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7" r:id="rId5"/>
    <p:sldId id="267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3A57"/>
    <a:srgbClr val="F7C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41B84-F58C-4503-8D79-B051E06B8D85}" v="24" dt="2026-02-05T13:34:58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3" autoAdjust="0"/>
    <p:restoredTop sz="94660"/>
  </p:normalViewPr>
  <p:slideViewPr>
    <p:cSldViewPr snapToGrid="0">
      <p:cViewPr>
        <p:scale>
          <a:sx n="33" d="100"/>
          <a:sy n="33" d="100"/>
        </p:scale>
        <p:origin x="172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N Hanni, SDD/SDPS" userId="19087ad3-34a6-44cf-ae8c-2df19ca34048" providerId="ADAL" clId="{6C1762E4-9D78-4326-A44F-E125741ED1E2}"/>
    <pc:docChg chg="undo custSel modMainMaster">
      <pc:chgData name="YUN Hanni, SDD/SDPS" userId="19087ad3-34a6-44cf-ae8c-2df19ca34048" providerId="ADAL" clId="{6C1762E4-9D78-4326-A44F-E125741ED1E2}" dt="2026-02-05T13:34:58.778" v="29"/>
      <pc:docMkLst>
        <pc:docMk/>
      </pc:docMkLst>
      <pc:sldMasterChg chg="addSp delSp modSp mod modSldLayout">
        <pc:chgData name="YUN Hanni, SDD/SDPS" userId="19087ad3-34a6-44cf-ae8c-2df19ca34048" providerId="ADAL" clId="{6C1762E4-9D78-4326-A44F-E125741ED1E2}" dt="2026-02-05T13:34:58.778" v="29"/>
        <pc:sldMasterMkLst>
          <pc:docMk/>
          <pc:sldMasterMk cId="2686696621" sldId="2147483648"/>
        </pc:sldMasterMkLst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1" creationId="{284DFF97-E6E2-9C3D-F703-31BE72F3E198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3" creationId="{3CB2A457-BF4A-2BE2-357C-0E8DF2A0B358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4" creationId="{EFB26D20-72D2-2198-6492-6052F73F0418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6" creationId="{D5777029-E568-70BB-C350-A71FE4C7A54F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7" creationId="{47E0BA9C-B071-EDE6-144B-3673B09982ED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18" creationId="{4D6C1CB8-E8BF-379A-DA60-6F1278530B14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20" creationId="{B36BA88F-5657-F198-9F92-2802A80B5DEC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21" creationId="{41CE5CC3-17F7-18A3-1D26-2BE7BCC72DA5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22" creationId="{DB553013-EFF5-3033-B802-020ACF193170}"/>
          </ac:spMkLst>
        </pc:spChg>
        <pc:spChg chg="mod">
          <ac:chgData name="YUN Hanni, SDD/SDPS" userId="19087ad3-34a6-44cf-ae8c-2df19ca34048" providerId="ADAL" clId="{6C1762E4-9D78-4326-A44F-E125741ED1E2}" dt="2026-02-05T13:18:59.980" v="18"/>
          <ac:spMkLst>
            <pc:docMk/>
            <pc:sldMasterMk cId="2686696621" sldId="2147483648"/>
            <ac:spMk id="23" creationId="{5091C4BD-6D6C-7EA7-5A10-FC25EA463E07}"/>
          </ac:spMkLst>
        </pc:spChg>
        <pc:picChg chg="del">
          <ac:chgData name="YUN Hanni, SDD/SDPS" userId="19087ad3-34a6-44cf-ae8c-2df19ca34048" providerId="ADAL" clId="{6C1762E4-9D78-4326-A44F-E125741ED1E2}" dt="2026-02-05T13:17:56.181" v="4" actId="478"/>
          <ac:picMkLst>
            <pc:docMk/>
            <pc:sldMasterMk cId="2686696621" sldId="2147483648"/>
            <ac:picMk id="10" creationId="{75ECFE17-D611-2971-8EA9-33B0D972EA47}"/>
          </ac:picMkLst>
        </pc:picChg>
        <pc:sldLayoutChg chg="addSp delSp modSp mod">
          <pc:chgData name="YUN Hanni, SDD/SDPS" userId="19087ad3-34a6-44cf-ae8c-2df19ca34048" providerId="ADAL" clId="{6C1762E4-9D78-4326-A44F-E125741ED1E2}" dt="2026-02-05T13:19:51.204" v="19" actId="167"/>
          <pc:sldLayoutMkLst>
            <pc:docMk/>
            <pc:sldMasterMk cId="2686696621" sldId="2147483648"/>
            <pc:sldLayoutMk cId="1048360977" sldId="2147483649"/>
          </pc:sldLayoutMkLst>
          <pc:grpChg chg="add del ord">
            <ac:chgData name="YUN Hanni, SDD/SDPS" userId="19087ad3-34a6-44cf-ae8c-2df19ca34048" providerId="ADAL" clId="{6C1762E4-9D78-4326-A44F-E125741ED1E2}" dt="2026-02-05T13:19:51.204" v="19" actId="167"/>
            <ac:grpSpMkLst>
              <pc:docMk/>
              <pc:sldMasterMk cId="2686696621" sldId="2147483648"/>
              <pc:sldLayoutMk cId="1048360977" sldId="2147483649"/>
              <ac:grpSpMk id="7" creationId="{4C930F93-3F0F-F2EC-AE11-D76D131B1B89}"/>
            </ac:grpSpMkLst>
          </pc:grpChg>
          <pc:picChg chg="del">
            <ac:chgData name="YUN Hanni, SDD/SDPS" userId="19087ad3-34a6-44cf-ae8c-2df19ca34048" providerId="ADAL" clId="{6C1762E4-9D78-4326-A44F-E125741ED1E2}" dt="2026-02-05T13:17:58.972" v="5" actId="478"/>
            <ac:picMkLst>
              <pc:docMk/>
              <pc:sldMasterMk cId="2686696621" sldId="2147483648"/>
              <pc:sldLayoutMk cId="1048360977" sldId="2147483649"/>
              <ac:picMk id="12" creationId="{74624749-AF21-C5CD-44E9-218F45C6477C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4:10.977" v="21"/>
          <pc:sldLayoutMkLst>
            <pc:docMk/>
            <pc:sldMasterMk cId="2686696621" sldId="2147483648"/>
            <pc:sldLayoutMk cId="1163675489" sldId="2147483665"/>
          </pc:sldLayoutMkLst>
          <pc:spChg chg="add mod">
            <ac:chgData name="YUN Hanni, SDD/SDPS" userId="19087ad3-34a6-44cf-ae8c-2df19ca34048" providerId="ADAL" clId="{6C1762E4-9D78-4326-A44F-E125741ED1E2}" dt="2026-02-05T13:34:10.977" v="21"/>
            <ac:spMkLst>
              <pc:docMk/>
              <pc:sldMasterMk cId="2686696621" sldId="2147483648"/>
              <pc:sldLayoutMk cId="1163675489" sldId="2147483665"/>
              <ac:spMk id="2" creationId="{1340DF7E-64FA-6A30-BE2D-9114BA9B6508}"/>
            </ac:spMkLst>
          </pc:spChg>
          <pc:spChg chg="add mod">
            <ac:chgData name="YUN Hanni, SDD/SDPS" userId="19087ad3-34a6-44cf-ae8c-2df19ca34048" providerId="ADAL" clId="{6C1762E4-9D78-4326-A44F-E125741ED1E2}" dt="2026-02-05T13:34:10.977" v="21"/>
            <ac:spMkLst>
              <pc:docMk/>
              <pc:sldMasterMk cId="2686696621" sldId="2147483648"/>
              <pc:sldLayoutMk cId="1163675489" sldId="2147483665"/>
              <ac:spMk id="3" creationId="{2171063C-0E66-4EC7-54AF-2690FD48B454}"/>
            </ac:spMkLst>
          </pc:spChg>
          <pc:spChg chg="del">
            <ac:chgData name="YUN Hanni, SDD/SDPS" userId="19087ad3-34a6-44cf-ae8c-2df19ca34048" providerId="ADAL" clId="{6C1762E4-9D78-4326-A44F-E125741ED1E2}" dt="2026-02-05T13:34:10.053" v="20" actId="478"/>
            <ac:spMkLst>
              <pc:docMk/>
              <pc:sldMasterMk cId="2686696621" sldId="2147483648"/>
              <pc:sldLayoutMk cId="1163675489" sldId="2147483665"/>
              <ac:spMk id="6" creationId="{E3EF9610-F58F-1D62-8BF3-E6A8A8FD3AA0}"/>
            </ac:spMkLst>
          </pc:spChg>
          <pc:spChg chg="del">
            <ac:chgData name="YUN Hanni, SDD/SDPS" userId="19087ad3-34a6-44cf-ae8c-2df19ca34048" providerId="ADAL" clId="{6C1762E4-9D78-4326-A44F-E125741ED1E2}" dt="2026-02-05T13:34:10.053" v="20" actId="478"/>
            <ac:spMkLst>
              <pc:docMk/>
              <pc:sldMasterMk cId="2686696621" sldId="2147483648"/>
              <pc:sldLayoutMk cId="1163675489" sldId="2147483665"/>
              <ac:spMk id="10" creationId="{09EDA3E4-3BC1-8061-7889-7C167D9E3379}"/>
            </ac:spMkLst>
          </pc:spChg>
          <pc:picChg chg="del">
            <ac:chgData name="YUN Hanni, SDD/SDPS" userId="19087ad3-34a6-44cf-ae8c-2df19ca34048" providerId="ADAL" clId="{6C1762E4-9D78-4326-A44F-E125741ED1E2}" dt="2026-02-05T13:18:29.172" v="9" actId="478"/>
            <ac:picMkLst>
              <pc:docMk/>
              <pc:sldMasterMk cId="2686696621" sldId="2147483648"/>
              <pc:sldLayoutMk cId="1163675489" sldId="2147483665"/>
              <ac:picMk id="12" creationId="{941BB533-6204-14F1-1D94-269A1EA1B50E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4:23.707" v="23"/>
          <pc:sldLayoutMkLst>
            <pc:docMk/>
            <pc:sldMasterMk cId="2686696621" sldId="2147483648"/>
            <pc:sldLayoutMk cId="68071516" sldId="2147483675"/>
          </pc:sldLayoutMkLst>
          <pc:spChg chg="del">
            <ac:chgData name="YUN Hanni, SDD/SDPS" userId="19087ad3-34a6-44cf-ae8c-2df19ca34048" providerId="ADAL" clId="{6C1762E4-9D78-4326-A44F-E125741ED1E2}" dt="2026-02-05T13:34:15.787" v="22" actId="478"/>
            <ac:spMkLst>
              <pc:docMk/>
              <pc:sldMasterMk cId="2686696621" sldId="2147483648"/>
              <pc:sldLayoutMk cId="68071516" sldId="2147483675"/>
              <ac:spMk id="2" creationId="{2D1DD7FE-E35D-8EA9-48A7-72CB7BB37B4A}"/>
            </ac:spMkLst>
          </pc:spChg>
          <pc:spChg chg="del">
            <ac:chgData name="YUN Hanni, SDD/SDPS" userId="19087ad3-34a6-44cf-ae8c-2df19ca34048" providerId="ADAL" clId="{6C1762E4-9D78-4326-A44F-E125741ED1E2}" dt="2026-02-05T13:34:15.787" v="22" actId="478"/>
            <ac:spMkLst>
              <pc:docMk/>
              <pc:sldMasterMk cId="2686696621" sldId="2147483648"/>
              <pc:sldLayoutMk cId="68071516" sldId="2147483675"/>
              <ac:spMk id="4" creationId="{6B949369-63EB-405A-0E7A-936AB006BBA6}"/>
            </ac:spMkLst>
          </pc:spChg>
          <pc:spChg chg="add mod">
            <ac:chgData name="YUN Hanni, SDD/SDPS" userId="19087ad3-34a6-44cf-ae8c-2df19ca34048" providerId="ADAL" clId="{6C1762E4-9D78-4326-A44F-E125741ED1E2}" dt="2026-02-05T13:34:23.707" v="23"/>
            <ac:spMkLst>
              <pc:docMk/>
              <pc:sldMasterMk cId="2686696621" sldId="2147483648"/>
              <pc:sldLayoutMk cId="68071516" sldId="2147483675"/>
              <ac:spMk id="5" creationId="{446E7BB0-C658-9A4D-E441-0E40E30A59B0}"/>
            </ac:spMkLst>
          </pc:spChg>
          <pc:spChg chg="add mod">
            <ac:chgData name="YUN Hanni, SDD/SDPS" userId="19087ad3-34a6-44cf-ae8c-2df19ca34048" providerId="ADAL" clId="{6C1762E4-9D78-4326-A44F-E125741ED1E2}" dt="2026-02-05T13:34:23.707" v="23"/>
            <ac:spMkLst>
              <pc:docMk/>
              <pc:sldMasterMk cId="2686696621" sldId="2147483648"/>
              <pc:sldLayoutMk cId="68071516" sldId="2147483675"/>
              <ac:spMk id="6" creationId="{BCE29E37-E192-3420-5AE8-A9059E3DEA3B}"/>
            </ac:spMkLst>
          </pc:spChg>
          <pc:picChg chg="del">
            <ac:chgData name="YUN Hanni, SDD/SDPS" userId="19087ad3-34a6-44cf-ae8c-2df19ca34048" providerId="ADAL" clId="{6C1762E4-9D78-4326-A44F-E125741ED1E2}" dt="2026-02-05T13:18:33.048" v="10" actId="478"/>
            <ac:picMkLst>
              <pc:docMk/>
              <pc:sldMasterMk cId="2686696621" sldId="2147483648"/>
              <pc:sldLayoutMk cId="68071516" sldId="2147483675"/>
              <ac:picMk id="11" creationId="{03A1C447-9B81-8064-BA09-8097F2443832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4:35.370" v="25"/>
          <pc:sldLayoutMkLst>
            <pc:docMk/>
            <pc:sldMasterMk cId="2686696621" sldId="2147483648"/>
            <pc:sldLayoutMk cId="612907145" sldId="2147483676"/>
          </pc:sldLayoutMkLst>
          <pc:spChg chg="del">
            <ac:chgData name="YUN Hanni, SDD/SDPS" userId="19087ad3-34a6-44cf-ae8c-2df19ca34048" providerId="ADAL" clId="{6C1762E4-9D78-4326-A44F-E125741ED1E2}" dt="2026-02-05T13:34:27.171" v="24" actId="478"/>
            <ac:spMkLst>
              <pc:docMk/>
              <pc:sldMasterMk cId="2686696621" sldId="2147483648"/>
              <pc:sldLayoutMk cId="612907145" sldId="2147483676"/>
              <ac:spMk id="2" creationId="{486EDC62-AAAB-3980-7D0C-E1EC28B8C5EA}"/>
            </ac:spMkLst>
          </pc:spChg>
          <pc:spChg chg="add mod">
            <ac:chgData name="YUN Hanni, SDD/SDPS" userId="19087ad3-34a6-44cf-ae8c-2df19ca34048" providerId="ADAL" clId="{6C1762E4-9D78-4326-A44F-E125741ED1E2}" dt="2026-02-05T13:34:35.370" v="25"/>
            <ac:spMkLst>
              <pc:docMk/>
              <pc:sldMasterMk cId="2686696621" sldId="2147483648"/>
              <pc:sldLayoutMk cId="612907145" sldId="2147483676"/>
              <ac:spMk id="3" creationId="{BF85EEE1-97BA-793C-2E19-A86CDEBA1C82}"/>
            </ac:spMkLst>
          </pc:spChg>
          <pc:spChg chg="del">
            <ac:chgData name="YUN Hanni, SDD/SDPS" userId="19087ad3-34a6-44cf-ae8c-2df19ca34048" providerId="ADAL" clId="{6C1762E4-9D78-4326-A44F-E125741ED1E2}" dt="2026-02-05T13:34:27.171" v="24" actId="478"/>
            <ac:spMkLst>
              <pc:docMk/>
              <pc:sldMasterMk cId="2686696621" sldId="2147483648"/>
              <pc:sldLayoutMk cId="612907145" sldId="2147483676"/>
              <ac:spMk id="4" creationId="{5711C725-365F-A1DA-1CB3-9CB02FE4F9E8}"/>
            </ac:spMkLst>
          </pc:spChg>
          <pc:spChg chg="add mod">
            <ac:chgData name="YUN Hanni, SDD/SDPS" userId="19087ad3-34a6-44cf-ae8c-2df19ca34048" providerId="ADAL" clId="{6C1762E4-9D78-4326-A44F-E125741ED1E2}" dt="2026-02-05T13:34:35.370" v="25"/>
            <ac:spMkLst>
              <pc:docMk/>
              <pc:sldMasterMk cId="2686696621" sldId="2147483648"/>
              <pc:sldLayoutMk cId="612907145" sldId="2147483676"/>
              <ac:spMk id="7" creationId="{80041617-B9B3-B024-E183-3EB7D33B1EA3}"/>
            </ac:spMkLst>
          </pc:spChg>
          <pc:picChg chg="del">
            <ac:chgData name="YUN Hanni, SDD/SDPS" userId="19087ad3-34a6-44cf-ae8c-2df19ca34048" providerId="ADAL" clId="{6C1762E4-9D78-4326-A44F-E125741ED1E2}" dt="2026-02-05T13:18:35.563" v="11" actId="478"/>
            <ac:picMkLst>
              <pc:docMk/>
              <pc:sldMasterMk cId="2686696621" sldId="2147483648"/>
              <pc:sldLayoutMk cId="612907145" sldId="2147483676"/>
              <ac:picMk id="10" creationId="{20EFB4DD-05D2-E488-9C18-72D58121862D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4:46.368" v="27"/>
          <pc:sldLayoutMkLst>
            <pc:docMk/>
            <pc:sldMasterMk cId="2686696621" sldId="2147483648"/>
            <pc:sldLayoutMk cId="3371774556" sldId="2147483677"/>
          </pc:sldLayoutMkLst>
          <pc:spChg chg="del">
            <ac:chgData name="YUN Hanni, SDD/SDPS" userId="19087ad3-34a6-44cf-ae8c-2df19ca34048" providerId="ADAL" clId="{6C1762E4-9D78-4326-A44F-E125741ED1E2}" dt="2026-02-05T13:34:38.722" v="26" actId="478"/>
            <ac:spMkLst>
              <pc:docMk/>
              <pc:sldMasterMk cId="2686696621" sldId="2147483648"/>
              <pc:sldLayoutMk cId="3371774556" sldId="2147483677"/>
              <ac:spMk id="2" creationId="{4FA49124-2021-0902-0A1D-FC3722DEEE28}"/>
            </ac:spMkLst>
          </pc:spChg>
          <pc:spChg chg="del">
            <ac:chgData name="YUN Hanni, SDD/SDPS" userId="19087ad3-34a6-44cf-ae8c-2df19ca34048" providerId="ADAL" clId="{6C1762E4-9D78-4326-A44F-E125741ED1E2}" dt="2026-02-05T13:34:38.722" v="26" actId="478"/>
            <ac:spMkLst>
              <pc:docMk/>
              <pc:sldMasterMk cId="2686696621" sldId="2147483648"/>
              <pc:sldLayoutMk cId="3371774556" sldId="2147483677"/>
              <ac:spMk id="4" creationId="{2881D24C-465E-5B2D-E378-9592AED4C2CF}"/>
            </ac:spMkLst>
          </pc:spChg>
          <pc:spChg chg="add mod">
            <ac:chgData name="YUN Hanni, SDD/SDPS" userId="19087ad3-34a6-44cf-ae8c-2df19ca34048" providerId="ADAL" clId="{6C1762E4-9D78-4326-A44F-E125741ED1E2}" dt="2026-02-05T13:34:46.368" v="27"/>
            <ac:spMkLst>
              <pc:docMk/>
              <pc:sldMasterMk cId="2686696621" sldId="2147483648"/>
              <pc:sldLayoutMk cId="3371774556" sldId="2147483677"/>
              <ac:spMk id="6" creationId="{584B942D-572C-EE41-C800-AE3058BEDE5A}"/>
            </ac:spMkLst>
          </pc:spChg>
          <pc:spChg chg="del">
            <ac:chgData name="YUN Hanni, SDD/SDPS" userId="19087ad3-34a6-44cf-ae8c-2df19ca34048" providerId="ADAL" clId="{6C1762E4-9D78-4326-A44F-E125741ED1E2}" dt="2026-02-05T13:18:38.638" v="12" actId="478"/>
            <ac:spMkLst>
              <pc:docMk/>
              <pc:sldMasterMk cId="2686696621" sldId="2147483648"/>
              <pc:sldLayoutMk cId="3371774556" sldId="2147483677"/>
              <ac:spMk id="9" creationId="{BF38096C-3180-7046-9C6C-686F402E3B5E}"/>
            </ac:spMkLst>
          </pc:spChg>
          <pc:spChg chg="add mod">
            <ac:chgData name="YUN Hanni, SDD/SDPS" userId="19087ad3-34a6-44cf-ae8c-2df19ca34048" providerId="ADAL" clId="{6C1762E4-9D78-4326-A44F-E125741ED1E2}" dt="2026-02-05T13:34:46.368" v="27"/>
            <ac:spMkLst>
              <pc:docMk/>
              <pc:sldMasterMk cId="2686696621" sldId="2147483648"/>
              <pc:sldLayoutMk cId="3371774556" sldId="2147483677"/>
              <ac:spMk id="33" creationId="{699FF5BB-B655-B9B3-EEE5-00BA8ECA9A7E}"/>
            </ac:spMkLst>
          </pc:spChg>
          <pc:picChg chg="del">
            <ac:chgData name="YUN Hanni, SDD/SDPS" userId="19087ad3-34a6-44cf-ae8c-2df19ca34048" providerId="ADAL" clId="{6C1762E4-9D78-4326-A44F-E125741ED1E2}" dt="2026-02-05T13:18:39.667" v="13" actId="478"/>
            <ac:picMkLst>
              <pc:docMk/>
              <pc:sldMasterMk cId="2686696621" sldId="2147483648"/>
              <pc:sldLayoutMk cId="3371774556" sldId="2147483677"/>
              <ac:picMk id="8" creationId="{94041C08-9399-A7A2-4249-3E8515CEB436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4:58.778" v="29"/>
          <pc:sldLayoutMkLst>
            <pc:docMk/>
            <pc:sldMasterMk cId="2686696621" sldId="2147483648"/>
            <pc:sldLayoutMk cId="872155887" sldId="2147483678"/>
          </pc:sldLayoutMkLst>
          <pc:spChg chg="del">
            <ac:chgData name="YUN Hanni, SDD/SDPS" userId="19087ad3-34a6-44cf-ae8c-2df19ca34048" providerId="ADAL" clId="{6C1762E4-9D78-4326-A44F-E125741ED1E2}" dt="2026-02-05T13:34:50.169" v="28" actId="478"/>
            <ac:spMkLst>
              <pc:docMk/>
              <pc:sldMasterMk cId="2686696621" sldId="2147483648"/>
              <pc:sldLayoutMk cId="872155887" sldId="2147483678"/>
              <ac:spMk id="2" creationId="{2C565DA5-AE2E-B961-E8B8-C2ADDCCD381A}"/>
            </ac:spMkLst>
          </pc:spChg>
          <pc:spChg chg="add mod">
            <ac:chgData name="YUN Hanni, SDD/SDPS" userId="19087ad3-34a6-44cf-ae8c-2df19ca34048" providerId="ADAL" clId="{6C1762E4-9D78-4326-A44F-E125741ED1E2}" dt="2026-02-05T13:34:58.778" v="29"/>
            <ac:spMkLst>
              <pc:docMk/>
              <pc:sldMasterMk cId="2686696621" sldId="2147483648"/>
              <pc:sldLayoutMk cId="872155887" sldId="2147483678"/>
              <ac:spMk id="3" creationId="{26C5EEF6-89E1-715D-7B98-1DAF0A83ACB1}"/>
            </ac:spMkLst>
          </pc:spChg>
          <pc:spChg chg="del">
            <ac:chgData name="YUN Hanni, SDD/SDPS" userId="19087ad3-34a6-44cf-ae8c-2df19ca34048" providerId="ADAL" clId="{6C1762E4-9D78-4326-A44F-E125741ED1E2}" dt="2026-02-05T13:18:45.698" v="16" actId="478"/>
            <ac:spMkLst>
              <pc:docMk/>
              <pc:sldMasterMk cId="2686696621" sldId="2147483648"/>
              <pc:sldLayoutMk cId="872155887" sldId="2147483678"/>
              <ac:spMk id="8" creationId="{002E38FE-06DC-B8AB-39F3-D8B24857D22F}"/>
            </ac:spMkLst>
          </pc:spChg>
          <pc:grpChg chg="add del">
            <ac:chgData name="YUN Hanni, SDD/SDPS" userId="19087ad3-34a6-44cf-ae8c-2df19ca34048" providerId="ADAL" clId="{6C1762E4-9D78-4326-A44F-E125741ED1E2}" dt="2026-02-05T13:18:44.081" v="15" actId="478"/>
            <ac:grpSpMkLst>
              <pc:docMk/>
              <pc:sldMasterMk cId="2686696621" sldId="2147483648"/>
              <pc:sldLayoutMk cId="872155887" sldId="2147483678"/>
              <ac:grpSpMk id="6" creationId="{98621341-4473-09B9-F32A-A11216AF55B3}"/>
            </ac:grpSpMkLst>
          </pc:grpChg>
          <pc:picChg chg="del">
            <ac:chgData name="YUN Hanni, SDD/SDPS" userId="19087ad3-34a6-44cf-ae8c-2df19ca34048" providerId="ADAL" clId="{6C1762E4-9D78-4326-A44F-E125741ED1E2}" dt="2026-02-05T13:18:46.536" v="17" actId="478"/>
            <ac:picMkLst>
              <pc:docMk/>
              <pc:sldMasterMk cId="2686696621" sldId="2147483648"/>
              <pc:sldLayoutMk cId="872155887" sldId="2147483678"/>
              <ac:picMk id="7" creationId="{66915031-3607-A6E9-B414-07D8D63AF05D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17:52.417" v="3"/>
          <pc:sldLayoutMkLst>
            <pc:docMk/>
            <pc:sldMasterMk cId="2686696621" sldId="2147483648"/>
            <pc:sldLayoutMk cId="446276142" sldId="2147483679"/>
          </pc:sldLayoutMkLst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3" creationId="{2581AE10-5B01-D5F0-4EC7-AB6E6AB8B5FF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6" creationId="{B6B63D5F-6BE8-6838-39E1-82F582AB5008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8" creationId="{0B4A75CF-8271-3076-DC63-DC65698F20CA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9" creationId="{A0E60735-92FF-FFD0-63DF-95DE444D5CC3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0" creationId="{4C0E05C3-6C61-6F61-F958-1AEB61F96C3D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1" creationId="{1CC415E5-6998-CBDE-28D4-79052A18EAC6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4" creationId="{3EC39361-006D-FE1A-000D-FF51A11854DA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6" creationId="{E0558D2E-009F-B7DD-E9A7-8A3A141D34EA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8" creationId="{ABEEA7C6-76E4-DB9A-17C1-FE809F4DC56F}"/>
            </ac:spMkLst>
          </pc:spChg>
          <pc:spChg chg="mod">
            <ac:chgData name="YUN Hanni, SDD/SDPS" userId="19087ad3-34a6-44cf-ae8c-2df19ca34048" providerId="ADAL" clId="{6C1762E4-9D78-4326-A44F-E125741ED1E2}" dt="2026-02-05T13:17:52.417" v="3"/>
            <ac:spMkLst>
              <pc:docMk/>
              <pc:sldMasterMk cId="2686696621" sldId="2147483648"/>
              <pc:sldLayoutMk cId="446276142" sldId="2147483679"/>
              <ac:spMk id="19" creationId="{1E8CA4E1-B5AB-17F7-5A0D-30EB916D4C88}"/>
            </ac:spMkLst>
          </pc:spChg>
          <pc:picChg chg="del">
            <ac:chgData name="YUN Hanni, SDD/SDPS" userId="19087ad3-34a6-44cf-ae8c-2df19ca34048" providerId="ADAL" clId="{6C1762E4-9D78-4326-A44F-E125741ED1E2}" dt="2026-02-05T13:17:46.758" v="2" actId="478"/>
            <ac:picMkLst>
              <pc:docMk/>
              <pc:sldMasterMk cId="2686696621" sldId="2147483648"/>
              <pc:sldLayoutMk cId="446276142" sldId="2147483679"/>
              <ac:picMk id="7" creationId="{3D6F7A39-5C0E-C131-DF74-E41499DC1C05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17:44.012" v="1"/>
          <pc:sldLayoutMkLst>
            <pc:docMk/>
            <pc:sldMasterMk cId="2686696621" sldId="2147483648"/>
            <pc:sldLayoutMk cId="2414375672" sldId="2147483682"/>
          </pc:sldLayoutMkLst>
          <pc:picChg chg="add mod">
            <ac:chgData name="YUN Hanni, SDD/SDPS" userId="19087ad3-34a6-44cf-ae8c-2df19ca34048" providerId="ADAL" clId="{6C1762E4-9D78-4326-A44F-E125741ED1E2}" dt="2026-02-05T13:17:44.012" v="1"/>
            <ac:picMkLst>
              <pc:docMk/>
              <pc:sldMasterMk cId="2686696621" sldId="2147483648"/>
              <pc:sldLayoutMk cId="2414375672" sldId="2147483682"/>
              <ac:picMk id="2" creationId="{BB7EEF31-CD19-698E-47DD-A8B96250CA06}"/>
            </ac:picMkLst>
          </pc:picChg>
          <pc:picChg chg="del">
            <ac:chgData name="YUN Hanni, SDD/SDPS" userId="19087ad3-34a6-44cf-ae8c-2df19ca34048" providerId="ADAL" clId="{6C1762E4-9D78-4326-A44F-E125741ED1E2}" dt="2026-02-05T13:17:42.868" v="0" actId="478"/>
            <ac:picMkLst>
              <pc:docMk/>
              <pc:sldMasterMk cId="2686696621" sldId="2147483648"/>
              <pc:sldLayoutMk cId="2414375672" sldId="2147483682"/>
              <ac:picMk id="3" creationId="{A1846037-912A-3DD5-E9A8-5D9A2AB5BBAC}"/>
            </ac:picMkLst>
          </pc:picChg>
        </pc:sldLayoutChg>
      </pc:sldMasterChg>
    </pc:docChg>
  </pc:docChgLst>
  <pc:docChgLst>
    <pc:chgData name="YUN Hanni, SDD/SDPS" userId="19087ad3-34a6-44cf-ae8c-2df19ca34048" providerId="ADAL" clId="{89441B84-F58C-4503-8D79-B051E06B8D85}"/>
    <pc:docChg chg="undo custSel addSld delSld modSld modMainMaster">
      <pc:chgData name="YUN Hanni, SDD/SDPS" userId="19087ad3-34a6-44cf-ae8c-2df19ca34048" providerId="ADAL" clId="{89441B84-F58C-4503-8D79-B051E06B8D85}" dt="2026-01-28T07:11:32.372" v="252" actId="1035"/>
      <pc:docMkLst>
        <pc:docMk/>
      </pc:docMkLst>
      <pc:sldChg chg="modSp mod">
        <pc:chgData name="YUN Hanni, SDD/SDPS" userId="19087ad3-34a6-44cf-ae8c-2df19ca34048" providerId="ADAL" clId="{89441B84-F58C-4503-8D79-B051E06B8D85}" dt="2026-01-28T04:45:13.335" v="37" actId="20577"/>
        <pc:sldMkLst>
          <pc:docMk/>
          <pc:sldMk cId="3681713744" sldId="257"/>
        </pc:sldMkLst>
        <pc:spChg chg="mod">
          <ac:chgData name="YUN Hanni, SDD/SDPS" userId="19087ad3-34a6-44cf-ae8c-2df19ca34048" providerId="ADAL" clId="{89441B84-F58C-4503-8D79-B051E06B8D85}" dt="2026-01-28T04:45:13.335" v="37" actId="20577"/>
          <ac:spMkLst>
            <pc:docMk/>
            <pc:sldMk cId="3681713744" sldId="257"/>
            <ac:spMk id="3" creationId="{921EBEBC-3FE7-5547-F0D2-A685AD40A775}"/>
          </ac:spMkLst>
        </pc:spChg>
      </pc:sldChg>
      <pc:sldChg chg="del">
        <pc:chgData name="YUN Hanni, SDD/SDPS" userId="19087ad3-34a6-44cf-ae8c-2df19ca34048" providerId="ADAL" clId="{89441B84-F58C-4503-8D79-B051E06B8D85}" dt="2026-01-28T04:43:27.881" v="29" actId="2696"/>
        <pc:sldMkLst>
          <pc:docMk/>
          <pc:sldMk cId="3211991849" sldId="261"/>
        </pc:sldMkLst>
      </pc:sldChg>
      <pc:sldChg chg="del">
        <pc:chgData name="YUN Hanni, SDD/SDPS" userId="19087ad3-34a6-44cf-ae8c-2df19ca34048" providerId="ADAL" clId="{89441B84-F58C-4503-8D79-B051E06B8D85}" dt="2026-01-28T04:45:27.354" v="38" actId="2696"/>
        <pc:sldMkLst>
          <pc:docMk/>
          <pc:sldMk cId="669588012" sldId="262"/>
        </pc:sldMkLst>
      </pc:sldChg>
      <pc:sldChg chg="addSp delSp modSp new mod modClrScheme chgLayout">
        <pc:chgData name="YUN Hanni, SDD/SDPS" userId="19087ad3-34a6-44cf-ae8c-2df19ca34048" providerId="ADAL" clId="{89441B84-F58C-4503-8D79-B051E06B8D85}" dt="2026-01-28T06:44:09.456" v="215" actId="27636"/>
        <pc:sldMkLst>
          <pc:docMk/>
          <pc:sldMk cId="3973854197" sldId="267"/>
        </pc:sldMkLst>
        <pc:spChg chg="add mod ord">
          <ac:chgData name="YUN Hanni, SDD/SDPS" userId="19087ad3-34a6-44cf-ae8c-2df19ca34048" providerId="ADAL" clId="{89441B84-F58C-4503-8D79-B051E06B8D85}" dt="2026-01-28T06:44:09.456" v="215" actId="27636"/>
          <ac:spMkLst>
            <pc:docMk/>
            <pc:sldMk cId="3973854197" sldId="267"/>
            <ac:spMk id="4" creationId="{89D1AFDD-6362-9742-6A43-4ABBB64206E1}"/>
          </ac:spMkLst>
        </pc:spChg>
        <pc:spChg chg="add mod ord">
          <ac:chgData name="YUN Hanni, SDD/SDPS" userId="19087ad3-34a6-44cf-ae8c-2df19ca34048" providerId="ADAL" clId="{89441B84-F58C-4503-8D79-B051E06B8D85}" dt="2026-01-28T06:44:09.402" v="214" actId="700"/>
          <ac:spMkLst>
            <pc:docMk/>
            <pc:sldMk cId="3973854197" sldId="267"/>
            <ac:spMk id="5" creationId="{A2A4EDDC-64A8-D57F-799F-C80EFB29735F}"/>
          </ac:spMkLst>
        </pc:spChg>
      </pc:sldChg>
      <pc:sldMasterChg chg="modSldLayout">
        <pc:chgData name="YUN Hanni, SDD/SDPS" userId="19087ad3-34a6-44cf-ae8c-2df19ca34048" providerId="ADAL" clId="{89441B84-F58C-4503-8D79-B051E06B8D85}" dt="2026-01-28T07:11:32.372" v="252" actId="1035"/>
        <pc:sldMasterMkLst>
          <pc:docMk/>
          <pc:sldMasterMk cId="2686696621" sldId="2147483648"/>
        </pc:sldMasterMkLst>
        <pc:sldLayoutChg chg="addSp delSp modSp mod">
          <pc:chgData name="YUN Hanni, SDD/SDPS" userId="19087ad3-34a6-44cf-ae8c-2df19ca34048" providerId="ADAL" clId="{89441B84-F58C-4503-8D79-B051E06B8D85}" dt="2026-01-28T07:05:40.829" v="223" actId="478"/>
          <pc:sldLayoutMkLst>
            <pc:docMk/>
            <pc:sldMasterMk cId="2686696621" sldId="2147483648"/>
            <pc:sldLayoutMk cId="1048360977" sldId="2147483649"/>
          </pc:sldLayoutMkLst>
          <pc:spChg chg="ord">
            <ac:chgData name="YUN Hanni, SDD/SDPS" userId="19087ad3-34a6-44cf-ae8c-2df19ca34048" providerId="ADAL" clId="{89441B84-F58C-4503-8D79-B051E06B8D85}" dt="2026-01-28T06:37:06.636" v="153" actId="166"/>
            <ac:spMkLst>
              <pc:docMk/>
              <pc:sldMasterMk cId="2686696621" sldId="2147483648"/>
              <pc:sldLayoutMk cId="1048360977" sldId="2147483649"/>
              <ac:spMk id="9" creationId="{0F45FEE0-EBC8-9355-9952-FAFEEE7F960B}"/>
            </ac:spMkLst>
          </pc:spChg>
          <pc:spChg chg="mod">
            <ac:chgData name="YUN Hanni, SDD/SDPS" userId="19087ad3-34a6-44cf-ae8c-2df19ca34048" providerId="ADAL" clId="{89441B84-F58C-4503-8D79-B051E06B8D85}" dt="2026-01-28T07:05:36.660" v="221" actId="207"/>
            <ac:spMkLst>
              <pc:docMk/>
              <pc:sldMasterMk cId="2686696621" sldId="2147483648"/>
              <pc:sldLayoutMk cId="1048360977" sldId="2147483649"/>
              <ac:spMk id="10" creationId="{A66048EA-DD0B-6A3D-91B6-B82377FF2626}"/>
            </ac:spMkLst>
          </pc:spChg>
          <pc:spChg chg="mod">
            <ac:chgData name="YUN Hanni, SDD/SDPS" userId="19087ad3-34a6-44cf-ae8c-2df19ca34048" providerId="ADAL" clId="{89441B84-F58C-4503-8D79-B051E06B8D85}" dt="2026-01-28T07:05:36.660" v="221" actId="207"/>
            <ac:spMkLst>
              <pc:docMk/>
              <pc:sldMasterMk cId="2686696621" sldId="2147483648"/>
              <pc:sldLayoutMk cId="1048360977" sldId="2147483649"/>
              <ac:spMk id="11" creationId="{D898EA98-0903-BC4C-EBD1-DE25957A0151}"/>
            </ac:spMkLst>
          </pc:spChg>
          <pc:spChg chg="mod">
            <ac:chgData name="YUN Hanni, SDD/SDPS" userId="19087ad3-34a6-44cf-ae8c-2df19ca34048" providerId="ADAL" clId="{89441B84-F58C-4503-8D79-B051E06B8D85}" dt="2026-01-28T07:05:36.660" v="221" actId="207"/>
            <ac:spMkLst>
              <pc:docMk/>
              <pc:sldMasterMk cId="2686696621" sldId="2147483648"/>
              <pc:sldLayoutMk cId="1048360977" sldId="2147483649"/>
              <ac:spMk id="13" creationId="{695FC8B6-C91B-6B9E-3BC4-87D57E60C3AA}"/>
            </ac:spMkLst>
          </pc:spChg>
          <pc:spChg chg="mod">
            <ac:chgData name="YUN Hanni, SDD/SDPS" userId="19087ad3-34a6-44cf-ae8c-2df19ca34048" providerId="ADAL" clId="{89441B84-F58C-4503-8D79-B051E06B8D85}" dt="2026-01-28T07:05:36.660" v="221" actId="207"/>
            <ac:spMkLst>
              <pc:docMk/>
              <pc:sldMasterMk cId="2686696621" sldId="2147483648"/>
              <pc:sldLayoutMk cId="1048360977" sldId="2147483649"/>
              <ac:spMk id="14" creationId="{B169048E-ECA0-1A68-F427-1F914524803D}"/>
            </ac:spMkLst>
          </pc:spChg>
          <pc:spChg chg="mod">
            <ac:chgData name="YUN Hanni, SDD/SDPS" userId="19087ad3-34a6-44cf-ae8c-2df19ca34048" providerId="ADAL" clId="{89441B84-F58C-4503-8D79-B051E06B8D85}" dt="2026-01-28T07:05:36.660" v="221" actId="207"/>
            <ac:spMkLst>
              <pc:docMk/>
              <pc:sldMasterMk cId="2686696621" sldId="2147483648"/>
              <pc:sldLayoutMk cId="1048360977" sldId="2147483649"/>
              <ac:spMk id="15" creationId="{2C08E13A-1CD8-8C5F-5103-5BCCEE0A862D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33" creationId="{E97FEF9F-1E5C-5F8C-23E1-B45B8A6A9794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55" creationId="{4709D325-2F90-8743-6F50-B395974860D2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265" creationId="{F8A3B2B6-9EA8-D90C-78C4-F27F0ED592E3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267" creationId="{DCDCFE26-7DE7-BFFC-C076-14DB5569FDE2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545" creationId="{B692E4E0-2D71-6232-8E4F-533CB7AE35F3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558" creationId="{862E1993-35A0-BCEE-ACC8-32D64460707B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590" creationId="{84C71D21-379E-059C-1049-63C2E34D80D9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603" creationId="{473CD3C7-6865-064A-2C67-E1629402AFAF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644" creationId="{EC1EB143-A671-B83A-B144-8F2445B01006}"/>
            </ac:spMkLst>
          </pc:spChg>
          <pc:spChg chg="mod">
            <ac:chgData name="YUN Hanni, SDD/SDPS" userId="19087ad3-34a6-44cf-ae8c-2df19ca34048" providerId="ADAL" clId="{89441B84-F58C-4503-8D79-B051E06B8D85}" dt="2026-01-28T07:05:20.652" v="218" actId="27803"/>
            <ac:spMkLst>
              <pc:docMk/>
              <pc:sldMasterMk cId="2686696621" sldId="2147483648"/>
              <pc:sldLayoutMk cId="1048360977" sldId="2147483649"/>
              <ac:spMk id="668" creationId="{D4BD4BB6-80F5-8E07-C4ED-D300CEBCBB4E}"/>
            </ac:spMkLst>
          </pc:spChg>
          <pc:grpChg chg="ord">
            <ac:chgData name="YUN Hanni, SDD/SDPS" userId="19087ad3-34a6-44cf-ae8c-2df19ca34048" providerId="ADAL" clId="{89441B84-F58C-4503-8D79-B051E06B8D85}" dt="2026-01-28T07:05:22.855" v="219" actId="167"/>
            <ac:grpSpMkLst>
              <pc:docMk/>
              <pc:sldMasterMk cId="2686696621" sldId="2147483648"/>
              <pc:sldLayoutMk cId="1048360977" sldId="2147483649"/>
              <ac:grpSpMk id="7" creationId="{4C930F93-3F0F-F2EC-AE11-D76D131B1B89}"/>
            </ac:grpSpMkLst>
          </pc:grpChg>
        </pc:sldLayoutChg>
        <pc:sldLayoutChg chg="addSp delSp modSp mod">
          <pc:chgData name="YUN Hanni, SDD/SDPS" userId="19087ad3-34a6-44cf-ae8c-2df19ca34048" providerId="ADAL" clId="{89441B84-F58C-4503-8D79-B051E06B8D85}" dt="2026-01-28T05:24:13.573" v="84" actId="1076"/>
          <pc:sldLayoutMkLst>
            <pc:docMk/>
            <pc:sldMasterMk cId="2686696621" sldId="2147483648"/>
            <pc:sldLayoutMk cId="3478992814" sldId="2147483655"/>
          </pc:sldLayoutMkLst>
        </pc:sldLayoutChg>
        <pc:sldLayoutChg chg="addSp delSp modSp mod">
          <pc:chgData name="YUN Hanni, SDD/SDPS" userId="19087ad3-34a6-44cf-ae8c-2df19ca34048" providerId="ADAL" clId="{89441B84-F58C-4503-8D79-B051E06B8D85}" dt="2026-01-28T07:11:12.893" v="230" actId="1035"/>
          <pc:sldLayoutMkLst>
            <pc:docMk/>
            <pc:sldMasterMk cId="2686696621" sldId="2147483648"/>
            <pc:sldLayoutMk cId="1163675489" sldId="2147483665"/>
          </pc:sldLayoutMkLst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14" creationId="{F295E893-8647-627E-79B1-949041D8B8E6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22" creationId="{510F19E8-F0B6-1F7F-00E7-5F043FC30462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26" creationId="{5DC7FE32-2A05-084A-DFB0-877F008F2736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27" creationId="{C4249D41-954C-C565-2B45-D8861C0D9641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29" creationId="{57551648-7D72-8A51-F282-A20E0D4D0359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38" creationId="{E2BAFBEF-A599-E9BA-015B-434C227F122B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39" creationId="{282F8867-23CF-8536-F871-69897714FB51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40" creationId="{91BE7D41-B0BA-29A5-C839-6328E8566F88}"/>
            </ac:spMkLst>
          </pc:spChg>
          <pc:spChg chg="mod">
            <ac:chgData name="YUN Hanni, SDD/SDPS" userId="19087ad3-34a6-44cf-ae8c-2df19ca34048" providerId="ADAL" clId="{89441B84-F58C-4503-8D79-B051E06B8D85}" dt="2026-01-28T05:32:40.800" v="115" actId="27803"/>
            <ac:spMkLst>
              <pc:docMk/>
              <pc:sldMasterMk cId="2686696621" sldId="2147483648"/>
              <pc:sldLayoutMk cId="1163675489" sldId="2147483665"/>
              <ac:spMk id="44" creationId="{837ACAD9-8757-4C90-8134-9A6169264C32}"/>
            </ac:spMkLst>
          </pc:spChg>
          <pc:grpChg chg="mod">
            <ac:chgData name="YUN Hanni, SDD/SDPS" userId="19087ad3-34a6-44cf-ae8c-2df19ca34048" providerId="ADAL" clId="{89441B84-F58C-4503-8D79-B051E06B8D85}" dt="2026-01-28T06:24:38.027" v="118" actId="1076"/>
            <ac:grpSpMkLst>
              <pc:docMk/>
              <pc:sldMasterMk cId="2686696621" sldId="2147483648"/>
              <pc:sldLayoutMk cId="1163675489" sldId="2147483665"/>
              <ac:grpSpMk id="11" creationId="{888CB7EA-406E-C524-0CFC-899E5F9F7308}"/>
            </ac:grpSpMkLst>
          </pc:grpChg>
          <pc:picChg chg="mod">
            <ac:chgData name="YUN Hanni, SDD/SDPS" userId="19087ad3-34a6-44cf-ae8c-2df19ca34048" providerId="ADAL" clId="{89441B84-F58C-4503-8D79-B051E06B8D85}" dt="2026-01-28T07:11:12.893" v="230" actId="1035"/>
            <ac:picMkLst>
              <pc:docMk/>
              <pc:sldMasterMk cId="2686696621" sldId="2147483648"/>
              <pc:sldLayoutMk cId="1163675489" sldId="2147483665"/>
              <ac:picMk id="7" creationId="{2F2CACA8-8DFB-7112-A010-1C5A04F9325B}"/>
            </ac:picMkLst>
          </pc:picChg>
        </pc:sldLayoutChg>
        <pc:sldLayoutChg chg="addSp delSp modSp mod">
          <pc:chgData name="YUN Hanni, SDD/SDPS" userId="19087ad3-34a6-44cf-ae8c-2df19ca34048" providerId="ADAL" clId="{89441B84-F58C-4503-8D79-B051E06B8D85}" dt="2026-01-28T07:11:16.149" v="237" actId="1035"/>
          <pc:sldLayoutMkLst>
            <pc:docMk/>
            <pc:sldMasterMk cId="2686696621" sldId="2147483648"/>
            <pc:sldLayoutMk cId="68071516" sldId="2147483675"/>
          </pc:sldLayoutMkLst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247" creationId="{DA8C323F-5C5B-0822-1E11-23577B7F7BBE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258" creationId="{374148AD-DAFD-D8E6-55D3-4A4E54A46157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276" creationId="{1E436294-BE64-F5F5-88F7-9C58A09FD195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278" creationId="{CD1E3891-0568-5CAE-71D4-EA130CF30F2E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296" creationId="{B8546B63-CEEC-24FF-8539-38ECFEE5166B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312" creationId="{DE9A1F2D-7B3C-97FB-6686-31A5614D2664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316" creationId="{973DED5F-F477-C215-FF9B-9729284330FB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319" creationId="{E3A51B43-0D20-37AF-3200-AAFD1979CCD5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331" creationId="{43A97240-2423-66B3-2431-734133E28244}"/>
            </ac:spMkLst>
          </pc:spChg>
          <pc:spChg chg="mod">
            <ac:chgData name="YUN Hanni, SDD/SDPS" userId="19087ad3-34a6-44cf-ae8c-2df19ca34048" providerId="ADAL" clId="{89441B84-F58C-4503-8D79-B051E06B8D85}" dt="2026-01-28T05:32:21.581" v="112" actId="27803"/>
            <ac:spMkLst>
              <pc:docMk/>
              <pc:sldMasterMk cId="2686696621" sldId="2147483648"/>
              <pc:sldLayoutMk cId="68071516" sldId="2147483675"/>
              <ac:spMk id="332" creationId="{DC26744F-4D35-48BF-8A8A-3BA7C7BA40EA}"/>
            </ac:spMkLst>
          </pc:spChg>
          <pc:picChg chg="mod">
            <ac:chgData name="YUN Hanni, SDD/SDPS" userId="19087ad3-34a6-44cf-ae8c-2df19ca34048" providerId="ADAL" clId="{89441B84-F58C-4503-8D79-B051E06B8D85}" dt="2026-01-28T07:11:16.149" v="237" actId="1035"/>
            <ac:picMkLst>
              <pc:docMk/>
              <pc:sldMasterMk cId="2686696621" sldId="2147483648"/>
              <pc:sldLayoutMk cId="68071516" sldId="2147483675"/>
              <ac:picMk id="3" creationId="{088FC3A8-6DC6-746F-EA40-8E77C3CAB80E}"/>
            </ac:picMkLst>
          </pc:picChg>
        </pc:sldLayoutChg>
        <pc:sldLayoutChg chg="addSp delSp modSp mod">
          <pc:chgData name="YUN Hanni, SDD/SDPS" userId="19087ad3-34a6-44cf-ae8c-2df19ca34048" providerId="ADAL" clId="{89441B84-F58C-4503-8D79-B051E06B8D85}" dt="2026-01-28T07:11:21.338" v="244" actId="1035"/>
          <pc:sldLayoutMkLst>
            <pc:docMk/>
            <pc:sldMasterMk cId="2686696621" sldId="2147483648"/>
            <pc:sldLayoutMk cId="612907145" sldId="2147483676"/>
          </pc:sldLayoutMkLst>
          <pc:spChg chg="add del mod ord">
            <ac:chgData name="YUN Hanni, SDD/SDPS" userId="19087ad3-34a6-44cf-ae8c-2df19ca34048" providerId="ADAL" clId="{89441B84-F58C-4503-8D79-B051E06B8D85}" dt="2026-01-28T05:21:54.946" v="72" actId="166"/>
            <ac:spMkLst>
              <pc:docMk/>
              <pc:sldMasterMk cId="2686696621" sldId="2147483648"/>
              <pc:sldLayoutMk cId="612907145" sldId="2147483676"/>
              <ac:spMk id="2" creationId="{486EDC62-AAAB-3980-7D0C-E1EC28B8C5EA}"/>
            </ac:spMkLst>
          </pc:spChg>
          <pc:spChg chg="ord">
            <ac:chgData name="YUN Hanni, SDD/SDPS" userId="19087ad3-34a6-44cf-ae8c-2df19ca34048" providerId="ADAL" clId="{89441B84-F58C-4503-8D79-B051E06B8D85}" dt="2026-01-28T05:22:00.581" v="73" actId="166"/>
            <ac:spMkLst>
              <pc:docMk/>
              <pc:sldMasterMk cId="2686696621" sldId="2147483648"/>
              <pc:sldLayoutMk cId="612907145" sldId="2147483676"/>
              <ac:spMk id="4" creationId="{5711C725-365F-A1DA-1CB3-9CB02FE4F9E8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18" creationId="{63657136-38A4-034F-0167-CCBF262D199E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31" creationId="{4AE4D896-76C5-D71B-1009-C261BD47BA68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33" creationId="{D86F7B92-013D-FFDC-B434-7389683040D5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39" creationId="{744D4B3E-7084-19CE-CCCC-DDD34D9C8D2B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43" creationId="{4A416CCC-77D9-4F95-47C2-B75AB220EF13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46" creationId="{434D494A-6475-4D42-9326-8531DB678081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51" creationId="{512B5FBA-8CC2-41D1-542D-A8C822A741A6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52" creationId="{8EC45BF7-E3DE-C2E9-7438-B0D15C25D05E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56" creationId="{C3714493-2E45-7039-CE96-C8A85ED2E167}"/>
            </ac:spMkLst>
          </pc:spChg>
          <pc:spChg chg="mod">
            <ac:chgData name="YUN Hanni, SDD/SDPS" userId="19087ad3-34a6-44cf-ae8c-2df19ca34048" providerId="ADAL" clId="{89441B84-F58C-4503-8D79-B051E06B8D85}" dt="2026-01-28T05:21:10.410" v="67" actId="27803"/>
            <ac:spMkLst>
              <pc:docMk/>
              <pc:sldMasterMk cId="2686696621" sldId="2147483648"/>
              <pc:sldLayoutMk cId="612907145" sldId="2147483676"/>
              <ac:spMk id="60" creationId="{1F9EE09D-6A87-C776-2CB6-D63B15216C3F}"/>
            </ac:spMkLst>
          </pc:spChg>
          <pc:picChg chg="mod">
            <ac:chgData name="YUN Hanni, SDD/SDPS" userId="19087ad3-34a6-44cf-ae8c-2df19ca34048" providerId="ADAL" clId="{89441B84-F58C-4503-8D79-B051E06B8D85}" dt="2026-01-28T07:11:21.338" v="244" actId="1035"/>
            <ac:picMkLst>
              <pc:docMk/>
              <pc:sldMasterMk cId="2686696621" sldId="2147483648"/>
              <pc:sldLayoutMk cId="612907145" sldId="2147483676"/>
              <ac:picMk id="6" creationId="{67C969B1-4017-5D5D-C41D-E9CA35AB8096}"/>
            </ac:picMkLst>
          </pc:picChg>
        </pc:sldLayoutChg>
        <pc:sldLayoutChg chg="addSp delSp modSp mod">
          <pc:chgData name="YUN Hanni, SDD/SDPS" userId="19087ad3-34a6-44cf-ae8c-2df19ca34048" providerId="ADAL" clId="{89441B84-F58C-4503-8D79-B051E06B8D85}" dt="2026-01-28T07:11:32.372" v="252" actId="1035"/>
          <pc:sldLayoutMkLst>
            <pc:docMk/>
            <pc:sldMasterMk cId="2686696621" sldId="2147483648"/>
            <pc:sldLayoutMk cId="3371774556" sldId="2147483677"/>
          </pc:sldLayoutMkLst>
          <pc:spChg chg="add mod">
            <ac:chgData name="YUN Hanni, SDD/SDPS" userId="19087ad3-34a6-44cf-ae8c-2df19ca34048" providerId="ADAL" clId="{89441B84-F58C-4503-8D79-B051E06B8D85}" dt="2026-01-28T04:43:02.471" v="27"/>
            <ac:spMkLst>
              <pc:docMk/>
              <pc:sldMasterMk cId="2686696621" sldId="2147483648"/>
              <pc:sldLayoutMk cId="3371774556" sldId="2147483677"/>
              <ac:spMk id="4" creationId="{2881D24C-465E-5B2D-E378-9592AED4C2CF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12" creationId="{036C9E17-CEF9-8BDD-2FE8-6A1ED6B64EBF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15" creationId="{27CA30AA-AE7A-4390-AA51-72754C43953F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19" creationId="{3919DEB9-9A37-0D69-A512-B3D52CAD883C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20" creationId="{CED23B87-E43B-07C6-5B2D-FF7545BEAF3B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21" creationId="{2D83CF1D-5BD8-B3DB-D651-7E899218F250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25" creationId="{5D3D1E5F-978D-65F5-59D7-AC14BA03C97A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27" creationId="{9EA2EE9D-AA94-89D1-6809-17A99D9C3506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30" creationId="{0E11A1C1-DC4A-6EC5-36AA-C70297C1DA3D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31" creationId="{4F5FC26D-A8E5-F5B7-BB72-65E019E56DCD}"/>
            </ac:spMkLst>
          </pc:spChg>
          <pc:spChg chg="mod">
            <ac:chgData name="YUN Hanni, SDD/SDPS" userId="19087ad3-34a6-44cf-ae8c-2df19ca34048" providerId="ADAL" clId="{89441B84-F58C-4503-8D79-B051E06B8D85}" dt="2026-01-28T05:18:15.492" v="64" actId="27803"/>
            <ac:spMkLst>
              <pc:docMk/>
              <pc:sldMasterMk cId="2686696621" sldId="2147483648"/>
              <pc:sldLayoutMk cId="3371774556" sldId="2147483677"/>
              <ac:spMk id="32" creationId="{F093C402-004C-D154-C9B7-623330B3AD26}"/>
            </ac:spMkLst>
          </pc:spChg>
          <pc:picChg chg="mod">
            <ac:chgData name="YUN Hanni, SDD/SDPS" userId="19087ad3-34a6-44cf-ae8c-2df19ca34048" providerId="ADAL" clId="{89441B84-F58C-4503-8D79-B051E06B8D85}" dt="2026-01-28T07:11:32.372" v="252" actId="1035"/>
            <ac:picMkLst>
              <pc:docMk/>
              <pc:sldMasterMk cId="2686696621" sldId="2147483648"/>
              <pc:sldLayoutMk cId="3371774556" sldId="2147483677"/>
              <ac:picMk id="3" creationId="{ED1607EF-2BBA-8DC4-A8AD-574EC8A2716B}"/>
            </ac:picMkLst>
          </pc:picChg>
        </pc:sldLayoutChg>
        <pc:sldLayoutChg chg="addSp delSp modSp mod">
          <pc:chgData name="YUN Hanni, SDD/SDPS" userId="19087ad3-34a6-44cf-ae8c-2df19ca34048" providerId="ADAL" clId="{89441B84-F58C-4503-8D79-B051E06B8D85}" dt="2026-01-28T05:32:58.132" v="116" actId="27803"/>
          <pc:sldLayoutMkLst>
            <pc:docMk/>
            <pc:sldMasterMk cId="2686696621" sldId="2147483648"/>
            <pc:sldLayoutMk cId="872155887" sldId="2147483678"/>
          </pc:sldLayoutMkLst>
          <pc:spChg chg="add mod">
            <ac:chgData name="YUN Hanni, SDD/SDPS" userId="19087ad3-34a6-44cf-ae8c-2df19ca34048" providerId="ADAL" clId="{89441B84-F58C-4503-8D79-B051E06B8D85}" dt="2026-01-28T04:43:03.787" v="28"/>
            <ac:spMkLst>
              <pc:docMk/>
              <pc:sldMasterMk cId="2686696621" sldId="2147483648"/>
              <pc:sldLayoutMk cId="872155887" sldId="2147483678"/>
              <ac:spMk id="2" creationId="{2C565DA5-AE2E-B961-E8B8-C2ADDCCD381A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13" creationId="{219308FC-A362-C602-E625-DC6143A750F9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21" creationId="{1A260290-83B4-7712-CE99-3FB5DFD8BBDB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25" creationId="{4B2C5692-2DE9-4012-B15D-DF45430751B0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26" creationId="{11A54E1B-0A9E-962A-E7AE-D90F74A33D0D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1" creationId="{67610947-77E1-91BF-392D-74B30C1F52A8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3" creationId="{6E789938-17A0-9652-5BDA-525B48958AB5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4" creationId="{C5631DE9-6EBF-57E9-9F26-DE626D326C11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5" creationId="{4C97F9FE-0786-1CA9-0D4B-2822F5BB7F52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6" creationId="{85AA1046-6C20-46F6-85FF-6CE14B876872}"/>
            </ac:spMkLst>
          </pc:spChg>
          <pc:spChg chg="mod">
            <ac:chgData name="YUN Hanni, SDD/SDPS" userId="19087ad3-34a6-44cf-ae8c-2df19ca34048" providerId="ADAL" clId="{89441B84-F58C-4503-8D79-B051E06B8D85}" dt="2026-01-28T05:32:58.132" v="116" actId="27803"/>
            <ac:spMkLst>
              <pc:docMk/>
              <pc:sldMasterMk cId="2686696621" sldId="2147483648"/>
              <pc:sldLayoutMk cId="872155887" sldId="2147483678"/>
              <ac:spMk id="39" creationId="{BF17F88A-C435-F5B1-4EB7-DDA9031EB3DF}"/>
            </ac:spMkLst>
          </pc:spChg>
        </pc:sldLayoutChg>
        <pc:sldLayoutChg chg="addSp delSp modSp mod">
          <pc:chgData name="YUN Hanni, SDD/SDPS" userId="19087ad3-34a6-44cf-ae8c-2df19ca34048" providerId="ADAL" clId="{89441B84-F58C-4503-8D79-B051E06B8D85}" dt="2026-01-28T06:43:05.370" v="212"/>
          <pc:sldLayoutMkLst>
            <pc:docMk/>
            <pc:sldMasterMk cId="2686696621" sldId="2147483648"/>
            <pc:sldLayoutMk cId="4229673500" sldId="2147483681"/>
          </pc:sldLayoutMkLst>
          <pc:spChg chg="add mod">
            <ac:chgData name="YUN Hanni, SDD/SDPS" userId="19087ad3-34a6-44cf-ae8c-2df19ca34048" providerId="ADAL" clId="{89441B84-F58C-4503-8D79-B051E06B8D85}" dt="2026-01-28T04:46:47.083" v="49"/>
            <ac:spMkLst>
              <pc:docMk/>
              <pc:sldMasterMk cId="2686696621" sldId="2147483648"/>
              <pc:sldLayoutMk cId="4229673500" sldId="2147483681"/>
              <ac:spMk id="6" creationId="{99929DE4-1FDE-5476-45CB-F2C28B0B48E9}"/>
            </ac:spMkLst>
          </pc:spChg>
          <pc:spChg chg="add mod">
            <ac:chgData name="YUN Hanni, SDD/SDPS" userId="19087ad3-34a6-44cf-ae8c-2df19ca34048" providerId="ADAL" clId="{89441B84-F58C-4503-8D79-B051E06B8D85}" dt="2026-01-28T06:43:05.370" v="212"/>
            <ac:spMkLst>
              <pc:docMk/>
              <pc:sldMasterMk cId="2686696621" sldId="2147483648"/>
              <pc:sldLayoutMk cId="4229673500" sldId="2147483681"/>
              <ac:spMk id="7" creationId="{60527F20-FF28-7194-86B4-AE2C31406222}"/>
            </ac:spMkLst>
          </pc:spChg>
        </pc:sldLayoutChg>
      </pc:sldMasterChg>
      <pc:sldMasterChg chg="modSldLayout">
        <pc:chgData name="YUN Hanni, SDD/SDPS" userId="19087ad3-34a6-44cf-ae8c-2df19ca34048" providerId="ADAL" clId="{89441B84-F58C-4503-8D79-B051E06B8D85}" dt="2026-01-28T04:45:58.514" v="39"/>
        <pc:sldMasterMkLst>
          <pc:docMk/>
          <pc:sldMasterMk cId="4135060522" sldId="2147483683"/>
        </pc:sldMasterMkLst>
        <pc:sldLayoutChg chg="setBg">
          <pc:chgData name="YUN Hanni, SDD/SDPS" userId="19087ad3-34a6-44cf-ae8c-2df19ca34048" providerId="ADAL" clId="{89441B84-F58C-4503-8D79-B051E06B8D85}" dt="2026-01-28T04:45:58.514" v="39"/>
          <pc:sldLayoutMkLst>
            <pc:docMk/>
            <pc:sldMasterMk cId="4135060522" sldId="2147483683"/>
            <pc:sldLayoutMk cId="3156964614" sldId="2147483684"/>
          </pc:sldLayoutMkLst>
        </pc:sldLayoutChg>
      </pc:sldMasterChg>
      <pc:sldMasterChg chg="modSldLayout">
        <pc:chgData name="YUN Hanni, SDD/SDPS" userId="19087ad3-34a6-44cf-ae8c-2df19ca34048" providerId="ADAL" clId="{89441B84-F58C-4503-8D79-B051E06B8D85}" dt="2026-01-28T04:46:09.072" v="41"/>
        <pc:sldMasterMkLst>
          <pc:docMk/>
          <pc:sldMasterMk cId="4045235530" sldId="2147483694"/>
        </pc:sldMasterMkLst>
        <pc:sldLayoutChg chg="setBg">
          <pc:chgData name="YUN Hanni, SDD/SDPS" userId="19087ad3-34a6-44cf-ae8c-2df19ca34048" providerId="ADAL" clId="{89441B84-F58C-4503-8D79-B051E06B8D85}" dt="2026-01-28T04:46:09.072" v="41"/>
          <pc:sldLayoutMkLst>
            <pc:docMk/>
            <pc:sldMasterMk cId="4045235530" sldId="2147483694"/>
            <pc:sldLayoutMk cId="3800752853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FA40A-A2CE-46F8-9B7A-8DCA9E4609B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584A4-AB04-4613-97EE-EDC4522A6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6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584A4-AB04-4613-97EE-EDC4522A65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5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CD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2">
            <a:extLst>
              <a:ext uri="{FF2B5EF4-FFF2-40B4-BE49-F238E27FC236}">
                <a16:creationId xmlns:a16="http://schemas.microsoft.com/office/drawing/2014/main" id="{4C930F93-3F0F-F2EC-AE11-D76D131B1B89}"/>
              </a:ext>
            </a:extLst>
          </p:cNvPr>
          <p:cNvGrpSpPr/>
          <p:nvPr userDrawn="1"/>
        </p:nvGrpSpPr>
        <p:grpSpPr>
          <a:xfrm>
            <a:off x="114300" y="50800"/>
            <a:ext cx="11957050" cy="7037705"/>
            <a:chOff x="114300" y="50800"/>
            <a:chExt cx="11957050" cy="7037705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66048EA-DD0B-6A3D-91B6-B82377FF2626}"/>
                </a:ext>
              </a:extLst>
            </p:cNvPr>
            <p:cNvSpPr/>
            <p:nvPr/>
          </p:nvSpPr>
          <p:spPr>
            <a:xfrm>
              <a:off x="8773794" y="1770379"/>
              <a:ext cx="1846580" cy="2019609"/>
            </a:xfrm>
            <a:custGeom>
              <a:avLst/>
              <a:gdLst>
                <a:gd name="connsiteX0" fmla="*/ 1302386 w 1846580"/>
                <a:gd name="connsiteY0" fmla="*/ 1610360 h 2019609"/>
                <a:gd name="connsiteX1" fmla="*/ 447040 w 1846580"/>
                <a:gd name="connsiteY1" fmla="*/ 2019300 h 2019609"/>
                <a:gd name="connsiteX2" fmla="*/ 0 w 1846580"/>
                <a:gd name="connsiteY2" fmla="*/ 1676400 h 2019609"/>
                <a:gd name="connsiteX3" fmla="*/ 149225 w 1846580"/>
                <a:gd name="connsiteY3" fmla="*/ 1305560 h 2019609"/>
                <a:gd name="connsiteX4" fmla="*/ 533400 w 1846580"/>
                <a:gd name="connsiteY4" fmla="*/ 1104900 h 2019609"/>
                <a:gd name="connsiteX5" fmla="*/ 1111886 w 1846580"/>
                <a:gd name="connsiteY5" fmla="*/ 498475 h 2019609"/>
                <a:gd name="connsiteX6" fmla="*/ 1052830 w 1846580"/>
                <a:gd name="connsiteY6" fmla="*/ 304800 h 2019609"/>
                <a:gd name="connsiteX7" fmla="*/ 1447800 w 1846580"/>
                <a:gd name="connsiteY7" fmla="*/ 20955 h 2019609"/>
                <a:gd name="connsiteX8" fmla="*/ 1673225 w 1846580"/>
                <a:gd name="connsiteY8" fmla="*/ 59055 h 2019609"/>
                <a:gd name="connsiteX9" fmla="*/ 1780540 w 1846580"/>
                <a:gd name="connsiteY9" fmla="*/ 0 h 2019609"/>
                <a:gd name="connsiteX10" fmla="*/ 1846580 w 1846580"/>
                <a:gd name="connsiteY10" fmla="*/ 6985 h 2019609"/>
                <a:gd name="connsiteX11" fmla="*/ 1216025 w 1846580"/>
                <a:gd name="connsiteY11" fmla="*/ 461010 h 2019609"/>
                <a:gd name="connsiteX12" fmla="*/ 1177925 w 1846580"/>
                <a:gd name="connsiteY12" fmla="*/ 502285 h 2019609"/>
                <a:gd name="connsiteX13" fmla="*/ 1216025 w 1846580"/>
                <a:gd name="connsiteY13" fmla="*/ 550545 h 2019609"/>
                <a:gd name="connsiteX14" fmla="*/ 1361440 w 1846580"/>
                <a:gd name="connsiteY14" fmla="*/ 692785 h 2019609"/>
                <a:gd name="connsiteX15" fmla="*/ 1517650 w 1846580"/>
                <a:gd name="connsiteY15" fmla="*/ 928370 h 2019609"/>
                <a:gd name="connsiteX16" fmla="*/ 1303021 w 1846580"/>
                <a:gd name="connsiteY16" fmla="*/ 1610995 h 2019609"/>
                <a:gd name="connsiteX17" fmla="*/ 318770 w 1846580"/>
                <a:gd name="connsiteY17" fmla="*/ 1489710 h 2019609"/>
                <a:gd name="connsiteX18" fmla="*/ 90170 w 1846580"/>
                <a:gd name="connsiteY18" fmla="*/ 1766570 h 2019609"/>
                <a:gd name="connsiteX19" fmla="*/ 429895 w 1846580"/>
                <a:gd name="connsiteY19" fmla="*/ 1957070 h 2019609"/>
                <a:gd name="connsiteX20" fmla="*/ 1005205 w 1846580"/>
                <a:gd name="connsiteY20" fmla="*/ 1388745 h 2019609"/>
                <a:gd name="connsiteX21" fmla="*/ 1209675 w 1846580"/>
                <a:gd name="connsiteY21" fmla="*/ 741045 h 2019609"/>
                <a:gd name="connsiteX22" fmla="*/ 1137286 w 1846580"/>
                <a:gd name="connsiteY22" fmla="*/ 543560 h 2019609"/>
                <a:gd name="connsiteX23" fmla="*/ 586740 w 1846580"/>
                <a:gd name="connsiteY23" fmla="*/ 1125220 h 2019609"/>
                <a:gd name="connsiteX24" fmla="*/ 687070 w 1846580"/>
                <a:gd name="connsiteY24" fmla="*/ 1329690 h 2019609"/>
                <a:gd name="connsiteX25" fmla="*/ 320040 w 1846580"/>
                <a:gd name="connsiteY25" fmla="*/ 1489075 h 2019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46580" h="2019609">
                  <a:moveTo>
                    <a:pt x="1302386" y="1610360"/>
                  </a:moveTo>
                  <a:cubicBezTo>
                    <a:pt x="1080771" y="1891030"/>
                    <a:pt x="789940" y="2012315"/>
                    <a:pt x="447040" y="2019300"/>
                  </a:cubicBezTo>
                  <a:cubicBezTo>
                    <a:pt x="183515" y="2026285"/>
                    <a:pt x="0" y="1915160"/>
                    <a:pt x="0" y="1676400"/>
                  </a:cubicBezTo>
                  <a:cubicBezTo>
                    <a:pt x="0" y="1437640"/>
                    <a:pt x="45086" y="1423670"/>
                    <a:pt x="149225" y="1305560"/>
                  </a:cubicBezTo>
                  <a:cubicBezTo>
                    <a:pt x="287655" y="1146175"/>
                    <a:pt x="454025" y="1097915"/>
                    <a:pt x="533400" y="1104900"/>
                  </a:cubicBezTo>
                  <a:cubicBezTo>
                    <a:pt x="775970" y="869315"/>
                    <a:pt x="959486" y="650875"/>
                    <a:pt x="1111886" y="498475"/>
                  </a:cubicBezTo>
                  <a:cubicBezTo>
                    <a:pt x="1097915" y="460375"/>
                    <a:pt x="1052830" y="387350"/>
                    <a:pt x="1052830" y="304800"/>
                  </a:cubicBezTo>
                  <a:cubicBezTo>
                    <a:pt x="1052830" y="169545"/>
                    <a:pt x="1167130" y="20955"/>
                    <a:pt x="1447800" y="20955"/>
                  </a:cubicBezTo>
                  <a:cubicBezTo>
                    <a:pt x="1728471" y="20955"/>
                    <a:pt x="1628140" y="38100"/>
                    <a:pt x="1673225" y="59055"/>
                  </a:cubicBezTo>
                  <a:lnTo>
                    <a:pt x="1780540" y="0"/>
                  </a:lnTo>
                  <a:lnTo>
                    <a:pt x="1846580" y="6985"/>
                  </a:lnTo>
                  <a:cubicBezTo>
                    <a:pt x="1614805" y="135255"/>
                    <a:pt x="1365250" y="311785"/>
                    <a:pt x="1216025" y="461010"/>
                  </a:cubicBezTo>
                  <a:cubicBezTo>
                    <a:pt x="1202055" y="474980"/>
                    <a:pt x="1177925" y="495935"/>
                    <a:pt x="1177925" y="502285"/>
                  </a:cubicBezTo>
                  <a:cubicBezTo>
                    <a:pt x="1177925" y="512445"/>
                    <a:pt x="1198880" y="533400"/>
                    <a:pt x="1216025" y="550545"/>
                  </a:cubicBezTo>
                  <a:cubicBezTo>
                    <a:pt x="1275080" y="602615"/>
                    <a:pt x="1316355" y="640715"/>
                    <a:pt x="1361440" y="692785"/>
                  </a:cubicBezTo>
                  <a:cubicBezTo>
                    <a:pt x="1441450" y="779145"/>
                    <a:pt x="1492886" y="842010"/>
                    <a:pt x="1517650" y="928370"/>
                  </a:cubicBezTo>
                  <a:cubicBezTo>
                    <a:pt x="1545590" y="1136015"/>
                    <a:pt x="1462405" y="1409700"/>
                    <a:pt x="1303021" y="1610995"/>
                  </a:cubicBezTo>
                  <a:close/>
                  <a:moveTo>
                    <a:pt x="318770" y="1489710"/>
                  </a:moveTo>
                  <a:cubicBezTo>
                    <a:pt x="166370" y="1586865"/>
                    <a:pt x="86361" y="1683385"/>
                    <a:pt x="90170" y="1766570"/>
                  </a:cubicBezTo>
                  <a:cubicBezTo>
                    <a:pt x="93980" y="1932940"/>
                    <a:pt x="280670" y="1978025"/>
                    <a:pt x="429895" y="1957070"/>
                  </a:cubicBezTo>
                  <a:cubicBezTo>
                    <a:pt x="617220" y="1894840"/>
                    <a:pt x="828040" y="1676400"/>
                    <a:pt x="1005205" y="1388745"/>
                  </a:cubicBezTo>
                  <a:cubicBezTo>
                    <a:pt x="1143636" y="1160145"/>
                    <a:pt x="1209675" y="945515"/>
                    <a:pt x="1209675" y="741045"/>
                  </a:cubicBezTo>
                  <a:cubicBezTo>
                    <a:pt x="1209675" y="536575"/>
                    <a:pt x="1157605" y="581660"/>
                    <a:pt x="1137286" y="543560"/>
                  </a:cubicBezTo>
                  <a:cubicBezTo>
                    <a:pt x="981075" y="702945"/>
                    <a:pt x="811530" y="903605"/>
                    <a:pt x="586740" y="1125220"/>
                  </a:cubicBezTo>
                  <a:cubicBezTo>
                    <a:pt x="628015" y="1146175"/>
                    <a:pt x="701040" y="1225550"/>
                    <a:pt x="687070" y="1329690"/>
                  </a:cubicBezTo>
                  <a:cubicBezTo>
                    <a:pt x="586740" y="1357630"/>
                    <a:pt x="448311" y="1405890"/>
                    <a:pt x="320040" y="148907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898EA98-0903-BC4C-EBD1-DE25957A0151}"/>
                </a:ext>
              </a:extLst>
            </p:cNvPr>
            <p:cNvSpPr/>
            <p:nvPr/>
          </p:nvSpPr>
          <p:spPr>
            <a:xfrm>
              <a:off x="7725409" y="1358264"/>
              <a:ext cx="1544141" cy="2435225"/>
            </a:xfrm>
            <a:custGeom>
              <a:avLst/>
              <a:gdLst>
                <a:gd name="connsiteX0" fmla="*/ 1052830 w 1544141"/>
                <a:gd name="connsiteY0" fmla="*/ 342900 h 2435225"/>
                <a:gd name="connsiteX1" fmla="*/ 1496060 w 1544141"/>
                <a:gd name="connsiteY1" fmla="*/ 0 h 2435225"/>
                <a:gd name="connsiteX2" fmla="*/ 1541146 w 1544141"/>
                <a:gd name="connsiteY2" fmla="*/ 387985 h 2435225"/>
                <a:gd name="connsiteX3" fmla="*/ 1246505 w 1544141"/>
                <a:gd name="connsiteY3" fmla="*/ 495300 h 2435225"/>
                <a:gd name="connsiteX4" fmla="*/ 1052830 w 1544141"/>
                <a:gd name="connsiteY4" fmla="*/ 342900 h 2435225"/>
                <a:gd name="connsiteX5" fmla="*/ 76200 w 1544141"/>
                <a:gd name="connsiteY5" fmla="*/ 1939925 h 2435225"/>
                <a:gd name="connsiteX6" fmla="*/ 17145 w 1544141"/>
                <a:gd name="connsiteY6" fmla="*/ 2009140 h 2435225"/>
                <a:gd name="connsiteX7" fmla="*/ 0 w 1544141"/>
                <a:gd name="connsiteY7" fmla="*/ 1960880 h 2435225"/>
                <a:gd name="connsiteX8" fmla="*/ 232410 w 1544141"/>
                <a:gd name="connsiteY8" fmla="*/ 1659255 h 2435225"/>
                <a:gd name="connsiteX9" fmla="*/ 727710 w 1544141"/>
                <a:gd name="connsiteY9" fmla="*/ 945515 h 2435225"/>
                <a:gd name="connsiteX10" fmla="*/ 942340 w 1544141"/>
                <a:gd name="connsiteY10" fmla="*/ 723900 h 2435225"/>
                <a:gd name="connsiteX11" fmla="*/ 1101725 w 1544141"/>
                <a:gd name="connsiteY11" fmla="*/ 782955 h 2435225"/>
                <a:gd name="connsiteX12" fmla="*/ 1229996 w 1544141"/>
                <a:gd name="connsiteY12" fmla="*/ 904240 h 2435225"/>
                <a:gd name="connsiteX13" fmla="*/ 796925 w 1544141"/>
                <a:gd name="connsiteY13" fmla="*/ 1541780 h 2435225"/>
                <a:gd name="connsiteX14" fmla="*/ 450215 w 1544141"/>
                <a:gd name="connsiteY14" fmla="*/ 2341880 h 2435225"/>
                <a:gd name="connsiteX15" fmla="*/ 536575 w 1544141"/>
                <a:gd name="connsiteY15" fmla="*/ 2383155 h 2435225"/>
                <a:gd name="connsiteX16" fmla="*/ 1146175 w 1544141"/>
                <a:gd name="connsiteY16" fmla="*/ 1849755 h 2435225"/>
                <a:gd name="connsiteX17" fmla="*/ 1167130 w 1544141"/>
                <a:gd name="connsiteY17" fmla="*/ 1894840 h 2435225"/>
                <a:gd name="connsiteX18" fmla="*/ 519430 w 1544141"/>
                <a:gd name="connsiteY18" fmla="*/ 2435225 h 2435225"/>
                <a:gd name="connsiteX19" fmla="*/ 287020 w 1544141"/>
                <a:gd name="connsiteY19" fmla="*/ 2261870 h 2435225"/>
                <a:gd name="connsiteX20" fmla="*/ 162560 w 1544141"/>
                <a:gd name="connsiteY20" fmla="*/ 1953895 h 2435225"/>
                <a:gd name="connsiteX21" fmla="*/ 128270 w 1544141"/>
                <a:gd name="connsiteY21" fmla="*/ 1891665 h 2435225"/>
                <a:gd name="connsiteX22" fmla="*/ 76200 w 1544141"/>
                <a:gd name="connsiteY22" fmla="*/ 1939925 h 2435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544141" h="2435225">
                  <a:moveTo>
                    <a:pt x="1052830" y="342900"/>
                  </a:moveTo>
                  <a:cubicBezTo>
                    <a:pt x="1045845" y="138430"/>
                    <a:pt x="1246505" y="34290"/>
                    <a:pt x="1496060" y="0"/>
                  </a:cubicBezTo>
                  <a:cubicBezTo>
                    <a:pt x="1433830" y="79375"/>
                    <a:pt x="1565275" y="280670"/>
                    <a:pt x="1541146" y="387985"/>
                  </a:cubicBezTo>
                  <a:cubicBezTo>
                    <a:pt x="1468755" y="454025"/>
                    <a:pt x="1357630" y="495300"/>
                    <a:pt x="1246505" y="495300"/>
                  </a:cubicBezTo>
                  <a:cubicBezTo>
                    <a:pt x="1135380" y="495300"/>
                    <a:pt x="1052830" y="429260"/>
                    <a:pt x="1052830" y="342900"/>
                  </a:cubicBezTo>
                  <a:close/>
                  <a:moveTo>
                    <a:pt x="76200" y="1939925"/>
                  </a:moveTo>
                  <a:cubicBezTo>
                    <a:pt x="52070" y="1967865"/>
                    <a:pt x="27940" y="1995170"/>
                    <a:pt x="17145" y="2009140"/>
                  </a:cubicBezTo>
                  <a:lnTo>
                    <a:pt x="0" y="1960880"/>
                  </a:lnTo>
                  <a:cubicBezTo>
                    <a:pt x="48260" y="1905635"/>
                    <a:pt x="131445" y="1794510"/>
                    <a:pt x="232410" y="1659255"/>
                  </a:cubicBezTo>
                  <a:cubicBezTo>
                    <a:pt x="401955" y="1430655"/>
                    <a:pt x="596265" y="1143000"/>
                    <a:pt x="727710" y="945515"/>
                  </a:cubicBezTo>
                  <a:cubicBezTo>
                    <a:pt x="810895" y="817245"/>
                    <a:pt x="883285" y="723900"/>
                    <a:pt x="942340" y="723900"/>
                  </a:cubicBezTo>
                  <a:cubicBezTo>
                    <a:pt x="1001395" y="723900"/>
                    <a:pt x="1039495" y="737870"/>
                    <a:pt x="1101725" y="782955"/>
                  </a:cubicBezTo>
                  <a:cubicBezTo>
                    <a:pt x="1174750" y="835025"/>
                    <a:pt x="1198880" y="869315"/>
                    <a:pt x="1229996" y="904240"/>
                  </a:cubicBezTo>
                  <a:cubicBezTo>
                    <a:pt x="1136650" y="1004570"/>
                    <a:pt x="966470" y="1257300"/>
                    <a:pt x="796925" y="1541780"/>
                  </a:cubicBezTo>
                  <a:cubicBezTo>
                    <a:pt x="596265" y="1870710"/>
                    <a:pt x="450215" y="2196465"/>
                    <a:pt x="450215" y="2341880"/>
                  </a:cubicBezTo>
                  <a:cubicBezTo>
                    <a:pt x="467360" y="2372995"/>
                    <a:pt x="502285" y="2383155"/>
                    <a:pt x="536575" y="2383155"/>
                  </a:cubicBezTo>
                  <a:cubicBezTo>
                    <a:pt x="692150" y="2379980"/>
                    <a:pt x="914400" y="2133600"/>
                    <a:pt x="1146175" y="1849755"/>
                  </a:cubicBezTo>
                  <a:lnTo>
                    <a:pt x="1167130" y="1894840"/>
                  </a:lnTo>
                  <a:cubicBezTo>
                    <a:pt x="938530" y="2185670"/>
                    <a:pt x="716915" y="2435225"/>
                    <a:pt x="519430" y="2435225"/>
                  </a:cubicBezTo>
                  <a:cubicBezTo>
                    <a:pt x="321945" y="2435225"/>
                    <a:pt x="346075" y="2369185"/>
                    <a:pt x="287020" y="2261870"/>
                  </a:cubicBezTo>
                  <a:cubicBezTo>
                    <a:pt x="241935" y="2185670"/>
                    <a:pt x="196850" y="2064385"/>
                    <a:pt x="162560" y="1953895"/>
                  </a:cubicBezTo>
                  <a:cubicBezTo>
                    <a:pt x="152400" y="1925955"/>
                    <a:pt x="141605" y="1891665"/>
                    <a:pt x="128270" y="1891665"/>
                  </a:cubicBezTo>
                  <a:cubicBezTo>
                    <a:pt x="114935" y="1891665"/>
                    <a:pt x="107315" y="1905635"/>
                    <a:pt x="76200" y="193992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95FC8B6-C91B-6B9E-3BC4-87D57E60C3AA}"/>
                </a:ext>
              </a:extLst>
            </p:cNvPr>
            <p:cNvSpPr/>
            <p:nvPr/>
          </p:nvSpPr>
          <p:spPr>
            <a:xfrm>
              <a:off x="6267450" y="1738629"/>
              <a:ext cx="1569084" cy="2054860"/>
            </a:xfrm>
            <a:custGeom>
              <a:avLst/>
              <a:gdLst>
                <a:gd name="connsiteX0" fmla="*/ 845820 w 1569084"/>
                <a:gd name="connsiteY0" fmla="*/ 1081405 h 2054860"/>
                <a:gd name="connsiteX1" fmla="*/ 1212850 w 1569084"/>
                <a:gd name="connsiteY1" fmla="*/ 610235 h 2054860"/>
                <a:gd name="connsiteX2" fmla="*/ 1032510 w 1569084"/>
                <a:gd name="connsiteY2" fmla="*/ 520065 h 2054860"/>
                <a:gd name="connsiteX3" fmla="*/ 810895 w 1569084"/>
                <a:gd name="connsiteY3" fmla="*/ 499110 h 2054860"/>
                <a:gd name="connsiteX4" fmla="*/ 34925 w 1569084"/>
                <a:gd name="connsiteY4" fmla="*/ 1572895 h 2054860"/>
                <a:gd name="connsiteX5" fmla="*/ 0 w 1569084"/>
                <a:gd name="connsiteY5" fmla="*/ 1544955 h 2054860"/>
                <a:gd name="connsiteX6" fmla="*/ 758825 w 1569084"/>
                <a:gd name="connsiteY6" fmla="*/ 488315 h 2054860"/>
                <a:gd name="connsiteX7" fmla="*/ 627380 w 1569084"/>
                <a:gd name="connsiteY7" fmla="*/ 297815 h 2054860"/>
                <a:gd name="connsiteX8" fmla="*/ 984250 w 1569084"/>
                <a:gd name="connsiteY8" fmla="*/ 0 h 2054860"/>
                <a:gd name="connsiteX9" fmla="*/ 1275080 w 1569084"/>
                <a:gd name="connsiteY9" fmla="*/ 73025 h 2054860"/>
                <a:gd name="connsiteX10" fmla="*/ 1261110 w 1569084"/>
                <a:gd name="connsiteY10" fmla="*/ 100965 h 2054860"/>
                <a:gd name="connsiteX11" fmla="*/ 1101725 w 1569084"/>
                <a:gd name="connsiteY11" fmla="*/ 132080 h 2054860"/>
                <a:gd name="connsiteX12" fmla="*/ 869950 w 1569084"/>
                <a:gd name="connsiteY12" fmla="*/ 401955 h 2054860"/>
                <a:gd name="connsiteX13" fmla="*/ 848995 w 1569084"/>
                <a:gd name="connsiteY13" fmla="*/ 454025 h 2054860"/>
                <a:gd name="connsiteX14" fmla="*/ 897255 w 1569084"/>
                <a:gd name="connsiteY14" fmla="*/ 467995 h 2054860"/>
                <a:gd name="connsiteX15" fmla="*/ 1146810 w 1569084"/>
                <a:gd name="connsiteY15" fmla="*/ 488950 h 2054860"/>
                <a:gd name="connsiteX16" fmla="*/ 1454785 w 1569084"/>
                <a:gd name="connsiteY16" fmla="*/ 821690 h 2054860"/>
                <a:gd name="connsiteX17" fmla="*/ 1177925 w 1569084"/>
                <a:gd name="connsiteY17" fmla="*/ 1292860 h 2054860"/>
                <a:gd name="connsiteX18" fmla="*/ 845185 w 1569084"/>
                <a:gd name="connsiteY18" fmla="*/ 1978660 h 2054860"/>
                <a:gd name="connsiteX19" fmla="*/ 921385 w 1569084"/>
                <a:gd name="connsiteY19" fmla="*/ 2002790 h 2054860"/>
                <a:gd name="connsiteX20" fmla="*/ 1548130 w 1569084"/>
                <a:gd name="connsiteY20" fmla="*/ 1469390 h 2054860"/>
                <a:gd name="connsiteX21" fmla="*/ 1569085 w 1569084"/>
                <a:gd name="connsiteY21" fmla="*/ 1514475 h 2054860"/>
                <a:gd name="connsiteX22" fmla="*/ 893445 w 1569084"/>
                <a:gd name="connsiteY22" fmla="*/ 2054860 h 2054860"/>
                <a:gd name="connsiteX23" fmla="*/ 540385 w 1569084"/>
                <a:gd name="connsiteY23" fmla="*/ 1722120 h 2054860"/>
                <a:gd name="connsiteX24" fmla="*/ 845185 w 1569084"/>
                <a:gd name="connsiteY24" fmla="*/ 1081405 h 205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69084" h="2054860">
                  <a:moveTo>
                    <a:pt x="845820" y="1081405"/>
                  </a:moveTo>
                  <a:cubicBezTo>
                    <a:pt x="977265" y="880745"/>
                    <a:pt x="1102360" y="728345"/>
                    <a:pt x="1212850" y="610235"/>
                  </a:cubicBezTo>
                  <a:cubicBezTo>
                    <a:pt x="1209675" y="565150"/>
                    <a:pt x="1119505" y="527050"/>
                    <a:pt x="1032510" y="520065"/>
                  </a:cubicBezTo>
                  <a:cubicBezTo>
                    <a:pt x="942340" y="509905"/>
                    <a:pt x="894080" y="509905"/>
                    <a:pt x="810895" y="499110"/>
                  </a:cubicBezTo>
                  <a:cubicBezTo>
                    <a:pt x="541020" y="911225"/>
                    <a:pt x="260350" y="1306195"/>
                    <a:pt x="34925" y="1572895"/>
                  </a:cubicBezTo>
                  <a:lnTo>
                    <a:pt x="0" y="1544955"/>
                  </a:lnTo>
                  <a:cubicBezTo>
                    <a:pt x="204470" y="1295400"/>
                    <a:pt x="502285" y="880110"/>
                    <a:pt x="758825" y="488315"/>
                  </a:cubicBezTo>
                  <a:cubicBezTo>
                    <a:pt x="723900" y="474345"/>
                    <a:pt x="627380" y="433070"/>
                    <a:pt x="627380" y="297815"/>
                  </a:cubicBezTo>
                  <a:cubicBezTo>
                    <a:pt x="627380" y="162560"/>
                    <a:pt x="762635" y="0"/>
                    <a:pt x="984250" y="0"/>
                  </a:cubicBezTo>
                  <a:cubicBezTo>
                    <a:pt x="1205865" y="0"/>
                    <a:pt x="1198880" y="38100"/>
                    <a:pt x="1275080" y="73025"/>
                  </a:cubicBezTo>
                  <a:lnTo>
                    <a:pt x="1261110" y="100965"/>
                  </a:lnTo>
                  <a:cubicBezTo>
                    <a:pt x="1184910" y="80010"/>
                    <a:pt x="1125855" y="111125"/>
                    <a:pt x="1101725" y="132080"/>
                  </a:cubicBezTo>
                  <a:cubicBezTo>
                    <a:pt x="1025525" y="194310"/>
                    <a:pt x="959485" y="270510"/>
                    <a:pt x="869950" y="401955"/>
                  </a:cubicBezTo>
                  <a:cubicBezTo>
                    <a:pt x="855980" y="422910"/>
                    <a:pt x="842010" y="443230"/>
                    <a:pt x="848995" y="454025"/>
                  </a:cubicBezTo>
                  <a:cubicBezTo>
                    <a:pt x="855980" y="464185"/>
                    <a:pt x="876935" y="464185"/>
                    <a:pt x="897255" y="467995"/>
                  </a:cubicBezTo>
                  <a:cubicBezTo>
                    <a:pt x="970280" y="474980"/>
                    <a:pt x="1056640" y="474980"/>
                    <a:pt x="1146810" y="488950"/>
                  </a:cubicBezTo>
                  <a:cubicBezTo>
                    <a:pt x="1302385" y="509905"/>
                    <a:pt x="1454785" y="707390"/>
                    <a:pt x="1454785" y="821690"/>
                  </a:cubicBezTo>
                  <a:cubicBezTo>
                    <a:pt x="1454785" y="935990"/>
                    <a:pt x="1385570" y="977265"/>
                    <a:pt x="1177925" y="1292860"/>
                  </a:cubicBezTo>
                  <a:cubicBezTo>
                    <a:pt x="963295" y="1618615"/>
                    <a:pt x="845185" y="1823085"/>
                    <a:pt x="845185" y="1978660"/>
                  </a:cubicBezTo>
                  <a:cubicBezTo>
                    <a:pt x="859155" y="1992630"/>
                    <a:pt x="893445" y="2002790"/>
                    <a:pt x="921385" y="2002790"/>
                  </a:cubicBezTo>
                  <a:cubicBezTo>
                    <a:pt x="1077595" y="2002790"/>
                    <a:pt x="1306195" y="1771015"/>
                    <a:pt x="1548130" y="1469390"/>
                  </a:cubicBezTo>
                  <a:lnTo>
                    <a:pt x="1569085" y="1514475"/>
                  </a:lnTo>
                  <a:cubicBezTo>
                    <a:pt x="1343660" y="1805305"/>
                    <a:pt x="1104900" y="2054860"/>
                    <a:pt x="893445" y="2054860"/>
                  </a:cubicBezTo>
                  <a:cubicBezTo>
                    <a:pt x="681990" y="2054860"/>
                    <a:pt x="540385" y="1836420"/>
                    <a:pt x="540385" y="1722120"/>
                  </a:cubicBezTo>
                  <a:cubicBezTo>
                    <a:pt x="547370" y="1586865"/>
                    <a:pt x="640715" y="1386205"/>
                    <a:pt x="845185" y="108140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169048E-ECA0-1A68-F427-1F914524803D}"/>
                </a:ext>
              </a:extLst>
            </p:cNvPr>
            <p:cNvSpPr/>
            <p:nvPr/>
          </p:nvSpPr>
          <p:spPr>
            <a:xfrm>
              <a:off x="4342765" y="2083208"/>
              <a:ext cx="2064384" cy="1711551"/>
            </a:xfrm>
            <a:custGeom>
              <a:avLst/>
              <a:gdLst>
                <a:gd name="connsiteX0" fmla="*/ 1385570 w 2064384"/>
                <a:gd name="connsiteY0" fmla="*/ 1710282 h 1711551"/>
                <a:gd name="connsiteX1" fmla="*/ 1125855 w 2064384"/>
                <a:gd name="connsiteY1" fmla="*/ 1522957 h 1711551"/>
                <a:gd name="connsiteX2" fmla="*/ 1025525 w 2064384"/>
                <a:gd name="connsiteY2" fmla="*/ 1301342 h 1711551"/>
                <a:gd name="connsiteX3" fmla="*/ 990600 w 2064384"/>
                <a:gd name="connsiteY3" fmla="*/ 1263242 h 1711551"/>
                <a:gd name="connsiteX4" fmla="*/ 945515 w 2064384"/>
                <a:gd name="connsiteY4" fmla="*/ 1298167 h 1711551"/>
                <a:gd name="connsiteX5" fmla="*/ 730885 w 2064384"/>
                <a:gd name="connsiteY5" fmla="*/ 1516607 h 1711551"/>
                <a:gd name="connsiteX6" fmla="*/ 314960 w 2064384"/>
                <a:gd name="connsiteY6" fmla="*/ 1703932 h 1711551"/>
                <a:gd name="connsiteX7" fmla="*/ 0 w 2064384"/>
                <a:gd name="connsiteY7" fmla="*/ 1350872 h 1711551"/>
                <a:gd name="connsiteX8" fmla="*/ 228600 w 2064384"/>
                <a:gd name="connsiteY8" fmla="*/ 696187 h 1711551"/>
                <a:gd name="connsiteX9" fmla="*/ 969645 w 2064384"/>
                <a:gd name="connsiteY9" fmla="*/ 58647 h 1711551"/>
                <a:gd name="connsiteX10" fmla="*/ 1360805 w 2064384"/>
                <a:gd name="connsiteY10" fmla="*/ 3402 h 1711551"/>
                <a:gd name="connsiteX11" fmla="*/ 1548130 w 2064384"/>
                <a:gd name="connsiteY11" fmla="*/ 315187 h 1711551"/>
                <a:gd name="connsiteX12" fmla="*/ 1776730 w 2064384"/>
                <a:gd name="connsiteY12" fmla="*/ 62457 h 1711551"/>
                <a:gd name="connsiteX13" fmla="*/ 1925955 w 2064384"/>
                <a:gd name="connsiteY13" fmla="*/ 128497 h 1711551"/>
                <a:gd name="connsiteX14" fmla="*/ 2064385 w 2064384"/>
                <a:gd name="connsiteY14" fmla="*/ 259942 h 1711551"/>
                <a:gd name="connsiteX15" fmla="*/ 1700530 w 2064384"/>
                <a:gd name="connsiteY15" fmla="*/ 776197 h 1711551"/>
                <a:gd name="connsiteX16" fmla="*/ 1305560 w 2064384"/>
                <a:gd name="connsiteY16" fmla="*/ 1621382 h 1711551"/>
                <a:gd name="connsiteX17" fmla="*/ 1398905 w 2064384"/>
                <a:gd name="connsiteY17" fmla="*/ 1659482 h 1711551"/>
                <a:gd name="connsiteX18" fmla="*/ 1987550 w 2064384"/>
                <a:gd name="connsiteY18" fmla="*/ 1126082 h 1711551"/>
                <a:gd name="connsiteX19" fmla="*/ 2008505 w 2064384"/>
                <a:gd name="connsiteY19" fmla="*/ 1171167 h 1711551"/>
                <a:gd name="connsiteX20" fmla="*/ 1384935 w 2064384"/>
                <a:gd name="connsiteY20" fmla="*/ 1711552 h 1711551"/>
                <a:gd name="connsiteX21" fmla="*/ 280035 w 2064384"/>
                <a:gd name="connsiteY21" fmla="*/ 1585187 h 1711551"/>
                <a:gd name="connsiteX22" fmla="*/ 384175 w 2064384"/>
                <a:gd name="connsiteY22" fmla="*/ 1647417 h 1711551"/>
                <a:gd name="connsiteX23" fmla="*/ 741045 w 2064384"/>
                <a:gd name="connsiteY23" fmla="*/ 1446757 h 1711551"/>
                <a:gd name="connsiteX24" fmla="*/ 1087755 w 2064384"/>
                <a:gd name="connsiteY24" fmla="*/ 1034642 h 1711551"/>
                <a:gd name="connsiteX25" fmla="*/ 1472565 w 2064384"/>
                <a:gd name="connsiteY25" fmla="*/ 442187 h 1711551"/>
                <a:gd name="connsiteX26" fmla="*/ 1282065 w 2064384"/>
                <a:gd name="connsiteY26" fmla="*/ 57377 h 1711551"/>
                <a:gd name="connsiteX27" fmla="*/ 627380 w 2064384"/>
                <a:gd name="connsiteY27" fmla="*/ 816202 h 1711551"/>
                <a:gd name="connsiteX28" fmla="*/ 280670 w 2064384"/>
                <a:gd name="connsiteY28" fmla="*/ 1585187 h 1711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4384" h="1711551">
                  <a:moveTo>
                    <a:pt x="1385570" y="1710282"/>
                  </a:moveTo>
                  <a:cubicBezTo>
                    <a:pt x="1268095" y="1710282"/>
                    <a:pt x="1195070" y="1651227"/>
                    <a:pt x="1125855" y="1522957"/>
                  </a:cubicBezTo>
                  <a:cubicBezTo>
                    <a:pt x="1080770" y="1443582"/>
                    <a:pt x="1046480" y="1353412"/>
                    <a:pt x="1025525" y="1301342"/>
                  </a:cubicBezTo>
                  <a:cubicBezTo>
                    <a:pt x="1011555" y="1273402"/>
                    <a:pt x="1004570" y="1263242"/>
                    <a:pt x="990600" y="1263242"/>
                  </a:cubicBezTo>
                  <a:cubicBezTo>
                    <a:pt x="976630" y="1263242"/>
                    <a:pt x="966470" y="1273402"/>
                    <a:pt x="945515" y="1298167"/>
                  </a:cubicBezTo>
                  <a:cubicBezTo>
                    <a:pt x="879475" y="1371192"/>
                    <a:pt x="807085" y="1450567"/>
                    <a:pt x="730885" y="1516607"/>
                  </a:cubicBezTo>
                  <a:cubicBezTo>
                    <a:pt x="592455" y="1634082"/>
                    <a:pt x="471170" y="1707107"/>
                    <a:pt x="314960" y="1703932"/>
                  </a:cubicBezTo>
                  <a:cubicBezTo>
                    <a:pt x="193675" y="1689962"/>
                    <a:pt x="41275" y="1527402"/>
                    <a:pt x="0" y="1350872"/>
                  </a:cubicBezTo>
                  <a:cubicBezTo>
                    <a:pt x="0" y="1188312"/>
                    <a:pt x="62230" y="969872"/>
                    <a:pt x="228600" y="696187"/>
                  </a:cubicBezTo>
                  <a:cubicBezTo>
                    <a:pt x="412115" y="387577"/>
                    <a:pt x="682625" y="158977"/>
                    <a:pt x="969645" y="58647"/>
                  </a:cubicBezTo>
                  <a:cubicBezTo>
                    <a:pt x="1122045" y="6577"/>
                    <a:pt x="1271270" y="-7393"/>
                    <a:pt x="1360805" y="3402"/>
                  </a:cubicBezTo>
                  <a:cubicBezTo>
                    <a:pt x="1485265" y="31342"/>
                    <a:pt x="1565275" y="152627"/>
                    <a:pt x="1548130" y="315187"/>
                  </a:cubicBezTo>
                  <a:cubicBezTo>
                    <a:pt x="1610360" y="218032"/>
                    <a:pt x="1728470" y="62457"/>
                    <a:pt x="1776730" y="62457"/>
                  </a:cubicBezTo>
                  <a:cubicBezTo>
                    <a:pt x="1824990" y="62457"/>
                    <a:pt x="1863090" y="79602"/>
                    <a:pt x="1925955" y="128497"/>
                  </a:cubicBezTo>
                  <a:cubicBezTo>
                    <a:pt x="2005330" y="183742"/>
                    <a:pt x="2033270" y="218667"/>
                    <a:pt x="2064385" y="259942"/>
                  </a:cubicBezTo>
                  <a:cubicBezTo>
                    <a:pt x="1971040" y="360272"/>
                    <a:pt x="1828800" y="564742"/>
                    <a:pt x="1700530" y="776197"/>
                  </a:cubicBezTo>
                  <a:cubicBezTo>
                    <a:pt x="1586230" y="963522"/>
                    <a:pt x="1305560" y="1416912"/>
                    <a:pt x="1305560" y="1621382"/>
                  </a:cubicBezTo>
                  <a:cubicBezTo>
                    <a:pt x="1326515" y="1645512"/>
                    <a:pt x="1364615" y="1659482"/>
                    <a:pt x="1398905" y="1659482"/>
                  </a:cubicBezTo>
                  <a:cubicBezTo>
                    <a:pt x="1582420" y="1659482"/>
                    <a:pt x="1842135" y="1302612"/>
                    <a:pt x="1987550" y="1126082"/>
                  </a:cubicBezTo>
                  <a:lnTo>
                    <a:pt x="2008505" y="1171167"/>
                  </a:lnTo>
                  <a:cubicBezTo>
                    <a:pt x="1859280" y="1361667"/>
                    <a:pt x="1596390" y="1711552"/>
                    <a:pt x="1384935" y="1711552"/>
                  </a:cubicBezTo>
                  <a:close/>
                  <a:moveTo>
                    <a:pt x="280035" y="1585187"/>
                  </a:moveTo>
                  <a:cubicBezTo>
                    <a:pt x="297180" y="1630272"/>
                    <a:pt x="346075" y="1647417"/>
                    <a:pt x="384175" y="1647417"/>
                  </a:cubicBezTo>
                  <a:cubicBezTo>
                    <a:pt x="484505" y="1647417"/>
                    <a:pt x="609600" y="1571217"/>
                    <a:pt x="741045" y="1446757"/>
                  </a:cubicBezTo>
                  <a:cubicBezTo>
                    <a:pt x="845185" y="1349602"/>
                    <a:pt x="962660" y="1211172"/>
                    <a:pt x="1087755" y="1034642"/>
                  </a:cubicBezTo>
                  <a:cubicBezTo>
                    <a:pt x="1223010" y="840967"/>
                    <a:pt x="1351280" y="636497"/>
                    <a:pt x="1472565" y="442187"/>
                  </a:cubicBezTo>
                  <a:cubicBezTo>
                    <a:pt x="1569720" y="206602"/>
                    <a:pt x="1444625" y="26262"/>
                    <a:pt x="1282065" y="57377"/>
                  </a:cubicBezTo>
                  <a:cubicBezTo>
                    <a:pt x="1101725" y="154532"/>
                    <a:pt x="810895" y="518387"/>
                    <a:pt x="627380" y="816202"/>
                  </a:cubicBezTo>
                  <a:cubicBezTo>
                    <a:pt x="391795" y="1197202"/>
                    <a:pt x="274320" y="1456917"/>
                    <a:pt x="280670" y="1585187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C08E13A-1CD8-8C5F-5103-5BCCEE0A862D}"/>
                </a:ext>
              </a:extLst>
            </p:cNvPr>
            <p:cNvSpPr/>
            <p:nvPr/>
          </p:nvSpPr>
          <p:spPr>
            <a:xfrm>
              <a:off x="2048510" y="970280"/>
              <a:ext cx="2847339" cy="3023869"/>
            </a:xfrm>
            <a:custGeom>
              <a:avLst/>
              <a:gdLst>
                <a:gd name="connsiteX0" fmla="*/ 52070 w 2847339"/>
                <a:gd name="connsiteY0" fmla="*/ 2999740 h 3023869"/>
                <a:gd name="connsiteX1" fmla="*/ 0 w 2847339"/>
                <a:gd name="connsiteY1" fmla="*/ 3023870 h 3023869"/>
                <a:gd name="connsiteX2" fmla="*/ 824230 w 2847339"/>
                <a:gd name="connsiteY2" fmla="*/ 1492885 h 3023869"/>
                <a:gd name="connsiteX3" fmla="*/ 1672590 w 2847339"/>
                <a:gd name="connsiteY3" fmla="*/ 259715 h 3023869"/>
                <a:gd name="connsiteX4" fmla="*/ 965835 w 2847339"/>
                <a:gd name="connsiteY4" fmla="*/ 353060 h 3023869"/>
                <a:gd name="connsiteX5" fmla="*/ 210820 w 2847339"/>
                <a:gd name="connsiteY5" fmla="*/ 807085 h 3023869"/>
                <a:gd name="connsiteX6" fmla="*/ 574675 w 2847339"/>
                <a:gd name="connsiteY6" fmla="*/ 1101725 h 3023869"/>
                <a:gd name="connsiteX7" fmla="*/ 183515 w 2847339"/>
                <a:gd name="connsiteY7" fmla="*/ 1427480 h 3023869"/>
                <a:gd name="connsiteX8" fmla="*/ 24130 w 2847339"/>
                <a:gd name="connsiteY8" fmla="*/ 1139825 h 3023869"/>
                <a:gd name="connsiteX9" fmla="*/ 955675 w 2847339"/>
                <a:gd name="connsiteY9" fmla="*/ 273685 h 3023869"/>
                <a:gd name="connsiteX10" fmla="*/ 1738630 w 2847339"/>
                <a:gd name="connsiteY10" fmla="*/ 166370 h 3023869"/>
                <a:gd name="connsiteX11" fmla="*/ 1901190 w 2847339"/>
                <a:gd name="connsiteY11" fmla="*/ 0 h 3023869"/>
                <a:gd name="connsiteX12" fmla="*/ 2029460 w 2847339"/>
                <a:gd name="connsiteY12" fmla="*/ 59055 h 3023869"/>
                <a:gd name="connsiteX13" fmla="*/ 2133600 w 2847339"/>
                <a:gd name="connsiteY13" fmla="*/ 201295 h 3023869"/>
                <a:gd name="connsiteX14" fmla="*/ 2847340 w 2847339"/>
                <a:gd name="connsiteY14" fmla="*/ 817880 h 3023869"/>
                <a:gd name="connsiteX15" fmla="*/ 2456180 w 2847339"/>
                <a:gd name="connsiteY15" fmla="*/ 1482725 h 3023869"/>
                <a:gd name="connsiteX16" fmla="*/ 1597025 w 2847339"/>
                <a:gd name="connsiteY16" fmla="*/ 1697355 h 3023869"/>
                <a:gd name="connsiteX17" fmla="*/ 1174115 w 2847339"/>
                <a:gd name="connsiteY17" fmla="*/ 1617980 h 3023869"/>
                <a:gd name="connsiteX18" fmla="*/ 134620 w 2847339"/>
                <a:gd name="connsiteY18" fmla="*/ 2840990 h 3023869"/>
                <a:gd name="connsiteX19" fmla="*/ 51435 w 2847339"/>
                <a:gd name="connsiteY19" fmla="*/ 3000375 h 3023869"/>
                <a:gd name="connsiteX20" fmla="*/ 1209040 w 2847339"/>
                <a:gd name="connsiteY20" fmla="*/ 1569085 h 3023869"/>
                <a:gd name="connsiteX21" fmla="*/ 1513840 w 2847339"/>
                <a:gd name="connsiteY21" fmla="*/ 1607185 h 3023869"/>
                <a:gd name="connsiteX22" fmla="*/ 2327910 w 2847339"/>
                <a:gd name="connsiteY22" fmla="*/ 1129030 h 3023869"/>
                <a:gd name="connsiteX23" fmla="*/ 2477135 w 2847339"/>
                <a:gd name="connsiteY23" fmla="*/ 671830 h 3023869"/>
                <a:gd name="connsiteX24" fmla="*/ 2075180 w 2847339"/>
                <a:gd name="connsiteY24" fmla="*/ 276860 h 3023869"/>
                <a:gd name="connsiteX25" fmla="*/ 1209040 w 2847339"/>
                <a:gd name="connsiteY25" fmla="*/ 1569085 h 302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47339" h="3023869">
                  <a:moveTo>
                    <a:pt x="52070" y="2999740"/>
                  </a:moveTo>
                  <a:lnTo>
                    <a:pt x="0" y="3023870"/>
                  </a:lnTo>
                  <a:cubicBezTo>
                    <a:pt x="41275" y="2847340"/>
                    <a:pt x="225425" y="2417445"/>
                    <a:pt x="824230" y="1492885"/>
                  </a:cubicBezTo>
                  <a:cubicBezTo>
                    <a:pt x="1080770" y="1097915"/>
                    <a:pt x="1450975" y="540385"/>
                    <a:pt x="1672590" y="259715"/>
                  </a:cubicBezTo>
                  <a:cubicBezTo>
                    <a:pt x="1523365" y="249555"/>
                    <a:pt x="1194435" y="287655"/>
                    <a:pt x="965835" y="353060"/>
                  </a:cubicBezTo>
                  <a:cubicBezTo>
                    <a:pt x="591820" y="464185"/>
                    <a:pt x="335280" y="626745"/>
                    <a:pt x="210820" y="807085"/>
                  </a:cubicBezTo>
                  <a:cubicBezTo>
                    <a:pt x="217805" y="911225"/>
                    <a:pt x="470535" y="990600"/>
                    <a:pt x="574675" y="1101725"/>
                  </a:cubicBezTo>
                  <a:cubicBezTo>
                    <a:pt x="546735" y="1233170"/>
                    <a:pt x="321945" y="1427480"/>
                    <a:pt x="183515" y="1427480"/>
                  </a:cubicBezTo>
                  <a:cubicBezTo>
                    <a:pt x="45085" y="1427480"/>
                    <a:pt x="24130" y="1292225"/>
                    <a:pt x="24130" y="1139825"/>
                  </a:cubicBezTo>
                  <a:cubicBezTo>
                    <a:pt x="24130" y="821055"/>
                    <a:pt x="398145" y="436880"/>
                    <a:pt x="955675" y="273685"/>
                  </a:cubicBezTo>
                  <a:cubicBezTo>
                    <a:pt x="1212215" y="197485"/>
                    <a:pt x="1485900" y="169545"/>
                    <a:pt x="1738630" y="166370"/>
                  </a:cubicBezTo>
                  <a:cubicBezTo>
                    <a:pt x="1824990" y="55245"/>
                    <a:pt x="1870075" y="0"/>
                    <a:pt x="1901190" y="0"/>
                  </a:cubicBezTo>
                  <a:cubicBezTo>
                    <a:pt x="1946275" y="0"/>
                    <a:pt x="1977390" y="20955"/>
                    <a:pt x="2029460" y="59055"/>
                  </a:cubicBezTo>
                  <a:cubicBezTo>
                    <a:pt x="2091690" y="107315"/>
                    <a:pt x="2133600" y="159385"/>
                    <a:pt x="2133600" y="201295"/>
                  </a:cubicBezTo>
                  <a:cubicBezTo>
                    <a:pt x="2486660" y="274320"/>
                    <a:pt x="2847340" y="447040"/>
                    <a:pt x="2847340" y="817880"/>
                  </a:cubicBezTo>
                  <a:cubicBezTo>
                    <a:pt x="2847340" y="1188720"/>
                    <a:pt x="2719070" y="1299210"/>
                    <a:pt x="2456180" y="1482725"/>
                  </a:cubicBezTo>
                  <a:cubicBezTo>
                    <a:pt x="2244725" y="1631950"/>
                    <a:pt x="1950720" y="1697355"/>
                    <a:pt x="1597025" y="1697355"/>
                  </a:cubicBezTo>
                  <a:cubicBezTo>
                    <a:pt x="1243330" y="1697355"/>
                    <a:pt x="1282065" y="1662430"/>
                    <a:pt x="1174115" y="1617980"/>
                  </a:cubicBezTo>
                  <a:cubicBezTo>
                    <a:pt x="567690" y="2546350"/>
                    <a:pt x="481330" y="2847975"/>
                    <a:pt x="134620" y="2840990"/>
                  </a:cubicBezTo>
                  <a:cubicBezTo>
                    <a:pt x="113665" y="2875915"/>
                    <a:pt x="72390" y="2952115"/>
                    <a:pt x="51435" y="3000375"/>
                  </a:cubicBezTo>
                  <a:close/>
                  <a:moveTo>
                    <a:pt x="1209040" y="1569085"/>
                  </a:moveTo>
                  <a:cubicBezTo>
                    <a:pt x="1295400" y="1593215"/>
                    <a:pt x="1402715" y="1607185"/>
                    <a:pt x="1513840" y="1607185"/>
                  </a:cubicBezTo>
                  <a:cubicBezTo>
                    <a:pt x="1818640" y="1607185"/>
                    <a:pt x="2127250" y="1447800"/>
                    <a:pt x="2327910" y="1129030"/>
                  </a:cubicBezTo>
                  <a:cubicBezTo>
                    <a:pt x="2432050" y="979805"/>
                    <a:pt x="2477135" y="820420"/>
                    <a:pt x="2477135" y="671830"/>
                  </a:cubicBezTo>
                  <a:cubicBezTo>
                    <a:pt x="2477135" y="446405"/>
                    <a:pt x="2310765" y="325755"/>
                    <a:pt x="2075180" y="276860"/>
                  </a:cubicBezTo>
                  <a:cubicBezTo>
                    <a:pt x="1943735" y="464185"/>
                    <a:pt x="1517650" y="1104900"/>
                    <a:pt x="1209040" y="156908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526068-8C84-5B01-3B87-470DDF969626}"/>
                </a:ext>
              </a:extLst>
            </p:cNvPr>
            <p:cNvSpPr/>
            <p:nvPr/>
          </p:nvSpPr>
          <p:spPr>
            <a:xfrm>
              <a:off x="864235" y="5920104"/>
              <a:ext cx="725804" cy="592454"/>
            </a:xfrm>
            <a:custGeom>
              <a:avLst/>
              <a:gdLst>
                <a:gd name="connsiteX0" fmla="*/ 336550 w 725804"/>
                <a:gd name="connsiteY0" fmla="*/ 0 h 592454"/>
                <a:gd name="connsiteX1" fmla="*/ 520065 w 725804"/>
                <a:gd name="connsiteY1" fmla="*/ 114935 h 592454"/>
                <a:gd name="connsiteX2" fmla="*/ 649605 w 725804"/>
                <a:gd name="connsiteY2" fmla="*/ 266065 h 592454"/>
                <a:gd name="connsiteX3" fmla="*/ 725805 w 725804"/>
                <a:gd name="connsiteY3" fmla="*/ 382270 h 592454"/>
                <a:gd name="connsiteX4" fmla="*/ 574675 w 725804"/>
                <a:gd name="connsiteY4" fmla="*/ 516255 h 592454"/>
                <a:gd name="connsiteX5" fmla="*/ 508000 w 725804"/>
                <a:gd name="connsiteY5" fmla="*/ 502285 h 592454"/>
                <a:gd name="connsiteX6" fmla="*/ 337185 w 725804"/>
                <a:gd name="connsiteY6" fmla="*/ 592455 h 592454"/>
                <a:gd name="connsiteX7" fmla="*/ 149225 w 725804"/>
                <a:gd name="connsiteY7" fmla="*/ 465455 h 592454"/>
                <a:gd name="connsiteX8" fmla="*/ 120015 w 725804"/>
                <a:gd name="connsiteY8" fmla="*/ 468630 h 592454"/>
                <a:gd name="connsiteX9" fmla="*/ 0 w 725804"/>
                <a:gd name="connsiteY9" fmla="*/ 357505 h 592454"/>
                <a:gd name="connsiteX10" fmla="*/ 15240 w 725804"/>
                <a:gd name="connsiteY10" fmla="*/ 302895 h 592454"/>
                <a:gd name="connsiteX11" fmla="*/ 13335 w 725804"/>
                <a:gd name="connsiteY11" fmla="*/ 277495 h 592454"/>
                <a:gd name="connsiteX12" fmla="*/ 155575 w 725804"/>
                <a:gd name="connsiteY12" fmla="*/ 111760 h 592454"/>
                <a:gd name="connsiteX13" fmla="*/ 337820 w 725804"/>
                <a:gd name="connsiteY13" fmla="*/ 635 h 59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5804" h="592454">
                  <a:moveTo>
                    <a:pt x="336550" y="0"/>
                  </a:moveTo>
                  <a:cubicBezTo>
                    <a:pt x="421005" y="0"/>
                    <a:pt x="493395" y="47625"/>
                    <a:pt x="520065" y="114935"/>
                  </a:cubicBezTo>
                  <a:cubicBezTo>
                    <a:pt x="591820" y="137160"/>
                    <a:pt x="644525" y="196215"/>
                    <a:pt x="649605" y="266065"/>
                  </a:cubicBezTo>
                  <a:cubicBezTo>
                    <a:pt x="695325" y="288925"/>
                    <a:pt x="725805" y="332740"/>
                    <a:pt x="725805" y="382270"/>
                  </a:cubicBezTo>
                  <a:cubicBezTo>
                    <a:pt x="725805" y="455930"/>
                    <a:pt x="657860" y="516255"/>
                    <a:pt x="574675" y="516255"/>
                  </a:cubicBezTo>
                  <a:cubicBezTo>
                    <a:pt x="491490" y="516255"/>
                    <a:pt x="528320" y="511175"/>
                    <a:pt x="508000" y="502285"/>
                  </a:cubicBezTo>
                  <a:cubicBezTo>
                    <a:pt x="474980" y="556260"/>
                    <a:pt x="410845" y="592455"/>
                    <a:pt x="337185" y="592455"/>
                  </a:cubicBezTo>
                  <a:cubicBezTo>
                    <a:pt x="263525" y="592455"/>
                    <a:pt x="172085" y="538480"/>
                    <a:pt x="149225" y="465455"/>
                  </a:cubicBezTo>
                  <a:cubicBezTo>
                    <a:pt x="139700" y="467360"/>
                    <a:pt x="130175" y="468630"/>
                    <a:pt x="120015" y="468630"/>
                  </a:cubicBezTo>
                  <a:cubicBezTo>
                    <a:pt x="53975" y="468630"/>
                    <a:pt x="0" y="418465"/>
                    <a:pt x="0" y="357505"/>
                  </a:cubicBezTo>
                  <a:cubicBezTo>
                    <a:pt x="0" y="296545"/>
                    <a:pt x="5715" y="319405"/>
                    <a:pt x="15240" y="302895"/>
                  </a:cubicBezTo>
                  <a:cubicBezTo>
                    <a:pt x="13970" y="294640"/>
                    <a:pt x="13335" y="285750"/>
                    <a:pt x="13335" y="277495"/>
                  </a:cubicBezTo>
                  <a:cubicBezTo>
                    <a:pt x="13335" y="198755"/>
                    <a:pt x="73660" y="132080"/>
                    <a:pt x="155575" y="111760"/>
                  </a:cubicBezTo>
                  <a:cubicBezTo>
                    <a:pt x="183515" y="46990"/>
                    <a:pt x="254635" y="635"/>
                    <a:pt x="337820" y="635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6EFE034-4BF9-E112-0C1F-E51790AD2A4B}"/>
                </a:ext>
              </a:extLst>
            </p:cNvPr>
            <p:cNvSpPr/>
            <p:nvPr/>
          </p:nvSpPr>
          <p:spPr>
            <a:xfrm>
              <a:off x="1183639" y="6187440"/>
              <a:ext cx="38100" cy="735329"/>
            </a:xfrm>
            <a:custGeom>
              <a:avLst/>
              <a:gdLst>
                <a:gd name="connsiteX0" fmla="*/ 0 w 38100"/>
                <a:gd name="connsiteY0" fmla="*/ 11430 h 735329"/>
                <a:gd name="connsiteX1" fmla="*/ 11430 w 38100"/>
                <a:gd name="connsiteY1" fmla="*/ 0 h 735329"/>
                <a:gd name="connsiteX2" fmla="*/ 26670 w 38100"/>
                <a:gd name="connsiteY2" fmla="*/ 0 h 735329"/>
                <a:gd name="connsiteX3" fmla="*/ 38100 w 38100"/>
                <a:gd name="connsiteY3" fmla="*/ 11430 h 735329"/>
                <a:gd name="connsiteX4" fmla="*/ 38100 w 38100"/>
                <a:gd name="connsiteY4" fmla="*/ 735330 h 735329"/>
                <a:gd name="connsiteX5" fmla="*/ 0 w 38100"/>
                <a:gd name="connsiteY5" fmla="*/ 735330 h 735329"/>
                <a:gd name="connsiteX6" fmla="*/ 0 w 38100"/>
                <a:gd name="connsiteY6" fmla="*/ 11430 h 735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73532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6670" y="0"/>
                  </a:lnTo>
                  <a:cubicBezTo>
                    <a:pt x="33020" y="0"/>
                    <a:pt x="38100" y="5080"/>
                    <a:pt x="38100" y="11430"/>
                  </a:cubicBezTo>
                  <a:lnTo>
                    <a:pt x="38100" y="735330"/>
                  </a:lnTo>
                  <a:lnTo>
                    <a:pt x="0" y="7353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8CD1320-F3F5-3C17-D383-2FC96C696C9F}"/>
                </a:ext>
              </a:extLst>
            </p:cNvPr>
            <p:cNvSpPr/>
            <p:nvPr/>
          </p:nvSpPr>
          <p:spPr>
            <a:xfrm>
              <a:off x="1177289" y="6342069"/>
              <a:ext cx="97465" cy="81590"/>
            </a:xfrm>
            <a:custGeom>
              <a:avLst/>
              <a:gdLst>
                <a:gd name="connsiteX0" fmla="*/ 76200 w 97465"/>
                <a:gd name="connsiteY0" fmla="*/ 2215 h 81590"/>
                <a:gd name="connsiteX1" fmla="*/ 92075 w 97465"/>
                <a:gd name="connsiteY1" fmla="*/ 4755 h 81590"/>
                <a:gd name="connsiteX2" fmla="*/ 95250 w 97465"/>
                <a:gd name="connsiteY2" fmla="*/ 9200 h 81590"/>
                <a:gd name="connsiteX3" fmla="*/ 92710 w 97465"/>
                <a:gd name="connsiteY3" fmla="*/ 25075 h 81590"/>
                <a:gd name="connsiteX4" fmla="*/ 17145 w 97465"/>
                <a:gd name="connsiteY4" fmla="*/ 81590 h 81590"/>
                <a:gd name="connsiteX5" fmla="*/ 0 w 97465"/>
                <a:gd name="connsiteY5" fmla="*/ 58730 h 81590"/>
                <a:gd name="connsiteX6" fmla="*/ 75565 w 97465"/>
                <a:gd name="connsiteY6" fmla="*/ 2215 h 8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7465" h="81590">
                  <a:moveTo>
                    <a:pt x="76200" y="2215"/>
                  </a:moveTo>
                  <a:cubicBezTo>
                    <a:pt x="81280" y="-1595"/>
                    <a:pt x="88265" y="-325"/>
                    <a:pt x="92075" y="4755"/>
                  </a:cubicBezTo>
                  <a:lnTo>
                    <a:pt x="95250" y="9200"/>
                  </a:lnTo>
                  <a:cubicBezTo>
                    <a:pt x="99060" y="14280"/>
                    <a:pt x="97790" y="21265"/>
                    <a:pt x="92710" y="25075"/>
                  </a:cubicBezTo>
                  <a:lnTo>
                    <a:pt x="17145" y="81590"/>
                  </a:lnTo>
                  <a:lnTo>
                    <a:pt x="0" y="58730"/>
                  </a:lnTo>
                  <a:lnTo>
                    <a:pt x="75565" y="22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4C4D815-9C6F-FC83-D09A-21DC319851FE}"/>
                </a:ext>
              </a:extLst>
            </p:cNvPr>
            <p:cNvSpPr/>
            <p:nvPr/>
          </p:nvSpPr>
          <p:spPr>
            <a:xfrm>
              <a:off x="1086024" y="6320328"/>
              <a:ext cx="132540" cy="100791"/>
            </a:xfrm>
            <a:custGeom>
              <a:avLst/>
              <a:gdLst>
                <a:gd name="connsiteX0" fmla="*/ 4906 w 132540"/>
                <a:gd name="connsiteY0" fmla="*/ 25861 h 100791"/>
                <a:gd name="connsiteX1" fmla="*/ 1731 w 132540"/>
                <a:gd name="connsiteY1" fmla="*/ 9986 h 100791"/>
                <a:gd name="connsiteX2" fmla="*/ 4906 w 132540"/>
                <a:gd name="connsiteY2" fmla="*/ 4906 h 100791"/>
                <a:gd name="connsiteX3" fmla="*/ 20781 w 132540"/>
                <a:gd name="connsiteY3" fmla="*/ 1731 h 100791"/>
                <a:gd name="connsiteX4" fmla="*/ 132541 w 132540"/>
                <a:gd name="connsiteY4" fmla="*/ 76661 h 100791"/>
                <a:gd name="connsiteX5" fmla="*/ 116666 w 132540"/>
                <a:gd name="connsiteY5" fmla="*/ 100791 h 100791"/>
                <a:gd name="connsiteX6" fmla="*/ 4906 w 132540"/>
                <a:gd name="connsiteY6" fmla="*/ 25861 h 10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540" h="100791">
                  <a:moveTo>
                    <a:pt x="4906" y="25861"/>
                  </a:moveTo>
                  <a:cubicBezTo>
                    <a:pt x="-174" y="22051"/>
                    <a:pt x="-1444" y="15066"/>
                    <a:pt x="1731" y="9986"/>
                  </a:cubicBezTo>
                  <a:lnTo>
                    <a:pt x="4906" y="4906"/>
                  </a:lnTo>
                  <a:cubicBezTo>
                    <a:pt x="8716" y="-174"/>
                    <a:pt x="15701" y="-1444"/>
                    <a:pt x="20781" y="1731"/>
                  </a:cubicBezTo>
                  <a:lnTo>
                    <a:pt x="132541" y="76661"/>
                  </a:lnTo>
                  <a:lnTo>
                    <a:pt x="116666" y="100791"/>
                  </a:lnTo>
                  <a:lnTo>
                    <a:pt x="4906" y="258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60CF854-5355-C134-C872-5FB681F85FE0}"/>
                </a:ext>
              </a:extLst>
            </p:cNvPr>
            <p:cNvSpPr/>
            <p:nvPr/>
          </p:nvSpPr>
          <p:spPr>
            <a:xfrm>
              <a:off x="2802254" y="5337175"/>
              <a:ext cx="733425" cy="372745"/>
            </a:xfrm>
            <a:custGeom>
              <a:avLst/>
              <a:gdLst>
                <a:gd name="connsiteX0" fmla="*/ 367030 w 733425"/>
                <a:gd name="connsiteY0" fmla="*/ 0 h 372745"/>
                <a:gd name="connsiteX1" fmla="*/ 733425 w 733425"/>
                <a:gd name="connsiteY1" fmla="*/ 372745 h 372745"/>
                <a:gd name="connsiteX2" fmla="*/ 0 w 733425"/>
                <a:gd name="connsiteY2" fmla="*/ 372745 h 372745"/>
                <a:gd name="connsiteX3" fmla="*/ 366395 w 733425"/>
                <a:gd name="connsiteY3" fmla="*/ 0 h 3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425" h="372745">
                  <a:moveTo>
                    <a:pt x="367030" y="0"/>
                  </a:moveTo>
                  <a:lnTo>
                    <a:pt x="733425" y="372745"/>
                  </a:lnTo>
                  <a:lnTo>
                    <a:pt x="0" y="372745"/>
                  </a:lnTo>
                  <a:lnTo>
                    <a:pt x="36639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5628320-9330-5FA4-9CD2-88C5C8B55D45}"/>
                </a:ext>
              </a:extLst>
            </p:cNvPr>
            <p:cNvSpPr/>
            <p:nvPr/>
          </p:nvSpPr>
          <p:spPr>
            <a:xfrm>
              <a:off x="2213610" y="4518659"/>
              <a:ext cx="546100" cy="160655"/>
            </a:xfrm>
            <a:custGeom>
              <a:avLst/>
              <a:gdLst>
                <a:gd name="connsiteX0" fmla="*/ 0 w 546100"/>
                <a:gd name="connsiteY0" fmla="*/ 11430 h 160655"/>
                <a:gd name="connsiteX1" fmla="*/ 11430 w 546100"/>
                <a:gd name="connsiteY1" fmla="*/ 0 h 160655"/>
                <a:gd name="connsiteX2" fmla="*/ 534670 w 546100"/>
                <a:gd name="connsiteY2" fmla="*/ 0 h 160655"/>
                <a:gd name="connsiteX3" fmla="*/ 546100 w 546100"/>
                <a:gd name="connsiteY3" fmla="*/ 11430 h 160655"/>
                <a:gd name="connsiteX4" fmla="*/ 546100 w 546100"/>
                <a:gd name="connsiteY4" fmla="*/ 160655 h 160655"/>
                <a:gd name="connsiteX5" fmla="*/ 0 w 546100"/>
                <a:gd name="connsiteY5" fmla="*/ 160655 h 160655"/>
                <a:gd name="connsiteX6" fmla="*/ 0 w 546100"/>
                <a:gd name="connsiteY6" fmla="*/ 11430 h 16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100" h="16065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534670" y="0"/>
                  </a:lnTo>
                  <a:cubicBezTo>
                    <a:pt x="541020" y="0"/>
                    <a:pt x="546100" y="5080"/>
                    <a:pt x="546100" y="11430"/>
                  </a:cubicBezTo>
                  <a:lnTo>
                    <a:pt x="546100" y="160655"/>
                  </a:lnTo>
                  <a:lnTo>
                    <a:pt x="0" y="160655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8776CF2-C9B6-9437-85D2-EE459B0FC812}"/>
                </a:ext>
              </a:extLst>
            </p:cNvPr>
            <p:cNvSpPr/>
            <p:nvPr/>
          </p:nvSpPr>
          <p:spPr>
            <a:xfrm>
              <a:off x="3592829" y="4518659"/>
              <a:ext cx="546100" cy="160655"/>
            </a:xfrm>
            <a:custGeom>
              <a:avLst/>
              <a:gdLst>
                <a:gd name="connsiteX0" fmla="*/ 0 w 546100"/>
                <a:gd name="connsiteY0" fmla="*/ 11430 h 160655"/>
                <a:gd name="connsiteX1" fmla="*/ 11430 w 546100"/>
                <a:gd name="connsiteY1" fmla="*/ 0 h 160655"/>
                <a:gd name="connsiteX2" fmla="*/ 534670 w 546100"/>
                <a:gd name="connsiteY2" fmla="*/ 0 h 160655"/>
                <a:gd name="connsiteX3" fmla="*/ 546100 w 546100"/>
                <a:gd name="connsiteY3" fmla="*/ 11430 h 160655"/>
                <a:gd name="connsiteX4" fmla="*/ 546100 w 546100"/>
                <a:gd name="connsiteY4" fmla="*/ 160655 h 160655"/>
                <a:gd name="connsiteX5" fmla="*/ 0 w 546100"/>
                <a:gd name="connsiteY5" fmla="*/ 160655 h 160655"/>
                <a:gd name="connsiteX6" fmla="*/ 0 w 546100"/>
                <a:gd name="connsiteY6" fmla="*/ 11430 h 16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100" h="16065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534670" y="0"/>
                  </a:lnTo>
                  <a:cubicBezTo>
                    <a:pt x="541020" y="0"/>
                    <a:pt x="546100" y="5080"/>
                    <a:pt x="546100" y="11430"/>
                  </a:cubicBezTo>
                  <a:lnTo>
                    <a:pt x="546100" y="160655"/>
                  </a:lnTo>
                  <a:lnTo>
                    <a:pt x="0" y="160655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CA67A03-AD6C-F575-3296-56ED1F6DB751}"/>
                </a:ext>
              </a:extLst>
            </p:cNvPr>
            <p:cNvSpPr/>
            <p:nvPr/>
          </p:nvSpPr>
          <p:spPr>
            <a:xfrm>
              <a:off x="2143760" y="4679950"/>
              <a:ext cx="2064385" cy="2183130"/>
            </a:xfrm>
            <a:custGeom>
              <a:avLst/>
              <a:gdLst>
                <a:gd name="connsiteX0" fmla="*/ 674370 w 2064385"/>
                <a:gd name="connsiteY0" fmla="*/ 0 h 2183130"/>
                <a:gd name="connsiteX1" fmla="*/ 685800 w 2064385"/>
                <a:gd name="connsiteY1" fmla="*/ 11430 h 2183130"/>
                <a:gd name="connsiteX2" fmla="*/ 685800 w 2064385"/>
                <a:gd name="connsiteY2" fmla="*/ 902970 h 2183130"/>
                <a:gd name="connsiteX3" fmla="*/ 1378585 w 2064385"/>
                <a:gd name="connsiteY3" fmla="*/ 902970 h 2183130"/>
                <a:gd name="connsiteX4" fmla="*/ 1378585 w 2064385"/>
                <a:gd name="connsiteY4" fmla="*/ 11430 h 2183130"/>
                <a:gd name="connsiteX5" fmla="*/ 1390015 w 2064385"/>
                <a:gd name="connsiteY5" fmla="*/ 0 h 2183130"/>
                <a:gd name="connsiteX6" fmla="*/ 2052955 w 2064385"/>
                <a:gd name="connsiteY6" fmla="*/ 0 h 2183130"/>
                <a:gd name="connsiteX7" fmla="*/ 2064385 w 2064385"/>
                <a:gd name="connsiteY7" fmla="*/ 11430 h 2183130"/>
                <a:gd name="connsiteX8" fmla="*/ 2064385 w 2064385"/>
                <a:gd name="connsiteY8" fmla="*/ 2171700 h 2183130"/>
                <a:gd name="connsiteX9" fmla="*/ 2052955 w 2064385"/>
                <a:gd name="connsiteY9" fmla="*/ 2183130 h 2183130"/>
                <a:gd name="connsiteX10" fmla="*/ 1390015 w 2064385"/>
                <a:gd name="connsiteY10" fmla="*/ 2183130 h 2183130"/>
                <a:gd name="connsiteX11" fmla="*/ 1378585 w 2064385"/>
                <a:gd name="connsiteY11" fmla="*/ 2171700 h 2183130"/>
                <a:gd name="connsiteX12" fmla="*/ 1378585 w 2064385"/>
                <a:gd name="connsiteY12" fmla="*/ 2183130 h 2183130"/>
                <a:gd name="connsiteX13" fmla="*/ 685800 w 2064385"/>
                <a:gd name="connsiteY13" fmla="*/ 2183130 h 2183130"/>
                <a:gd name="connsiteX14" fmla="*/ 685800 w 2064385"/>
                <a:gd name="connsiteY14" fmla="*/ 2171700 h 2183130"/>
                <a:gd name="connsiteX15" fmla="*/ 674370 w 2064385"/>
                <a:gd name="connsiteY15" fmla="*/ 2183130 h 2183130"/>
                <a:gd name="connsiteX16" fmla="*/ 11430 w 2064385"/>
                <a:gd name="connsiteY16" fmla="*/ 2183130 h 2183130"/>
                <a:gd name="connsiteX17" fmla="*/ 0 w 2064385"/>
                <a:gd name="connsiteY17" fmla="*/ 2171700 h 2183130"/>
                <a:gd name="connsiteX18" fmla="*/ 0 w 2064385"/>
                <a:gd name="connsiteY18" fmla="*/ 11430 h 2183130"/>
                <a:gd name="connsiteX19" fmla="*/ 11430 w 2064385"/>
                <a:gd name="connsiteY19" fmla="*/ 0 h 2183130"/>
                <a:gd name="connsiteX20" fmla="*/ 674370 w 2064385"/>
                <a:gd name="connsiteY20" fmla="*/ 0 h 2183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64385" h="2183130">
                  <a:moveTo>
                    <a:pt x="674370" y="0"/>
                  </a:moveTo>
                  <a:cubicBezTo>
                    <a:pt x="680720" y="0"/>
                    <a:pt x="685800" y="5080"/>
                    <a:pt x="685800" y="11430"/>
                  </a:cubicBezTo>
                  <a:lnTo>
                    <a:pt x="685800" y="902970"/>
                  </a:lnTo>
                  <a:lnTo>
                    <a:pt x="1378585" y="902970"/>
                  </a:lnTo>
                  <a:lnTo>
                    <a:pt x="1378585" y="11430"/>
                  </a:lnTo>
                  <a:cubicBezTo>
                    <a:pt x="1378585" y="5080"/>
                    <a:pt x="1383665" y="0"/>
                    <a:pt x="1390015" y="0"/>
                  </a:cubicBezTo>
                  <a:lnTo>
                    <a:pt x="2052955" y="0"/>
                  </a:lnTo>
                  <a:cubicBezTo>
                    <a:pt x="2059305" y="0"/>
                    <a:pt x="2064385" y="5080"/>
                    <a:pt x="2064385" y="11430"/>
                  </a:cubicBezTo>
                  <a:lnTo>
                    <a:pt x="2064385" y="2171700"/>
                  </a:lnTo>
                  <a:cubicBezTo>
                    <a:pt x="2064385" y="2178050"/>
                    <a:pt x="2059305" y="2183130"/>
                    <a:pt x="2052955" y="2183130"/>
                  </a:cubicBezTo>
                  <a:lnTo>
                    <a:pt x="1390015" y="2183130"/>
                  </a:lnTo>
                  <a:cubicBezTo>
                    <a:pt x="1383665" y="2183130"/>
                    <a:pt x="1378585" y="2178050"/>
                    <a:pt x="1378585" y="2171700"/>
                  </a:cubicBezTo>
                  <a:lnTo>
                    <a:pt x="1378585" y="2183130"/>
                  </a:lnTo>
                  <a:lnTo>
                    <a:pt x="685800" y="2183130"/>
                  </a:lnTo>
                  <a:lnTo>
                    <a:pt x="685800" y="2171700"/>
                  </a:lnTo>
                  <a:cubicBezTo>
                    <a:pt x="685800" y="2178050"/>
                    <a:pt x="680720" y="2183130"/>
                    <a:pt x="674370" y="2183130"/>
                  </a:cubicBezTo>
                  <a:lnTo>
                    <a:pt x="11430" y="2183130"/>
                  </a:lnTo>
                  <a:cubicBezTo>
                    <a:pt x="5080" y="2183130"/>
                    <a:pt x="0" y="2178050"/>
                    <a:pt x="0" y="2171700"/>
                  </a:cubicBezTo>
                  <a:lnTo>
                    <a:pt x="0" y="11430"/>
                  </a:lnTo>
                  <a:cubicBezTo>
                    <a:pt x="0" y="5080"/>
                    <a:pt x="5080" y="0"/>
                    <a:pt x="11430" y="0"/>
                  </a:cubicBezTo>
                  <a:lnTo>
                    <a:pt x="67437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945C827-713F-5295-05D7-9D7D49B0B567}"/>
                </a:ext>
              </a:extLst>
            </p:cNvPr>
            <p:cNvSpPr/>
            <p:nvPr/>
          </p:nvSpPr>
          <p:spPr>
            <a:xfrm>
              <a:off x="2059939" y="5526404"/>
              <a:ext cx="2232660" cy="111760"/>
            </a:xfrm>
            <a:custGeom>
              <a:avLst/>
              <a:gdLst>
                <a:gd name="connsiteX0" fmla="*/ 0 w 2232660"/>
                <a:gd name="connsiteY0" fmla="*/ 11430 h 111760"/>
                <a:gd name="connsiteX1" fmla="*/ 11430 w 2232660"/>
                <a:gd name="connsiteY1" fmla="*/ 0 h 111760"/>
                <a:gd name="connsiteX2" fmla="*/ 2221230 w 2232660"/>
                <a:gd name="connsiteY2" fmla="*/ 0 h 111760"/>
                <a:gd name="connsiteX3" fmla="*/ 2232660 w 2232660"/>
                <a:gd name="connsiteY3" fmla="*/ 11430 h 111760"/>
                <a:gd name="connsiteX4" fmla="*/ 2232660 w 2232660"/>
                <a:gd name="connsiteY4" fmla="*/ 100330 h 111760"/>
                <a:gd name="connsiteX5" fmla="*/ 2221230 w 2232660"/>
                <a:gd name="connsiteY5" fmla="*/ 111760 h 111760"/>
                <a:gd name="connsiteX6" fmla="*/ 11430 w 2232660"/>
                <a:gd name="connsiteY6" fmla="*/ 111760 h 111760"/>
                <a:gd name="connsiteX7" fmla="*/ 0 w 2232660"/>
                <a:gd name="connsiteY7" fmla="*/ 100330 h 111760"/>
                <a:gd name="connsiteX8" fmla="*/ 0 w 2232660"/>
                <a:gd name="connsiteY8" fmla="*/ 11430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1176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100330"/>
                  </a:lnTo>
                  <a:cubicBezTo>
                    <a:pt x="2232660" y="106680"/>
                    <a:pt x="2227580" y="111760"/>
                    <a:pt x="2221230" y="111760"/>
                  </a:cubicBezTo>
                  <a:lnTo>
                    <a:pt x="11430" y="111760"/>
                  </a:lnTo>
                  <a:cubicBezTo>
                    <a:pt x="5080" y="111760"/>
                    <a:pt x="0" y="106680"/>
                    <a:pt x="0" y="100330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5CD1365-C94E-D109-CDBA-AC1FF2FE8B98}"/>
                </a:ext>
              </a:extLst>
            </p:cNvPr>
            <p:cNvSpPr/>
            <p:nvPr/>
          </p:nvSpPr>
          <p:spPr>
            <a:xfrm>
              <a:off x="2059939" y="6170295"/>
              <a:ext cx="2232660" cy="104775"/>
            </a:xfrm>
            <a:custGeom>
              <a:avLst/>
              <a:gdLst>
                <a:gd name="connsiteX0" fmla="*/ 0 w 2232660"/>
                <a:gd name="connsiteY0" fmla="*/ 11430 h 104775"/>
                <a:gd name="connsiteX1" fmla="*/ 11430 w 2232660"/>
                <a:gd name="connsiteY1" fmla="*/ 0 h 104775"/>
                <a:gd name="connsiteX2" fmla="*/ 2221230 w 2232660"/>
                <a:gd name="connsiteY2" fmla="*/ 0 h 104775"/>
                <a:gd name="connsiteX3" fmla="*/ 2232660 w 2232660"/>
                <a:gd name="connsiteY3" fmla="*/ 11430 h 104775"/>
                <a:gd name="connsiteX4" fmla="*/ 2232660 w 2232660"/>
                <a:gd name="connsiteY4" fmla="*/ 93345 h 104775"/>
                <a:gd name="connsiteX5" fmla="*/ 2221230 w 2232660"/>
                <a:gd name="connsiteY5" fmla="*/ 104775 h 104775"/>
                <a:gd name="connsiteX6" fmla="*/ 11430 w 2232660"/>
                <a:gd name="connsiteY6" fmla="*/ 104775 h 104775"/>
                <a:gd name="connsiteX7" fmla="*/ 0 w 2232660"/>
                <a:gd name="connsiteY7" fmla="*/ 93345 h 104775"/>
                <a:gd name="connsiteX8" fmla="*/ 0 w 2232660"/>
                <a:gd name="connsiteY8" fmla="*/ 1143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047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93345"/>
                  </a:lnTo>
                  <a:cubicBezTo>
                    <a:pt x="2232660" y="99695"/>
                    <a:pt x="2227580" y="104775"/>
                    <a:pt x="2221230" y="104775"/>
                  </a:cubicBezTo>
                  <a:lnTo>
                    <a:pt x="11430" y="104775"/>
                  </a:lnTo>
                  <a:cubicBezTo>
                    <a:pt x="5080" y="104775"/>
                    <a:pt x="0" y="99695"/>
                    <a:pt x="0" y="933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78EA93C-C886-3CCD-4712-7EC95945EB21}"/>
                </a:ext>
              </a:extLst>
            </p:cNvPr>
            <p:cNvSpPr/>
            <p:nvPr/>
          </p:nvSpPr>
          <p:spPr>
            <a:xfrm>
              <a:off x="2059939" y="6751319"/>
              <a:ext cx="2232660" cy="111760"/>
            </a:xfrm>
            <a:custGeom>
              <a:avLst/>
              <a:gdLst>
                <a:gd name="connsiteX0" fmla="*/ 0 w 2232660"/>
                <a:gd name="connsiteY0" fmla="*/ 11430 h 111760"/>
                <a:gd name="connsiteX1" fmla="*/ 11430 w 2232660"/>
                <a:gd name="connsiteY1" fmla="*/ 0 h 111760"/>
                <a:gd name="connsiteX2" fmla="*/ 2221230 w 2232660"/>
                <a:gd name="connsiteY2" fmla="*/ 0 h 111760"/>
                <a:gd name="connsiteX3" fmla="*/ 2232660 w 2232660"/>
                <a:gd name="connsiteY3" fmla="*/ 11430 h 111760"/>
                <a:gd name="connsiteX4" fmla="*/ 2232660 w 2232660"/>
                <a:gd name="connsiteY4" fmla="*/ 111761 h 111760"/>
                <a:gd name="connsiteX5" fmla="*/ 0 w 2232660"/>
                <a:gd name="connsiteY5" fmla="*/ 111761 h 111760"/>
                <a:gd name="connsiteX6" fmla="*/ 0 w 2232660"/>
                <a:gd name="connsiteY6" fmla="*/ 11430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2660" h="11176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111761"/>
                  </a:lnTo>
                  <a:lnTo>
                    <a:pt x="0" y="111761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6ADD4DA-E09A-FEAA-30FC-9091CE478ECD}"/>
                </a:ext>
              </a:extLst>
            </p:cNvPr>
            <p:cNvSpPr/>
            <p:nvPr/>
          </p:nvSpPr>
          <p:spPr>
            <a:xfrm>
              <a:off x="2059939" y="5169534"/>
              <a:ext cx="2232660" cy="104775"/>
            </a:xfrm>
            <a:custGeom>
              <a:avLst/>
              <a:gdLst>
                <a:gd name="connsiteX0" fmla="*/ 0 w 2232660"/>
                <a:gd name="connsiteY0" fmla="*/ 11430 h 104775"/>
                <a:gd name="connsiteX1" fmla="*/ 11430 w 2232660"/>
                <a:gd name="connsiteY1" fmla="*/ 0 h 104775"/>
                <a:gd name="connsiteX2" fmla="*/ 2221230 w 2232660"/>
                <a:gd name="connsiteY2" fmla="*/ 0 h 104775"/>
                <a:gd name="connsiteX3" fmla="*/ 2232660 w 2232660"/>
                <a:gd name="connsiteY3" fmla="*/ 11430 h 104775"/>
                <a:gd name="connsiteX4" fmla="*/ 2232660 w 2232660"/>
                <a:gd name="connsiteY4" fmla="*/ 93345 h 104775"/>
                <a:gd name="connsiteX5" fmla="*/ 2221230 w 2232660"/>
                <a:gd name="connsiteY5" fmla="*/ 104775 h 104775"/>
                <a:gd name="connsiteX6" fmla="*/ 11430 w 2232660"/>
                <a:gd name="connsiteY6" fmla="*/ 104775 h 104775"/>
                <a:gd name="connsiteX7" fmla="*/ 0 w 2232660"/>
                <a:gd name="connsiteY7" fmla="*/ 93345 h 104775"/>
                <a:gd name="connsiteX8" fmla="*/ 0 w 2232660"/>
                <a:gd name="connsiteY8" fmla="*/ 1143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047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93345"/>
                  </a:lnTo>
                  <a:cubicBezTo>
                    <a:pt x="2232660" y="99695"/>
                    <a:pt x="2227580" y="104775"/>
                    <a:pt x="2221230" y="104775"/>
                  </a:cubicBezTo>
                  <a:lnTo>
                    <a:pt x="11430" y="104775"/>
                  </a:lnTo>
                  <a:cubicBezTo>
                    <a:pt x="5080" y="104775"/>
                    <a:pt x="0" y="99695"/>
                    <a:pt x="0" y="933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3AD9068-F408-B6B7-6867-DF69FD053AA4}"/>
                </a:ext>
              </a:extLst>
            </p:cNvPr>
            <p:cNvSpPr/>
            <p:nvPr/>
          </p:nvSpPr>
          <p:spPr>
            <a:xfrm>
              <a:off x="3018789" y="5736590"/>
              <a:ext cx="314960" cy="342900"/>
            </a:xfrm>
            <a:custGeom>
              <a:avLst/>
              <a:gdLst>
                <a:gd name="connsiteX0" fmla="*/ 314960 w 314960"/>
                <a:gd name="connsiteY0" fmla="*/ 171450 h 342900"/>
                <a:gd name="connsiteX1" fmla="*/ 157480 w 314960"/>
                <a:gd name="connsiteY1" fmla="*/ 342900 h 342900"/>
                <a:gd name="connsiteX2" fmla="*/ 0 w 314960"/>
                <a:gd name="connsiteY2" fmla="*/ 171450 h 342900"/>
                <a:gd name="connsiteX3" fmla="*/ 157480 w 314960"/>
                <a:gd name="connsiteY3" fmla="*/ 0 h 342900"/>
                <a:gd name="connsiteX4" fmla="*/ 314960 w 314960"/>
                <a:gd name="connsiteY4" fmla="*/ 17145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960" h="342900">
                  <a:moveTo>
                    <a:pt x="314960" y="171450"/>
                  </a:moveTo>
                  <a:cubicBezTo>
                    <a:pt x="314960" y="266065"/>
                    <a:pt x="244475" y="342900"/>
                    <a:pt x="157480" y="342900"/>
                  </a:cubicBezTo>
                  <a:cubicBezTo>
                    <a:pt x="70485" y="342900"/>
                    <a:pt x="0" y="266065"/>
                    <a:pt x="0" y="171450"/>
                  </a:cubicBezTo>
                  <a:cubicBezTo>
                    <a:pt x="0" y="76835"/>
                    <a:pt x="70485" y="0"/>
                    <a:pt x="157480" y="0"/>
                  </a:cubicBezTo>
                  <a:cubicBezTo>
                    <a:pt x="244475" y="0"/>
                    <a:pt x="314960" y="76835"/>
                    <a:pt x="314960" y="171450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1619DE3-F814-D057-2CFC-23C37A2045D9}"/>
                </a:ext>
              </a:extLst>
            </p:cNvPr>
            <p:cNvSpPr/>
            <p:nvPr/>
          </p:nvSpPr>
          <p:spPr>
            <a:xfrm>
              <a:off x="2312035" y="6344920"/>
              <a:ext cx="342900" cy="461645"/>
            </a:xfrm>
            <a:custGeom>
              <a:avLst/>
              <a:gdLst>
                <a:gd name="connsiteX0" fmla="*/ 0 w 342900"/>
                <a:gd name="connsiteY0" fmla="*/ 171450 h 461645"/>
                <a:gd name="connsiteX1" fmla="*/ 171450 w 342900"/>
                <a:gd name="connsiteY1" fmla="*/ 0 h 461645"/>
                <a:gd name="connsiteX2" fmla="*/ 342900 w 342900"/>
                <a:gd name="connsiteY2" fmla="*/ 171450 h 461645"/>
                <a:gd name="connsiteX3" fmla="*/ 342900 w 342900"/>
                <a:gd name="connsiteY3" fmla="*/ 461645 h 461645"/>
                <a:gd name="connsiteX4" fmla="*/ 0 w 342900"/>
                <a:gd name="connsiteY4" fmla="*/ 461645 h 461645"/>
                <a:gd name="connsiteX5" fmla="*/ 0 w 342900"/>
                <a:gd name="connsiteY5" fmla="*/ 171450 h 461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461645">
                  <a:moveTo>
                    <a:pt x="0" y="171450"/>
                  </a:moveTo>
                  <a:cubicBezTo>
                    <a:pt x="0" y="76835"/>
                    <a:pt x="76835" y="0"/>
                    <a:pt x="171450" y="0"/>
                  </a:cubicBezTo>
                  <a:cubicBezTo>
                    <a:pt x="266065" y="0"/>
                    <a:pt x="342900" y="76835"/>
                    <a:pt x="342900" y="171450"/>
                  </a:cubicBezTo>
                  <a:lnTo>
                    <a:pt x="342900" y="461645"/>
                  </a:lnTo>
                  <a:lnTo>
                    <a:pt x="0" y="461645"/>
                  </a:lnTo>
                  <a:lnTo>
                    <a:pt x="0" y="17145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0E23822-960E-D99F-8D0F-E4658B183E46}"/>
                </a:ext>
              </a:extLst>
            </p:cNvPr>
            <p:cNvSpPr/>
            <p:nvPr/>
          </p:nvSpPr>
          <p:spPr>
            <a:xfrm>
              <a:off x="2332354" y="5792470"/>
              <a:ext cx="307975" cy="398779"/>
            </a:xfrm>
            <a:custGeom>
              <a:avLst/>
              <a:gdLst>
                <a:gd name="connsiteX0" fmla="*/ 635 w 307975"/>
                <a:gd name="connsiteY0" fmla="*/ 153670 h 398779"/>
                <a:gd name="connsiteX1" fmla="*/ 154305 w 307975"/>
                <a:gd name="connsiteY1" fmla="*/ 0 h 398779"/>
                <a:gd name="connsiteX2" fmla="*/ 307975 w 307975"/>
                <a:gd name="connsiteY2" fmla="*/ 153670 h 398779"/>
                <a:gd name="connsiteX3" fmla="*/ 307975 w 307975"/>
                <a:gd name="connsiteY3" fmla="*/ 398780 h 398779"/>
                <a:gd name="connsiteX4" fmla="*/ 0 w 307975"/>
                <a:gd name="connsiteY4" fmla="*/ 398780 h 398779"/>
                <a:gd name="connsiteX5" fmla="*/ 0 w 307975"/>
                <a:gd name="connsiteY5" fmla="*/ 153670 h 39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75" h="398779">
                  <a:moveTo>
                    <a:pt x="635" y="153670"/>
                  </a:moveTo>
                  <a:cubicBezTo>
                    <a:pt x="635" y="68580"/>
                    <a:pt x="69850" y="0"/>
                    <a:pt x="154305" y="0"/>
                  </a:cubicBezTo>
                  <a:cubicBezTo>
                    <a:pt x="238760" y="0"/>
                    <a:pt x="307975" y="69215"/>
                    <a:pt x="307975" y="153670"/>
                  </a:cubicBezTo>
                  <a:lnTo>
                    <a:pt x="307975" y="398780"/>
                  </a:lnTo>
                  <a:lnTo>
                    <a:pt x="0" y="398780"/>
                  </a:lnTo>
                  <a:lnTo>
                    <a:pt x="0" y="15367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34F68D8-2A2C-EFAD-829F-933E9B26585D}"/>
                </a:ext>
              </a:extLst>
            </p:cNvPr>
            <p:cNvSpPr/>
            <p:nvPr/>
          </p:nvSpPr>
          <p:spPr>
            <a:xfrm>
              <a:off x="2395854" y="4728209"/>
              <a:ext cx="189230" cy="441325"/>
            </a:xfrm>
            <a:custGeom>
              <a:avLst/>
              <a:gdLst>
                <a:gd name="connsiteX0" fmla="*/ 0 w 189230"/>
                <a:gd name="connsiteY0" fmla="*/ 94615 h 441325"/>
                <a:gd name="connsiteX1" fmla="*/ 94615 w 189230"/>
                <a:gd name="connsiteY1" fmla="*/ 0 h 441325"/>
                <a:gd name="connsiteX2" fmla="*/ 189230 w 189230"/>
                <a:gd name="connsiteY2" fmla="*/ 94615 h 441325"/>
                <a:gd name="connsiteX3" fmla="*/ 189230 w 189230"/>
                <a:gd name="connsiteY3" fmla="*/ 441325 h 441325"/>
                <a:gd name="connsiteX4" fmla="*/ 0 w 189230"/>
                <a:gd name="connsiteY4" fmla="*/ 441325 h 441325"/>
                <a:gd name="connsiteX5" fmla="*/ 0 w 189230"/>
                <a:gd name="connsiteY5" fmla="*/ 94615 h 44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230" h="441325">
                  <a:moveTo>
                    <a:pt x="0" y="94615"/>
                  </a:moveTo>
                  <a:cubicBezTo>
                    <a:pt x="0" y="42545"/>
                    <a:pt x="42545" y="0"/>
                    <a:pt x="94615" y="0"/>
                  </a:cubicBezTo>
                  <a:cubicBezTo>
                    <a:pt x="146685" y="0"/>
                    <a:pt x="189230" y="42545"/>
                    <a:pt x="189230" y="94615"/>
                  </a:cubicBezTo>
                  <a:lnTo>
                    <a:pt x="189230" y="441325"/>
                  </a:lnTo>
                  <a:lnTo>
                    <a:pt x="0" y="441325"/>
                  </a:lnTo>
                  <a:lnTo>
                    <a:pt x="0" y="946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DF036D5-649A-62C3-991E-83B1D231B6E8}"/>
                </a:ext>
              </a:extLst>
            </p:cNvPr>
            <p:cNvSpPr/>
            <p:nvPr/>
          </p:nvSpPr>
          <p:spPr>
            <a:xfrm>
              <a:off x="3774440" y="4728209"/>
              <a:ext cx="189229" cy="441325"/>
            </a:xfrm>
            <a:custGeom>
              <a:avLst/>
              <a:gdLst>
                <a:gd name="connsiteX0" fmla="*/ 0 w 189229"/>
                <a:gd name="connsiteY0" fmla="*/ 94615 h 441325"/>
                <a:gd name="connsiteX1" fmla="*/ 94615 w 189229"/>
                <a:gd name="connsiteY1" fmla="*/ 0 h 441325"/>
                <a:gd name="connsiteX2" fmla="*/ 189230 w 189229"/>
                <a:gd name="connsiteY2" fmla="*/ 94615 h 441325"/>
                <a:gd name="connsiteX3" fmla="*/ 189230 w 189229"/>
                <a:gd name="connsiteY3" fmla="*/ 441325 h 441325"/>
                <a:gd name="connsiteX4" fmla="*/ 0 w 189229"/>
                <a:gd name="connsiteY4" fmla="*/ 441325 h 441325"/>
                <a:gd name="connsiteX5" fmla="*/ 0 w 189229"/>
                <a:gd name="connsiteY5" fmla="*/ 94615 h 44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229" h="441325">
                  <a:moveTo>
                    <a:pt x="0" y="94615"/>
                  </a:moveTo>
                  <a:cubicBezTo>
                    <a:pt x="0" y="42545"/>
                    <a:pt x="42545" y="0"/>
                    <a:pt x="94615" y="0"/>
                  </a:cubicBezTo>
                  <a:cubicBezTo>
                    <a:pt x="146685" y="0"/>
                    <a:pt x="189230" y="42545"/>
                    <a:pt x="189230" y="94615"/>
                  </a:cubicBezTo>
                  <a:lnTo>
                    <a:pt x="189230" y="441325"/>
                  </a:lnTo>
                  <a:lnTo>
                    <a:pt x="0" y="441325"/>
                  </a:lnTo>
                  <a:lnTo>
                    <a:pt x="0" y="946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97FEF9F-1E5C-5F8C-23E1-B45B8A6A9794}"/>
                </a:ext>
              </a:extLst>
            </p:cNvPr>
            <p:cNvSpPr/>
            <p:nvPr/>
          </p:nvSpPr>
          <p:spPr>
            <a:xfrm>
              <a:off x="3710940" y="5792470"/>
              <a:ext cx="307975" cy="398779"/>
            </a:xfrm>
            <a:custGeom>
              <a:avLst/>
              <a:gdLst>
                <a:gd name="connsiteX0" fmla="*/ 635 w 307975"/>
                <a:gd name="connsiteY0" fmla="*/ 153670 h 398779"/>
                <a:gd name="connsiteX1" fmla="*/ 154305 w 307975"/>
                <a:gd name="connsiteY1" fmla="*/ 0 h 398779"/>
                <a:gd name="connsiteX2" fmla="*/ 307975 w 307975"/>
                <a:gd name="connsiteY2" fmla="*/ 153670 h 398779"/>
                <a:gd name="connsiteX3" fmla="*/ 307975 w 307975"/>
                <a:gd name="connsiteY3" fmla="*/ 398780 h 398779"/>
                <a:gd name="connsiteX4" fmla="*/ 0 w 307975"/>
                <a:gd name="connsiteY4" fmla="*/ 398780 h 398779"/>
                <a:gd name="connsiteX5" fmla="*/ 0 w 307975"/>
                <a:gd name="connsiteY5" fmla="*/ 153670 h 39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75" h="398779">
                  <a:moveTo>
                    <a:pt x="635" y="153670"/>
                  </a:moveTo>
                  <a:cubicBezTo>
                    <a:pt x="635" y="68580"/>
                    <a:pt x="69850" y="0"/>
                    <a:pt x="154305" y="0"/>
                  </a:cubicBezTo>
                  <a:cubicBezTo>
                    <a:pt x="238760" y="0"/>
                    <a:pt x="307975" y="69215"/>
                    <a:pt x="307975" y="153670"/>
                  </a:cubicBezTo>
                  <a:lnTo>
                    <a:pt x="307975" y="398780"/>
                  </a:lnTo>
                  <a:lnTo>
                    <a:pt x="0" y="398780"/>
                  </a:lnTo>
                  <a:lnTo>
                    <a:pt x="0" y="15367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8E2D52FA-105D-4869-032E-8169DA69E3C6}"/>
                </a:ext>
              </a:extLst>
            </p:cNvPr>
            <p:cNvSpPr/>
            <p:nvPr/>
          </p:nvSpPr>
          <p:spPr>
            <a:xfrm>
              <a:off x="3004820" y="6344920"/>
              <a:ext cx="335914" cy="462279"/>
            </a:xfrm>
            <a:custGeom>
              <a:avLst/>
              <a:gdLst>
                <a:gd name="connsiteX0" fmla="*/ 0 w 335914"/>
                <a:gd name="connsiteY0" fmla="*/ 168275 h 462279"/>
                <a:gd name="connsiteX1" fmla="*/ 168275 w 335914"/>
                <a:gd name="connsiteY1" fmla="*/ 0 h 462279"/>
                <a:gd name="connsiteX2" fmla="*/ 335915 w 335914"/>
                <a:gd name="connsiteY2" fmla="*/ 168275 h 462279"/>
                <a:gd name="connsiteX3" fmla="*/ 335915 w 335914"/>
                <a:gd name="connsiteY3" fmla="*/ 462280 h 462279"/>
                <a:gd name="connsiteX4" fmla="*/ 0 w 335914"/>
                <a:gd name="connsiteY4" fmla="*/ 462280 h 462279"/>
                <a:gd name="connsiteX5" fmla="*/ 0 w 335914"/>
                <a:gd name="connsiteY5" fmla="*/ 168275 h 46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5914" h="462279">
                  <a:moveTo>
                    <a:pt x="0" y="168275"/>
                  </a:moveTo>
                  <a:cubicBezTo>
                    <a:pt x="0" y="75565"/>
                    <a:pt x="74930" y="0"/>
                    <a:pt x="168275" y="0"/>
                  </a:cubicBezTo>
                  <a:cubicBezTo>
                    <a:pt x="261620" y="0"/>
                    <a:pt x="335915" y="74930"/>
                    <a:pt x="335915" y="168275"/>
                  </a:cubicBezTo>
                  <a:lnTo>
                    <a:pt x="335915" y="462280"/>
                  </a:lnTo>
                  <a:lnTo>
                    <a:pt x="0" y="462280"/>
                  </a:lnTo>
                  <a:lnTo>
                    <a:pt x="0" y="16827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36A4440-6419-61A0-B539-CCCCD425FACC}"/>
                </a:ext>
              </a:extLst>
            </p:cNvPr>
            <p:cNvSpPr/>
            <p:nvPr/>
          </p:nvSpPr>
          <p:spPr>
            <a:xfrm>
              <a:off x="3690620" y="6344920"/>
              <a:ext cx="350520" cy="462279"/>
            </a:xfrm>
            <a:custGeom>
              <a:avLst/>
              <a:gdLst>
                <a:gd name="connsiteX0" fmla="*/ 0 w 350520"/>
                <a:gd name="connsiteY0" fmla="*/ 175260 h 462279"/>
                <a:gd name="connsiteX1" fmla="*/ 175260 w 350520"/>
                <a:gd name="connsiteY1" fmla="*/ 0 h 462279"/>
                <a:gd name="connsiteX2" fmla="*/ 350520 w 350520"/>
                <a:gd name="connsiteY2" fmla="*/ 175260 h 462279"/>
                <a:gd name="connsiteX3" fmla="*/ 350520 w 350520"/>
                <a:gd name="connsiteY3" fmla="*/ 462280 h 462279"/>
                <a:gd name="connsiteX4" fmla="*/ 635 w 350520"/>
                <a:gd name="connsiteY4" fmla="*/ 462280 h 462279"/>
                <a:gd name="connsiteX5" fmla="*/ 635 w 350520"/>
                <a:gd name="connsiteY5" fmla="*/ 175260 h 46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0520" h="462279">
                  <a:moveTo>
                    <a:pt x="0" y="175260"/>
                  </a:moveTo>
                  <a:cubicBezTo>
                    <a:pt x="0" y="78740"/>
                    <a:pt x="78105" y="0"/>
                    <a:pt x="175260" y="0"/>
                  </a:cubicBezTo>
                  <a:cubicBezTo>
                    <a:pt x="272415" y="0"/>
                    <a:pt x="350520" y="78105"/>
                    <a:pt x="350520" y="175260"/>
                  </a:cubicBezTo>
                  <a:lnTo>
                    <a:pt x="350520" y="462280"/>
                  </a:lnTo>
                  <a:lnTo>
                    <a:pt x="635" y="462280"/>
                  </a:lnTo>
                  <a:lnTo>
                    <a:pt x="635" y="17526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CAAC8CD-7451-6834-2B5A-05C162ABF54E}"/>
                </a:ext>
              </a:extLst>
            </p:cNvPr>
            <p:cNvSpPr/>
            <p:nvPr/>
          </p:nvSpPr>
          <p:spPr>
            <a:xfrm>
              <a:off x="3242881" y="5794375"/>
              <a:ext cx="965898" cy="1068763"/>
            </a:xfrm>
            <a:custGeom>
              <a:avLst/>
              <a:gdLst>
                <a:gd name="connsiteX0" fmla="*/ 965898 w 965898"/>
                <a:gd name="connsiteY0" fmla="*/ 0 h 1068763"/>
                <a:gd name="connsiteX1" fmla="*/ 63 w 965898"/>
                <a:gd name="connsiteY1" fmla="*/ 1068705 h 1068763"/>
                <a:gd name="connsiteX2" fmla="*/ 965898 w 965898"/>
                <a:gd name="connsiteY2" fmla="*/ 1067435 h 1068763"/>
                <a:gd name="connsiteX3" fmla="*/ 965898 w 965898"/>
                <a:gd name="connsiteY3" fmla="*/ 0 h 1068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5898" h="1068763">
                  <a:moveTo>
                    <a:pt x="965898" y="0"/>
                  </a:moveTo>
                  <a:cubicBezTo>
                    <a:pt x="566483" y="447040"/>
                    <a:pt x="-6922" y="1075690"/>
                    <a:pt x="63" y="1068705"/>
                  </a:cubicBezTo>
                  <a:lnTo>
                    <a:pt x="965898" y="1067435"/>
                  </a:lnTo>
                  <a:lnTo>
                    <a:pt x="965898" y="0"/>
                  </a:lnTo>
                  <a:close/>
                </a:path>
              </a:pathLst>
            </a:custGeom>
            <a:solidFill>
              <a:srgbClr val="EB9AA0">
                <a:alpha val="2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C263ED-40A8-BE45-9C23-AB4BB8721A0C}"/>
                </a:ext>
              </a:extLst>
            </p:cNvPr>
            <p:cNvSpPr/>
            <p:nvPr/>
          </p:nvSpPr>
          <p:spPr>
            <a:xfrm>
              <a:off x="7140575" y="5600065"/>
              <a:ext cx="1760219" cy="1400175"/>
            </a:xfrm>
            <a:custGeom>
              <a:avLst/>
              <a:gdLst>
                <a:gd name="connsiteX0" fmla="*/ 1760220 w 1760219"/>
                <a:gd name="connsiteY0" fmla="*/ 1400175 h 1400175"/>
                <a:gd name="connsiteX1" fmla="*/ 1257300 w 1760219"/>
                <a:gd name="connsiteY1" fmla="*/ 1400175 h 1400175"/>
                <a:gd name="connsiteX2" fmla="*/ 1257300 w 1760219"/>
                <a:gd name="connsiteY2" fmla="*/ 520065 h 1400175"/>
                <a:gd name="connsiteX3" fmla="*/ 880110 w 1760219"/>
                <a:gd name="connsiteY3" fmla="*/ 142875 h 1400175"/>
                <a:gd name="connsiteX4" fmla="*/ 502920 w 1760219"/>
                <a:gd name="connsiteY4" fmla="*/ 520065 h 1400175"/>
                <a:gd name="connsiteX5" fmla="*/ 502920 w 1760219"/>
                <a:gd name="connsiteY5" fmla="*/ 1400175 h 1400175"/>
                <a:gd name="connsiteX6" fmla="*/ 0 w 1760219"/>
                <a:gd name="connsiteY6" fmla="*/ 1400175 h 1400175"/>
                <a:gd name="connsiteX7" fmla="*/ 0 w 1760219"/>
                <a:gd name="connsiteY7" fmla="*/ 0 h 1400175"/>
                <a:gd name="connsiteX8" fmla="*/ 1760220 w 1760219"/>
                <a:gd name="connsiteY8" fmla="*/ 0 h 1400175"/>
                <a:gd name="connsiteX9" fmla="*/ 1760220 w 1760219"/>
                <a:gd name="connsiteY9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60219" h="1400175">
                  <a:moveTo>
                    <a:pt x="1760220" y="1400175"/>
                  </a:moveTo>
                  <a:lnTo>
                    <a:pt x="1257300" y="1400175"/>
                  </a:lnTo>
                  <a:lnTo>
                    <a:pt x="1257300" y="520065"/>
                  </a:lnTo>
                  <a:cubicBezTo>
                    <a:pt x="1257300" y="311785"/>
                    <a:pt x="1088390" y="142875"/>
                    <a:pt x="880110" y="142875"/>
                  </a:cubicBezTo>
                  <a:cubicBezTo>
                    <a:pt x="671830" y="142875"/>
                    <a:pt x="502920" y="311785"/>
                    <a:pt x="502920" y="520065"/>
                  </a:cubicBezTo>
                  <a:lnTo>
                    <a:pt x="502920" y="1400175"/>
                  </a:lnTo>
                  <a:lnTo>
                    <a:pt x="0" y="1400175"/>
                  </a:lnTo>
                  <a:lnTo>
                    <a:pt x="0" y="0"/>
                  </a:lnTo>
                  <a:lnTo>
                    <a:pt x="1760220" y="0"/>
                  </a:lnTo>
                  <a:lnTo>
                    <a:pt x="1760220" y="140017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6C65EC6-B2F2-49FE-8AD0-9BC191E8D91E}"/>
                </a:ext>
              </a:extLst>
            </p:cNvPr>
            <p:cNvSpPr/>
            <p:nvPr/>
          </p:nvSpPr>
          <p:spPr>
            <a:xfrm>
              <a:off x="7066280" y="6034404"/>
              <a:ext cx="651509" cy="142875"/>
            </a:xfrm>
            <a:custGeom>
              <a:avLst/>
              <a:gdLst>
                <a:gd name="connsiteX0" fmla="*/ 0 w 651509"/>
                <a:gd name="connsiteY0" fmla="*/ 11430 h 142875"/>
                <a:gd name="connsiteX1" fmla="*/ 11430 w 651509"/>
                <a:gd name="connsiteY1" fmla="*/ 0 h 142875"/>
                <a:gd name="connsiteX2" fmla="*/ 640080 w 651509"/>
                <a:gd name="connsiteY2" fmla="*/ 0 h 142875"/>
                <a:gd name="connsiteX3" fmla="*/ 651510 w 651509"/>
                <a:gd name="connsiteY3" fmla="*/ 11430 h 142875"/>
                <a:gd name="connsiteX4" fmla="*/ 651510 w 651509"/>
                <a:gd name="connsiteY4" fmla="*/ 131445 h 142875"/>
                <a:gd name="connsiteX5" fmla="*/ 640080 w 651509"/>
                <a:gd name="connsiteY5" fmla="*/ 142875 h 142875"/>
                <a:gd name="connsiteX6" fmla="*/ 11430 w 651509"/>
                <a:gd name="connsiteY6" fmla="*/ 142875 h 142875"/>
                <a:gd name="connsiteX7" fmla="*/ 0 w 651509"/>
                <a:gd name="connsiteY7" fmla="*/ 131445 h 142875"/>
                <a:gd name="connsiteX8" fmla="*/ 0 w 651509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09" h="1428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640080" y="0"/>
                  </a:lnTo>
                  <a:cubicBezTo>
                    <a:pt x="646430" y="0"/>
                    <a:pt x="651510" y="5080"/>
                    <a:pt x="651510" y="11430"/>
                  </a:cubicBezTo>
                  <a:lnTo>
                    <a:pt x="651510" y="131445"/>
                  </a:lnTo>
                  <a:cubicBezTo>
                    <a:pt x="651510" y="137795"/>
                    <a:pt x="646430" y="142875"/>
                    <a:pt x="640080" y="142875"/>
                  </a:cubicBezTo>
                  <a:lnTo>
                    <a:pt x="11430" y="142875"/>
                  </a:lnTo>
                  <a:cubicBezTo>
                    <a:pt x="5080" y="142875"/>
                    <a:pt x="0" y="137795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310FA7D-EB78-2345-EAFC-FC9E83D151F9}"/>
                </a:ext>
              </a:extLst>
            </p:cNvPr>
            <p:cNvSpPr/>
            <p:nvPr/>
          </p:nvSpPr>
          <p:spPr>
            <a:xfrm>
              <a:off x="8323580" y="6034404"/>
              <a:ext cx="651509" cy="142875"/>
            </a:xfrm>
            <a:custGeom>
              <a:avLst/>
              <a:gdLst>
                <a:gd name="connsiteX0" fmla="*/ 0 w 651509"/>
                <a:gd name="connsiteY0" fmla="*/ 11430 h 142875"/>
                <a:gd name="connsiteX1" fmla="*/ 11430 w 651509"/>
                <a:gd name="connsiteY1" fmla="*/ 0 h 142875"/>
                <a:gd name="connsiteX2" fmla="*/ 640080 w 651509"/>
                <a:gd name="connsiteY2" fmla="*/ 0 h 142875"/>
                <a:gd name="connsiteX3" fmla="*/ 651510 w 651509"/>
                <a:gd name="connsiteY3" fmla="*/ 11430 h 142875"/>
                <a:gd name="connsiteX4" fmla="*/ 651510 w 651509"/>
                <a:gd name="connsiteY4" fmla="*/ 131445 h 142875"/>
                <a:gd name="connsiteX5" fmla="*/ 640080 w 651509"/>
                <a:gd name="connsiteY5" fmla="*/ 142875 h 142875"/>
                <a:gd name="connsiteX6" fmla="*/ 11430 w 651509"/>
                <a:gd name="connsiteY6" fmla="*/ 142875 h 142875"/>
                <a:gd name="connsiteX7" fmla="*/ 0 w 651509"/>
                <a:gd name="connsiteY7" fmla="*/ 131445 h 142875"/>
                <a:gd name="connsiteX8" fmla="*/ 0 w 651509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09" h="1428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640080" y="0"/>
                  </a:lnTo>
                  <a:cubicBezTo>
                    <a:pt x="646430" y="0"/>
                    <a:pt x="651510" y="5080"/>
                    <a:pt x="651510" y="11430"/>
                  </a:cubicBezTo>
                  <a:lnTo>
                    <a:pt x="651510" y="131445"/>
                  </a:lnTo>
                  <a:cubicBezTo>
                    <a:pt x="651510" y="137795"/>
                    <a:pt x="646430" y="142875"/>
                    <a:pt x="640080" y="142875"/>
                  </a:cubicBezTo>
                  <a:lnTo>
                    <a:pt x="11430" y="142875"/>
                  </a:lnTo>
                  <a:cubicBezTo>
                    <a:pt x="5080" y="142875"/>
                    <a:pt x="0" y="137795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C156915-5893-3191-AB93-F3758AB99B86}"/>
                </a:ext>
              </a:extLst>
            </p:cNvPr>
            <p:cNvSpPr/>
            <p:nvPr/>
          </p:nvSpPr>
          <p:spPr>
            <a:xfrm>
              <a:off x="7123430" y="5228590"/>
              <a:ext cx="1783079" cy="171450"/>
            </a:xfrm>
            <a:custGeom>
              <a:avLst/>
              <a:gdLst>
                <a:gd name="connsiteX0" fmla="*/ 0 w 1783079"/>
                <a:gd name="connsiteY0" fmla="*/ 11430 h 171450"/>
                <a:gd name="connsiteX1" fmla="*/ 11430 w 1783079"/>
                <a:gd name="connsiteY1" fmla="*/ 0 h 171450"/>
                <a:gd name="connsiteX2" fmla="*/ 1771650 w 1783079"/>
                <a:gd name="connsiteY2" fmla="*/ 0 h 171450"/>
                <a:gd name="connsiteX3" fmla="*/ 1783080 w 1783079"/>
                <a:gd name="connsiteY3" fmla="*/ 11430 h 171450"/>
                <a:gd name="connsiteX4" fmla="*/ 1783080 w 1783079"/>
                <a:gd name="connsiteY4" fmla="*/ 171450 h 171450"/>
                <a:gd name="connsiteX5" fmla="*/ 0 w 1783079"/>
                <a:gd name="connsiteY5" fmla="*/ 171450 h 171450"/>
                <a:gd name="connsiteX6" fmla="*/ 0 w 1783079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079" h="17145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771650" y="0"/>
                  </a:lnTo>
                  <a:cubicBezTo>
                    <a:pt x="1778000" y="0"/>
                    <a:pt x="1783080" y="5080"/>
                    <a:pt x="1783080" y="11430"/>
                  </a:cubicBezTo>
                  <a:lnTo>
                    <a:pt x="1783080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648C352-5D5B-BD68-6E07-D97DF09448D0}"/>
                </a:ext>
              </a:extLst>
            </p:cNvPr>
            <p:cNvSpPr/>
            <p:nvPr/>
          </p:nvSpPr>
          <p:spPr>
            <a:xfrm>
              <a:off x="6974840" y="5400040"/>
              <a:ext cx="2091690" cy="219075"/>
            </a:xfrm>
            <a:custGeom>
              <a:avLst/>
              <a:gdLst>
                <a:gd name="connsiteX0" fmla="*/ 2080260 w 2091690"/>
                <a:gd name="connsiteY0" fmla="*/ 0 h 219075"/>
                <a:gd name="connsiteX1" fmla="*/ 2091690 w 2091690"/>
                <a:gd name="connsiteY1" fmla="*/ 11430 h 219075"/>
                <a:gd name="connsiteX2" fmla="*/ 2091690 w 2091690"/>
                <a:gd name="connsiteY2" fmla="*/ 57150 h 219075"/>
                <a:gd name="connsiteX3" fmla="*/ 2080260 w 2091690"/>
                <a:gd name="connsiteY3" fmla="*/ 68580 h 219075"/>
                <a:gd name="connsiteX4" fmla="*/ 2045970 w 2091690"/>
                <a:gd name="connsiteY4" fmla="*/ 68580 h 219075"/>
                <a:gd name="connsiteX5" fmla="*/ 2045970 w 2091690"/>
                <a:gd name="connsiteY5" fmla="*/ 207645 h 219075"/>
                <a:gd name="connsiteX6" fmla="*/ 2034540 w 2091690"/>
                <a:gd name="connsiteY6" fmla="*/ 219075 h 219075"/>
                <a:gd name="connsiteX7" fmla="*/ 57150 w 2091690"/>
                <a:gd name="connsiteY7" fmla="*/ 219075 h 219075"/>
                <a:gd name="connsiteX8" fmla="*/ 45720 w 2091690"/>
                <a:gd name="connsiteY8" fmla="*/ 207645 h 219075"/>
                <a:gd name="connsiteX9" fmla="*/ 45720 w 2091690"/>
                <a:gd name="connsiteY9" fmla="*/ 68580 h 219075"/>
                <a:gd name="connsiteX10" fmla="*/ 11430 w 2091690"/>
                <a:gd name="connsiteY10" fmla="*/ 68580 h 219075"/>
                <a:gd name="connsiteX11" fmla="*/ 0 w 2091690"/>
                <a:gd name="connsiteY11" fmla="*/ 57150 h 219075"/>
                <a:gd name="connsiteX12" fmla="*/ 0 w 2091690"/>
                <a:gd name="connsiteY12" fmla="*/ 11430 h 219075"/>
                <a:gd name="connsiteX13" fmla="*/ 11430 w 2091690"/>
                <a:gd name="connsiteY13" fmla="*/ 0 h 219075"/>
                <a:gd name="connsiteX14" fmla="*/ 2080260 w 2091690"/>
                <a:gd name="connsiteY14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91690" h="219075">
                  <a:moveTo>
                    <a:pt x="2080260" y="0"/>
                  </a:moveTo>
                  <a:cubicBezTo>
                    <a:pt x="2086610" y="0"/>
                    <a:pt x="2091690" y="5080"/>
                    <a:pt x="2091690" y="11430"/>
                  </a:cubicBezTo>
                  <a:lnTo>
                    <a:pt x="2091690" y="57150"/>
                  </a:lnTo>
                  <a:cubicBezTo>
                    <a:pt x="2091690" y="63500"/>
                    <a:pt x="2086610" y="68580"/>
                    <a:pt x="2080260" y="68580"/>
                  </a:cubicBezTo>
                  <a:lnTo>
                    <a:pt x="2045970" y="68580"/>
                  </a:lnTo>
                  <a:lnTo>
                    <a:pt x="2045970" y="207645"/>
                  </a:lnTo>
                  <a:cubicBezTo>
                    <a:pt x="2045970" y="213995"/>
                    <a:pt x="2040890" y="219075"/>
                    <a:pt x="2034540" y="219075"/>
                  </a:cubicBezTo>
                  <a:lnTo>
                    <a:pt x="57150" y="219075"/>
                  </a:lnTo>
                  <a:cubicBezTo>
                    <a:pt x="50800" y="219075"/>
                    <a:pt x="45720" y="213995"/>
                    <a:pt x="45720" y="207645"/>
                  </a:cubicBezTo>
                  <a:lnTo>
                    <a:pt x="45720" y="68580"/>
                  </a:lnTo>
                  <a:lnTo>
                    <a:pt x="11430" y="68580"/>
                  </a:lnTo>
                  <a:cubicBezTo>
                    <a:pt x="5080" y="68580"/>
                    <a:pt x="0" y="63500"/>
                    <a:pt x="0" y="57150"/>
                  </a:cubicBezTo>
                  <a:lnTo>
                    <a:pt x="0" y="11430"/>
                  </a:lnTo>
                  <a:cubicBezTo>
                    <a:pt x="0" y="5080"/>
                    <a:pt x="5080" y="0"/>
                    <a:pt x="11430" y="0"/>
                  </a:cubicBezTo>
                  <a:lnTo>
                    <a:pt x="208026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2E358221-8183-6BA6-CA20-45DE7E7FD8A9}"/>
                </a:ext>
              </a:extLst>
            </p:cNvPr>
            <p:cNvSpPr/>
            <p:nvPr/>
          </p:nvSpPr>
          <p:spPr>
            <a:xfrm>
              <a:off x="7254875" y="574294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225"/>
                    <a:pt x="5080" y="154305"/>
                    <a:pt x="11430" y="154305"/>
                  </a:cubicBezTo>
                  <a:lnTo>
                    <a:pt x="331470" y="154305"/>
                  </a:lnTo>
                  <a:cubicBezTo>
                    <a:pt x="337820" y="154305"/>
                    <a:pt x="342900" y="149225"/>
                    <a:pt x="342900" y="142875"/>
                  </a:cubicBezTo>
                  <a:lnTo>
                    <a:pt x="342900" y="11430"/>
                  </a:lnTo>
                  <a:cubicBezTo>
                    <a:pt x="342900" y="5080"/>
                    <a:pt x="337820" y="0"/>
                    <a:pt x="331470" y="0"/>
                  </a:cubicBezTo>
                  <a:lnTo>
                    <a:pt x="11430" y="0"/>
                  </a:lnTo>
                  <a:cubicBezTo>
                    <a:pt x="5080" y="0"/>
                    <a:pt x="0" y="5080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C4F0C30-1FAA-089B-9DE5-037EDE3F2383}"/>
                </a:ext>
              </a:extLst>
            </p:cNvPr>
            <p:cNvSpPr/>
            <p:nvPr/>
          </p:nvSpPr>
          <p:spPr>
            <a:xfrm>
              <a:off x="8443594" y="574294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225"/>
                    <a:pt x="5080" y="154305"/>
                    <a:pt x="11430" y="154305"/>
                  </a:cubicBezTo>
                  <a:lnTo>
                    <a:pt x="331470" y="154305"/>
                  </a:lnTo>
                  <a:cubicBezTo>
                    <a:pt x="337820" y="154305"/>
                    <a:pt x="342900" y="149225"/>
                    <a:pt x="342900" y="142875"/>
                  </a:cubicBezTo>
                  <a:lnTo>
                    <a:pt x="342900" y="11430"/>
                  </a:lnTo>
                  <a:cubicBezTo>
                    <a:pt x="342900" y="5080"/>
                    <a:pt x="337820" y="0"/>
                    <a:pt x="331470" y="0"/>
                  </a:cubicBezTo>
                  <a:lnTo>
                    <a:pt x="11430" y="0"/>
                  </a:lnTo>
                  <a:cubicBezTo>
                    <a:pt x="5080" y="0"/>
                    <a:pt x="0" y="5080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ED78236-7115-77CF-AD58-56C6006E3A5E}"/>
                </a:ext>
              </a:extLst>
            </p:cNvPr>
            <p:cNvSpPr/>
            <p:nvPr/>
          </p:nvSpPr>
          <p:spPr>
            <a:xfrm>
              <a:off x="995680" y="5674359"/>
              <a:ext cx="834390" cy="708660"/>
            </a:xfrm>
            <a:custGeom>
              <a:avLst/>
              <a:gdLst>
                <a:gd name="connsiteX0" fmla="*/ 422275 w 834390"/>
                <a:gd name="connsiteY0" fmla="*/ 0 h 708660"/>
                <a:gd name="connsiteX1" fmla="*/ 616585 w 834390"/>
                <a:gd name="connsiteY1" fmla="*/ 137160 h 708660"/>
                <a:gd name="connsiteX2" fmla="*/ 753745 w 834390"/>
                <a:gd name="connsiteY2" fmla="*/ 318135 h 708660"/>
                <a:gd name="connsiteX3" fmla="*/ 834390 w 834390"/>
                <a:gd name="connsiteY3" fmla="*/ 457200 h 708660"/>
                <a:gd name="connsiteX4" fmla="*/ 674370 w 834390"/>
                <a:gd name="connsiteY4" fmla="*/ 617220 h 708660"/>
                <a:gd name="connsiteX5" fmla="*/ 603885 w 834390"/>
                <a:gd name="connsiteY5" fmla="*/ 600710 h 708660"/>
                <a:gd name="connsiteX6" fmla="*/ 422910 w 834390"/>
                <a:gd name="connsiteY6" fmla="*/ 708660 h 708660"/>
                <a:gd name="connsiteX7" fmla="*/ 239395 w 834390"/>
                <a:gd name="connsiteY7" fmla="*/ 596265 h 708660"/>
                <a:gd name="connsiteX8" fmla="*/ 160020 w 834390"/>
                <a:gd name="connsiteY8" fmla="*/ 617220 h 708660"/>
                <a:gd name="connsiteX9" fmla="*/ 0 w 834390"/>
                <a:gd name="connsiteY9" fmla="*/ 457200 h 708660"/>
                <a:gd name="connsiteX10" fmla="*/ 80645 w 834390"/>
                <a:gd name="connsiteY10" fmla="*/ 318135 h 708660"/>
                <a:gd name="connsiteX11" fmla="*/ 230505 w 834390"/>
                <a:gd name="connsiteY11" fmla="*/ 133350 h 708660"/>
                <a:gd name="connsiteX12" fmla="*/ 422910 w 834390"/>
                <a:gd name="connsiteY12" fmla="*/ 0 h 708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4390" h="708660">
                  <a:moveTo>
                    <a:pt x="422275" y="0"/>
                  </a:moveTo>
                  <a:cubicBezTo>
                    <a:pt x="511810" y="0"/>
                    <a:pt x="588010" y="57150"/>
                    <a:pt x="616585" y="137160"/>
                  </a:cubicBezTo>
                  <a:cubicBezTo>
                    <a:pt x="692785" y="163830"/>
                    <a:pt x="748030" y="234315"/>
                    <a:pt x="753745" y="318135"/>
                  </a:cubicBezTo>
                  <a:cubicBezTo>
                    <a:pt x="802005" y="345440"/>
                    <a:pt x="834390" y="397510"/>
                    <a:pt x="834390" y="457200"/>
                  </a:cubicBezTo>
                  <a:cubicBezTo>
                    <a:pt x="834390" y="545465"/>
                    <a:pt x="762635" y="617220"/>
                    <a:pt x="674370" y="617220"/>
                  </a:cubicBezTo>
                  <a:cubicBezTo>
                    <a:pt x="586105" y="617220"/>
                    <a:pt x="624840" y="611505"/>
                    <a:pt x="603885" y="600710"/>
                  </a:cubicBezTo>
                  <a:cubicBezTo>
                    <a:pt x="568960" y="664845"/>
                    <a:pt x="501015" y="708660"/>
                    <a:pt x="422910" y="708660"/>
                  </a:cubicBezTo>
                  <a:cubicBezTo>
                    <a:pt x="344805" y="708660"/>
                    <a:pt x="273685" y="662940"/>
                    <a:pt x="239395" y="596265"/>
                  </a:cubicBezTo>
                  <a:cubicBezTo>
                    <a:pt x="215900" y="609600"/>
                    <a:pt x="188595" y="617220"/>
                    <a:pt x="160020" y="617220"/>
                  </a:cubicBezTo>
                  <a:cubicBezTo>
                    <a:pt x="71755" y="617220"/>
                    <a:pt x="0" y="545465"/>
                    <a:pt x="0" y="457200"/>
                  </a:cubicBezTo>
                  <a:cubicBezTo>
                    <a:pt x="0" y="368935"/>
                    <a:pt x="32385" y="346075"/>
                    <a:pt x="80645" y="318135"/>
                  </a:cubicBezTo>
                  <a:cubicBezTo>
                    <a:pt x="86360" y="229235"/>
                    <a:pt x="147955" y="156210"/>
                    <a:pt x="230505" y="133350"/>
                  </a:cubicBezTo>
                  <a:cubicBezTo>
                    <a:pt x="259715" y="55245"/>
                    <a:pt x="335280" y="0"/>
                    <a:pt x="422910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F965CB1-FF09-EE03-6E1C-69ACE5BAE4CE}"/>
                </a:ext>
              </a:extLst>
            </p:cNvPr>
            <p:cNvSpPr/>
            <p:nvPr/>
          </p:nvSpPr>
          <p:spPr>
            <a:xfrm>
              <a:off x="1389380" y="5994400"/>
              <a:ext cx="45719" cy="880109"/>
            </a:xfrm>
            <a:custGeom>
              <a:avLst/>
              <a:gdLst>
                <a:gd name="connsiteX0" fmla="*/ 0 w 45719"/>
                <a:gd name="connsiteY0" fmla="*/ 11430 h 880109"/>
                <a:gd name="connsiteX1" fmla="*/ 11430 w 45719"/>
                <a:gd name="connsiteY1" fmla="*/ 0 h 880109"/>
                <a:gd name="connsiteX2" fmla="*/ 34290 w 45719"/>
                <a:gd name="connsiteY2" fmla="*/ 0 h 880109"/>
                <a:gd name="connsiteX3" fmla="*/ 45720 w 45719"/>
                <a:gd name="connsiteY3" fmla="*/ 11430 h 880109"/>
                <a:gd name="connsiteX4" fmla="*/ 45720 w 45719"/>
                <a:gd name="connsiteY4" fmla="*/ 880110 h 880109"/>
                <a:gd name="connsiteX5" fmla="*/ 0 w 45719"/>
                <a:gd name="connsiteY5" fmla="*/ 880110 h 880109"/>
                <a:gd name="connsiteX6" fmla="*/ 0 w 45719"/>
                <a:gd name="connsiteY6" fmla="*/ 11430 h 88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19" h="88010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34290" y="0"/>
                  </a:lnTo>
                  <a:cubicBezTo>
                    <a:pt x="40640" y="0"/>
                    <a:pt x="45720" y="5080"/>
                    <a:pt x="45720" y="11430"/>
                  </a:cubicBezTo>
                  <a:lnTo>
                    <a:pt x="45720" y="880110"/>
                  </a:lnTo>
                  <a:lnTo>
                    <a:pt x="0" y="88011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6997930-BE4D-94D3-AFAE-D88959D06550}"/>
                </a:ext>
              </a:extLst>
            </p:cNvPr>
            <p:cNvSpPr/>
            <p:nvPr/>
          </p:nvSpPr>
          <p:spPr>
            <a:xfrm>
              <a:off x="1395094" y="6022029"/>
              <a:ext cx="145090" cy="187635"/>
            </a:xfrm>
            <a:custGeom>
              <a:avLst/>
              <a:gdLst>
                <a:gd name="connsiteX0" fmla="*/ 114935 w 145090"/>
                <a:gd name="connsiteY0" fmla="*/ 4755 h 187635"/>
                <a:gd name="connsiteX1" fmla="*/ 130810 w 145090"/>
                <a:gd name="connsiteY1" fmla="*/ 2215 h 187635"/>
                <a:gd name="connsiteX2" fmla="*/ 140335 w 145090"/>
                <a:gd name="connsiteY2" fmla="*/ 8565 h 187635"/>
                <a:gd name="connsiteX3" fmla="*/ 142875 w 145090"/>
                <a:gd name="connsiteY3" fmla="*/ 24440 h 187635"/>
                <a:gd name="connsiteX4" fmla="*/ 27940 w 145090"/>
                <a:gd name="connsiteY4" fmla="*/ 187636 h 187635"/>
                <a:gd name="connsiteX5" fmla="*/ 0 w 145090"/>
                <a:gd name="connsiteY5" fmla="*/ 167950 h 187635"/>
                <a:gd name="connsiteX6" fmla="*/ 114935 w 145090"/>
                <a:gd name="connsiteY6" fmla="*/ 4755 h 187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090" h="187635">
                  <a:moveTo>
                    <a:pt x="114935" y="4755"/>
                  </a:moveTo>
                  <a:cubicBezTo>
                    <a:pt x="118745" y="-325"/>
                    <a:pt x="125730" y="-1595"/>
                    <a:pt x="130810" y="2215"/>
                  </a:cubicBezTo>
                  <a:lnTo>
                    <a:pt x="140335" y="8565"/>
                  </a:lnTo>
                  <a:cubicBezTo>
                    <a:pt x="145415" y="12375"/>
                    <a:pt x="146685" y="19361"/>
                    <a:pt x="142875" y="24440"/>
                  </a:cubicBezTo>
                  <a:lnTo>
                    <a:pt x="27940" y="187636"/>
                  </a:lnTo>
                  <a:lnTo>
                    <a:pt x="0" y="167950"/>
                  </a:lnTo>
                  <a:lnTo>
                    <a:pt x="114935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EF32CEC-16F5-9399-EB9B-54A0230167D9}"/>
                </a:ext>
              </a:extLst>
            </p:cNvPr>
            <p:cNvSpPr/>
            <p:nvPr/>
          </p:nvSpPr>
          <p:spPr>
            <a:xfrm>
              <a:off x="1271444" y="6152689"/>
              <a:ext cx="159845" cy="121110"/>
            </a:xfrm>
            <a:custGeom>
              <a:avLst/>
              <a:gdLst>
                <a:gd name="connsiteX0" fmla="*/ 4906 w 159845"/>
                <a:gd name="connsiteY0" fmla="*/ 30306 h 121110"/>
                <a:gd name="connsiteX1" fmla="*/ 1731 w 159845"/>
                <a:gd name="connsiteY1" fmla="*/ 14431 h 121110"/>
                <a:gd name="connsiteX2" fmla="*/ 8081 w 159845"/>
                <a:gd name="connsiteY2" fmla="*/ 4906 h 121110"/>
                <a:gd name="connsiteX3" fmla="*/ 23956 w 159845"/>
                <a:gd name="connsiteY3" fmla="*/ 1731 h 121110"/>
                <a:gd name="connsiteX4" fmla="*/ 159846 w 159845"/>
                <a:gd name="connsiteY4" fmla="*/ 92536 h 121110"/>
                <a:gd name="connsiteX5" fmla="*/ 140796 w 159845"/>
                <a:gd name="connsiteY5" fmla="*/ 121111 h 121110"/>
                <a:gd name="connsiteX6" fmla="*/ 5541 w 159845"/>
                <a:gd name="connsiteY6" fmla="*/ 30306 h 121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845" h="121110">
                  <a:moveTo>
                    <a:pt x="4906" y="30306"/>
                  </a:moveTo>
                  <a:cubicBezTo>
                    <a:pt x="-174" y="26496"/>
                    <a:pt x="-1444" y="19511"/>
                    <a:pt x="1731" y="14431"/>
                  </a:cubicBezTo>
                  <a:lnTo>
                    <a:pt x="8081" y="4906"/>
                  </a:lnTo>
                  <a:cubicBezTo>
                    <a:pt x="11891" y="-174"/>
                    <a:pt x="18876" y="-1444"/>
                    <a:pt x="23956" y="1731"/>
                  </a:cubicBezTo>
                  <a:lnTo>
                    <a:pt x="159846" y="92536"/>
                  </a:lnTo>
                  <a:lnTo>
                    <a:pt x="140796" y="121111"/>
                  </a:lnTo>
                  <a:lnTo>
                    <a:pt x="5541" y="3030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049476C-73B6-9ACD-3B10-20B91CD18913}"/>
                </a:ext>
              </a:extLst>
            </p:cNvPr>
            <p:cNvSpPr/>
            <p:nvPr/>
          </p:nvSpPr>
          <p:spPr>
            <a:xfrm>
              <a:off x="3345815" y="177800"/>
              <a:ext cx="87629" cy="87629"/>
            </a:xfrm>
            <a:custGeom>
              <a:avLst/>
              <a:gdLst>
                <a:gd name="connsiteX0" fmla="*/ 87630 w 87629"/>
                <a:gd name="connsiteY0" fmla="*/ 43815 h 87629"/>
                <a:gd name="connsiteX1" fmla="*/ 43815 w 87629"/>
                <a:gd name="connsiteY1" fmla="*/ 87630 h 87629"/>
                <a:gd name="connsiteX2" fmla="*/ 0 w 87629"/>
                <a:gd name="connsiteY2" fmla="*/ 43815 h 87629"/>
                <a:gd name="connsiteX3" fmla="*/ 43815 w 87629"/>
                <a:gd name="connsiteY3" fmla="*/ 0 h 87629"/>
                <a:gd name="connsiteX4" fmla="*/ 87630 w 87629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629" h="87629">
                  <a:moveTo>
                    <a:pt x="87630" y="43815"/>
                  </a:moveTo>
                  <a:cubicBezTo>
                    <a:pt x="87630" y="67945"/>
                    <a:pt x="67945" y="87630"/>
                    <a:pt x="43815" y="87630"/>
                  </a:cubicBezTo>
                  <a:cubicBezTo>
                    <a:pt x="19685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7630" y="19685"/>
                    <a:pt x="87630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6BDBA22-B220-1921-558F-41E18CBC25F5}"/>
                </a:ext>
              </a:extLst>
            </p:cNvPr>
            <p:cNvSpPr/>
            <p:nvPr/>
          </p:nvSpPr>
          <p:spPr>
            <a:xfrm>
              <a:off x="11804650" y="6330950"/>
              <a:ext cx="86994" cy="87629"/>
            </a:xfrm>
            <a:custGeom>
              <a:avLst/>
              <a:gdLst>
                <a:gd name="connsiteX0" fmla="*/ 86995 w 86994"/>
                <a:gd name="connsiteY0" fmla="*/ 43815 h 87629"/>
                <a:gd name="connsiteX1" fmla="*/ 43815 w 86994"/>
                <a:gd name="connsiteY1" fmla="*/ 87630 h 87629"/>
                <a:gd name="connsiteX2" fmla="*/ 0 w 86994"/>
                <a:gd name="connsiteY2" fmla="*/ 43815 h 87629"/>
                <a:gd name="connsiteX3" fmla="*/ 43815 w 86994"/>
                <a:gd name="connsiteY3" fmla="*/ 0 h 87629"/>
                <a:gd name="connsiteX4" fmla="*/ 86995 w 86994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994" h="87629">
                  <a:moveTo>
                    <a:pt x="86995" y="43815"/>
                  </a:moveTo>
                  <a:cubicBezTo>
                    <a:pt x="86995" y="67945"/>
                    <a:pt x="67310" y="87630"/>
                    <a:pt x="43815" y="87630"/>
                  </a:cubicBezTo>
                  <a:cubicBezTo>
                    <a:pt x="20320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6995" y="19685"/>
                    <a:pt x="86995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3CFBDF0-CBE7-4AEE-6FEB-CC487141ECF0}"/>
                </a:ext>
              </a:extLst>
            </p:cNvPr>
            <p:cNvSpPr/>
            <p:nvPr/>
          </p:nvSpPr>
          <p:spPr>
            <a:xfrm>
              <a:off x="183514" y="2451100"/>
              <a:ext cx="87630" cy="87629"/>
            </a:xfrm>
            <a:custGeom>
              <a:avLst/>
              <a:gdLst>
                <a:gd name="connsiteX0" fmla="*/ 87630 w 87630"/>
                <a:gd name="connsiteY0" fmla="*/ 43815 h 87629"/>
                <a:gd name="connsiteX1" fmla="*/ 43815 w 87630"/>
                <a:gd name="connsiteY1" fmla="*/ 87630 h 87629"/>
                <a:gd name="connsiteX2" fmla="*/ 0 w 87630"/>
                <a:gd name="connsiteY2" fmla="*/ 43815 h 87629"/>
                <a:gd name="connsiteX3" fmla="*/ 43815 w 87630"/>
                <a:gd name="connsiteY3" fmla="*/ 0 h 87629"/>
                <a:gd name="connsiteX4" fmla="*/ 87630 w 87630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630" h="87629">
                  <a:moveTo>
                    <a:pt x="87630" y="43815"/>
                  </a:moveTo>
                  <a:cubicBezTo>
                    <a:pt x="87630" y="67945"/>
                    <a:pt x="67945" y="87630"/>
                    <a:pt x="43815" y="87630"/>
                  </a:cubicBezTo>
                  <a:cubicBezTo>
                    <a:pt x="19685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7630" y="19685"/>
                    <a:pt x="87630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8BF72B4-D8C9-D976-3DF6-0FFF052B0D0C}"/>
                </a:ext>
              </a:extLst>
            </p:cNvPr>
            <p:cNvSpPr/>
            <p:nvPr/>
          </p:nvSpPr>
          <p:spPr>
            <a:xfrm>
              <a:off x="4290059" y="4497704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AD0BD2F2-0233-1B65-1E16-17C33EB13DE9}"/>
                </a:ext>
              </a:extLst>
            </p:cNvPr>
            <p:cNvSpPr/>
            <p:nvPr/>
          </p:nvSpPr>
          <p:spPr>
            <a:xfrm>
              <a:off x="7740650" y="4692650"/>
              <a:ext cx="52069" cy="52070"/>
            </a:xfrm>
            <a:custGeom>
              <a:avLst/>
              <a:gdLst>
                <a:gd name="connsiteX0" fmla="*/ 52070 w 52069"/>
                <a:gd name="connsiteY0" fmla="*/ 26035 h 52070"/>
                <a:gd name="connsiteX1" fmla="*/ 26035 w 52069"/>
                <a:gd name="connsiteY1" fmla="*/ 52070 h 52070"/>
                <a:gd name="connsiteX2" fmla="*/ 0 w 52069"/>
                <a:gd name="connsiteY2" fmla="*/ 26035 h 52070"/>
                <a:gd name="connsiteX3" fmla="*/ 26035 w 52069"/>
                <a:gd name="connsiteY3" fmla="*/ 0 h 52070"/>
                <a:gd name="connsiteX4" fmla="*/ 52070 w 52069"/>
                <a:gd name="connsiteY4" fmla="*/ 26035 h 52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069" h="52070">
                  <a:moveTo>
                    <a:pt x="52070" y="26035"/>
                  </a:moveTo>
                  <a:cubicBezTo>
                    <a:pt x="52070" y="40640"/>
                    <a:pt x="40640" y="52070"/>
                    <a:pt x="26035" y="52070"/>
                  </a:cubicBezTo>
                  <a:cubicBezTo>
                    <a:pt x="11430" y="52070"/>
                    <a:pt x="0" y="40640"/>
                    <a:pt x="0" y="26035"/>
                  </a:cubicBezTo>
                  <a:cubicBezTo>
                    <a:pt x="0" y="11430"/>
                    <a:pt x="11430" y="0"/>
                    <a:pt x="26035" y="0"/>
                  </a:cubicBezTo>
                  <a:cubicBezTo>
                    <a:pt x="40640" y="0"/>
                    <a:pt x="52070" y="11430"/>
                    <a:pt x="52070" y="2603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AB89495-AEAD-6F23-7B03-9EFB9041A5A3}"/>
                </a:ext>
              </a:extLst>
            </p:cNvPr>
            <p:cNvSpPr/>
            <p:nvPr/>
          </p:nvSpPr>
          <p:spPr>
            <a:xfrm>
              <a:off x="203200" y="1879600"/>
              <a:ext cx="76200" cy="76200"/>
            </a:xfrm>
            <a:custGeom>
              <a:avLst/>
              <a:gdLst>
                <a:gd name="connsiteX0" fmla="*/ 76200 w 76200"/>
                <a:gd name="connsiteY0" fmla="*/ 38100 h 76200"/>
                <a:gd name="connsiteX1" fmla="*/ 38100 w 76200"/>
                <a:gd name="connsiteY1" fmla="*/ 76200 h 76200"/>
                <a:gd name="connsiteX2" fmla="*/ 0 w 76200"/>
                <a:gd name="connsiteY2" fmla="*/ 38100 h 76200"/>
                <a:gd name="connsiteX3" fmla="*/ 38100 w 76200"/>
                <a:gd name="connsiteY3" fmla="*/ 0 h 76200"/>
                <a:gd name="connsiteX4" fmla="*/ 76200 w 76200"/>
                <a:gd name="connsiteY4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6200">
                  <a:moveTo>
                    <a:pt x="76200" y="38100"/>
                  </a:moveTo>
                  <a:cubicBezTo>
                    <a:pt x="76200" y="59055"/>
                    <a:pt x="59055" y="76200"/>
                    <a:pt x="38100" y="76200"/>
                  </a:cubicBezTo>
                  <a:cubicBezTo>
                    <a:pt x="17145" y="76200"/>
                    <a:pt x="0" y="59055"/>
                    <a:pt x="0" y="38100"/>
                  </a:cubicBezTo>
                  <a:cubicBezTo>
                    <a:pt x="0" y="17145"/>
                    <a:pt x="17145" y="0"/>
                    <a:pt x="38100" y="0"/>
                  </a:cubicBezTo>
                  <a:cubicBezTo>
                    <a:pt x="59055" y="0"/>
                    <a:pt x="76200" y="17145"/>
                    <a:pt x="76200" y="3810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A1C7BE3-4194-BDBC-C08B-76F3C5A2A325}"/>
                </a:ext>
              </a:extLst>
            </p:cNvPr>
            <p:cNvSpPr/>
            <p:nvPr/>
          </p:nvSpPr>
          <p:spPr>
            <a:xfrm>
              <a:off x="2317750" y="209550"/>
              <a:ext cx="44450" cy="44450"/>
            </a:xfrm>
            <a:custGeom>
              <a:avLst/>
              <a:gdLst>
                <a:gd name="connsiteX0" fmla="*/ 44450 w 44450"/>
                <a:gd name="connsiteY0" fmla="*/ 22225 h 44450"/>
                <a:gd name="connsiteX1" fmla="*/ 22225 w 44450"/>
                <a:gd name="connsiteY1" fmla="*/ 44450 h 44450"/>
                <a:gd name="connsiteX2" fmla="*/ 0 w 44450"/>
                <a:gd name="connsiteY2" fmla="*/ 22225 h 44450"/>
                <a:gd name="connsiteX3" fmla="*/ 22225 w 44450"/>
                <a:gd name="connsiteY3" fmla="*/ 0 h 44450"/>
                <a:gd name="connsiteX4" fmla="*/ 44450 w 44450"/>
                <a:gd name="connsiteY4" fmla="*/ 22225 h 4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450" h="44450">
                  <a:moveTo>
                    <a:pt x="44450" y="22225"/>
                  </a:moveTo>
                  <a:cubicBezTo>
                    <a:pt x="44450" y="34290"/>
                    <a:pt x="34290" y="44450"/>
                    <a:pt x="22225" y="44450"/>
                  </a:cubicBezTo>
                  <a:cubicBezTo>
                    <a:pt x="10160" y="44450"/>
                    <a:pt x="0" y="34290"/>
                    <a:pt x="0" y="22225"/>
                  </a:cubicBezTo>
                  <a:cubicBezTo>
                    <a:pt x="0" y="10160"/>
                    <a:pt x="10160" y="0"/>
                    <a:pt x="22225" y="0"/>
                  </a:cubicBezTo>
                  <a:cubicBezTo>
                    <a:pt x="34290" y="0"/>
                    <a:pt x="44450" y="10160"/>
                    <a:pt x="44450" y="22225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709D325-2F90-8743-6F50-B395974860D2}"/>
                </a:ext>
              </a:extLst>
            </p:cNvPr>
            <p:cNvSpPr/>
            <p:nvPr/>
          </p:nvSpPr>
          <p:spPr>
            <a:xfrm>
              <a:off x="8318500" y="2857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2EC7CE6D-AE44-2432-C6F9-419A62593272}"/>
                </a:ext>
              </a:extLst>
            </p:cNvPr>
            <p:cNvSpPr/>
            <p:nvPr/>
          </p:nvSpPr>
          <p:spPr>
            <a:xfrm>
              <a:off x="11988800" y="371475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CF2AAAF-D28E-BCE5-FC43-CE8FF111397A}"/>
                </a:ext>
              </a:extLst>
            </p:cNvPr>
            <p:cNvSpPr/>
            <p:nvPr/>
          </p:nvSpPr>
          <p:spPr>
            <a:xfrm>
              <a:off x="10299700" y="531495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C68893E-8A6C-8ED2-FC1B-3680C22034D4}"/>
                </a:ext>
              </a:extLst>
            </p:cNvPr>
            <p:cNvSpPr/>
            <p:nvPr/>
          </p:nvSpPr>
          <p:spPr>
            <a:xfrm>
              <a:off x="3263900" y="34036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45C7C0A8-1695-43C4-E7BC-0F6D1BCE350D}"/>
                </a:ext>
              </a:extLst>
            </p:cNvPr>
            <p:cNvSpPr/>
            <p:nvPr/>
          </p:nvSpPr>
          <p:spPr>
            <a:xfrm>
              <a:off x="514350" y="7366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EC0EEDE-9183-AD9D-DD94-176B80904EF8}"/>
                </a:ext>
              </a:extLst>
            </p:cNvPr>
            <p:cNvSpPr/>
            <p:nvPr/>
          </p:nvSpPr>
          <p:spPr>
            <a:xfrm>
              <a:off x="114300" y="1270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CF6EF5D8-94CE-38EA-2714-034DC13320AB}"/>
                </a:ext>
              </a:extLst>
            </p:cNvPr>
            <p:cNvSpPr/>
            <p:nvPr/>
          </p:nvSpPr>
          <p:spPr>
            <a:xfrm>
              <a:off x="158750" y="508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39B369F-E510-2348-4ABA-90FB14925B1E}"/>
                </a:ext>
              </a:extLst>
            </p:cNvPr>
            <p:cNvSpPr/>
            <p:nvPr/>
          </p:nvSpPr>
          <p:spPr>
            <a:xfrm>
              <a:off x="292100" y="12700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4FE29C3-9C79-6F10-1186-C23B9B5790D1}"/>
                </a:ext>
              </a:extLst>
            </p:cNvPr>
            <p:cNvSpPr/>
            <p:nvPr/>
          </p:nvSpPr>
          <p:spPr>
            <a:xfrm>
              <a:off x="368300" y="14033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D5F90848-CC84-8571-2B0E-85FBD0EEEDE3}"/>
                </a:ext>
              </a:extLst>
            </p:cNvPr>
            <p:cNvSpPr/>
            <p:nvPr/>
          </p:nvSpPr>
          <p:spPr>
            <a:xfrm>
              <a:off x="234950" y="2159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7" name="Freeform: Shape 526">
              <a:extLst>
                <a:ext uri="{FF2B5EF4-FFF2-40B4-BE49-F238E27FC236}">
                  <a16:creationId xmlns:a16="http://schemas.microsoft.com/office/drawing/2014/main" id="{A80AA89B-6034-947B-1A26-9DE6807DAACC}"/>
                </a:ext>
              </a:extLst>
            </p:cNvPr>
            <p:cNvSpPr/>
            <p:nvPr/>
          </p:nvSpPr>
          <p:spPr>
            <a:xfrm>
              <a:off x="1574800" y="1841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8" name="Freeform: Shape 527">
              <a:extLst>
                <a:ext uri="{FF2B5EF4-FFF2-40B4-BE49-F238E27FC236}">
                  <a16:creationId xmlns:a16="http://schemas.microsoft.com/office/drawing/2014/main" id="{65088B0B-4841-058A-A765-657FD960ABD6}"/>
                </a:ext>
              </a:extLst>
            </p:cNvPr>
            <p:cNvSpPr/>
            <p:nvPr/>
          </p:nvSpPr>
          <p:spPr>
            <a:xfrm>
              <a:off x="1752600" y="1079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ADCB3B81-9B74-D75A-63F6-BB16EF1C17F4}"/>
                </a:ext>
              </a:extLst>
            </p:cNvPr>
            <p:cNvSpPr/>
            <p:nvPr/>
          </p:nvSpPr>
          <p:spPr>
            <a:xfrm>
              <a:off x="1574800" y="209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4DDC216B-6D44-62D8-E6AA-72FB9FC94FE6}"/>
                </a:ext>
              </a:extLst>
            </p:cNvPr>
            <p:cNvSpPr/>
            <p:nvPr/>
          </p:nvSpPr>
          <p:spPr>
            <a:xfrm>
              <a:off x="1206500" y="7874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532116DC-198B-2BE1-C684-B93392FE84D0}"/>
                </a:ext>
              </a:extLst>
            </p:cNvPr>
            <p:cNvSpPr/>
            <p:nvPr/>
          </p:nvSpPr>
          <p:spPr>
            <a:xfrm>
              <a:off x="781050" y="1860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" name="Freeform: Shape 531">
              <a:extLst>
                <a:ext uri="{FF2B5EF4-FFF2-40B4-BE49-F238E27FC236}">
                  <a16:creationId xmlns:a16="http://schemas.microsoft.com/office/drawing/2014/main" id="{168847DC-CF2D-7812-EFDB-D63BBC7333BF}"/>
                </a:ext>
              </a:extLst>
            </p:cNvPr>
            <p:cNvSpPr/>
            <p:nvPr/>
          </p:nvSpPr>
          <p:spPr>
            <a:xfrm>
              <a:off x="2667000" y="698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" name="Freeform: Shape 532">
              <a:extLst>
                <a:ext uri="{FF2B5EF4-FFF2-40B4-BE49-F238E27FC236}">
                  <a16:creationId xmlns:a16="http://schemas.microsoft.com/office/drawing/2014/main" id="{4D6F9ED0-770B-397D-9762-25BB4522848C}"/>
                </a:ext>
              </a:extLst>
            </p:cNvPr>
            <p:cNvSpPr/>
            <p:nvPr/>
          </p:nvSpPr>
          <p:spPr>
            <a:xfrm>
              <a:off x="228600" y="1098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" name="Freeform: Shape 533">
              <a:extLst>
                <a:ext uri="{FF2B5EF4-FFF2-40B4-BE49-F238E27FC236}">
                  <a16:creationId xmlns:a16="http://schemas.microsoft.com/office/drawing/2014/main" id="{F8ED3791-0F5C-26F6-ACBF-E7F8E830F254}"/>
                </a:ext>
              </a:extLst>
            </p:cNvPr>
            <p:cNvSpPr/>
            <p:nvPr/>
          </p:nvSpPr>
          <p:spPr>
            <a:xfrm>
              <a:off x="1631950" y="6413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" name="Freeform: Shape 534">
              <a:extLst>
                <a:ext uri="{FF2B5EF4-FFF2-40B4-BE49-F238E27FC236}">
                  <a16:creationId xmlns:a16="http://schemas.microsoft.com/office/drawing/2014/main" id="{98722B1E-AC52-45EA-9864-92A4D9B7E4A1}"/>
                </a:ext>
              </a:extLst>
            </p:cNvPr>
            <p:cNvSpPr/>
            <p:nvPr/>
          </p:nvSpPr>
          <p:spPr>
            <a:xfrm>
              <a:off x="1225550" y="4381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" name="Freeform: Shape 535">
              <a:extLst>
                <a:ext uri="{FF2B5EF4-FFF2-40B4-BE49-F238E27FC236}">
                  <a16:creationId xmlns:a16="http://schemas.microsoft.com/office/drawing/2014/main" id="{887C212F-F465-ECD5-0813-9312607D4602}"/>
                </a:ext>
              </a:extLst>
            </p:cNvPr>
            <p:cNvSpPr/>
            <p:nvPr/>
          </p:nvSpPr>
          <p:spPr>
            <a:xfrm>
              <a:off x="946150" y="79375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" name="Freeform: Shape 536">
              <a:extLst>
                <a:ext uri="{FF2B5EF4-FFF2-40B4-BE49-F238E27FC236}">
                  <a16:creationId xmlns:a16="http://schemas.microsoft.com/office/drawing/2014/main" id="{24038BE3-B497-D3DD-2000-FAD201443648}"/>
                </a:ext>
              </a:extLst>
            </p:cNvPr>
            <p:cNvSpPr/>
            <p:nvPr/>
          </p:nvSpPr>
          <p:spPr>
            <a:xfrm>
              <a:off x="1358900" y="111760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68EA7E15-6363-9616-228C-50AD4391500E}"/>
                </a:ext>
              </a:extLst>
            </p:cNvPr>
            <p:cNvSpPr/>
            <p:nvPr/>
          </p:nvSpPr>
          <p:spPr>
            <a:xfrm>
              <a:off x="622300" y="9525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0B41C66C-7193-C963-2923-68168C187A93}"/>
                </a:ext>
              </a:extLst>
            </p:cNvPr>
            <p:cNvSpPr/>
            <p:nvPr/>
          </p:nvSpPr>
          <p:spPr>
            <a:xfrm>
              <a:off x="444500" y="30289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" name="Freeform: Shape 539">
              <a:extLst>
                <a:ext uri="{FF2B5EF4-FFF2-40B4-BE49-F238E27FC236}">
                  <a16:creationId xmlns:a16="http://schemas.microsoft.com/office/drawing/2014/main" id="{73AFE87F-E042-AC46-42F2-55DE3A496FC2}"/>
                </a:ext>
              </a:extLst>
            </p:cNvPr>
            <p:cNvSpPr/>
            <p:nvPr/>
          </p:nvSpPr>
          <p:spPr>
            <a:xfrm>
              <a:off x="711200" y="31496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" name="Freeform: Shape 540">
              <a:extLst>
                <a:ext uri="{FF2B5EF4-FFF2-40B4-BE49-F238E27FC236}">
                  <a16:creationId xmlns:a16="http://schemas.microsoft.com/office/drawing/2014/main" id="{FA5D8FC9-36C2-1927-2D5B-834244F7F488}"/>
                </a:ext>
              </a:extLst>
            </p:cNvPr>
            <p:cNvSpPr/>
            <p:nvPr/>
          </p:nvSpPr>
          <p:spPr>
            <a:xfrm>
              <a:off x="1771650" y="4254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" name="Freeform: Shape 541">
              <a:extLst>
                <a:ext uri="{FF2B5EF4-FFF2-40B4-BE49-F238E27FC236}">
                  <a16:creationId xmlns:a16="http://schemas.microsoft.com/office/drawing/2014/main" id="{9B48D056-1196-A41A-E111-B3AFDA3654DE}"/>
                </a:ext>
              </a:extLst>
            </p:cNvPr>
            <p:cNvSpPr/>
            <p:nvPr/>
          </p:nvSpPr>
          <p:spPr>
            <a:xfrm>
              <a:off x="9823450" y="438150"/>
              <a:ext cx="82550" cy="82550"/>
            </a:xfrm>
            <a:custGeom>
              <a:avLst/>
              <a:gdLst>
                <a:gd name="connsiteX0" fmla="*/ 82550 w 82550"/>
                <a:gd name="connsiteY0" fmla="*/ 41275 h 82550"/>
                <a:gd name="connsiteX1" fmla="*/ 41275 w 82550"/>
                <a:gd name="connsiteY1" fmla="*/ 82550 h 82550"/>
                <a:gd name="connsiteX2" fmla="*/ 0 w 82550"/>
                <a:gd name="connsiteY2" fmla="*/ 41275 h 82550"/>
                <a:gd name="connsiteX3" fmla="*/ 41275 w 82550"/>
                <a:gd name="connsiteY3" fmla="*/ 0 h 82550"/>
                <a:gd name="connsiteX4" fmla="*/ 82550 w 82550"/>
                <a:gd name="connsiteY4" fmla="*/ 41275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550" h="82550">
                  <a:moveTo>
                    <a:pt x="82550" y="41275"/>
                  </a:moveTo>
                  <a:cubicBezTo>
                    <a:pt x="82550" y="64135"/>
                    <a:pt x="64135" y="82550"/>
                    <a:pt x="41275" y="82550"/>
                  </a:cubicBezTo>
                  <a:cubicBezTo>
                    <a:pt x="18415" y="82550"/>
                    <a:pt x="0" y="64135"/>
                    <a:pt x="0" y="41275"/>
                  </a:cubicBezTo>
                  <a:cubicBezTo>
                    <a:pt x="0" y="18415"/>
                    <a:pt x="18415" y="0"/>
                    <a:pt x="41275" y="0"/>
                  </a:cubicBezTo>
                  <a:cubicBezTo>
                    <a:pt x="64135" y="0"/>
                    <a:pt x="82550" y="18415"/>
                    <a:pt x="82550" y="412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" name="Freeform: Shape 542">
              <a:extLst>
                <a:ext uri="{FF2B5EF4-FFF2-40B4-BE49-F238E27FC236}">
                  <a16:creationId xmlns:a16="http://schemas.microsoft.com/office/drawing/2014/main" id="{5193A6C0-C86B-27DC-9034-FDBA55A4C3FA}"/>
                </a:ext>
              </a:extLst>
            </p:cNvPr>
            <p:cNvSpPr/>
            <p:nvPr/>
          </p:nvSpPr>
          <p:spPr>
            <a:xfrm>
              <a:off x="11303000" y="2006600"/>
              <a:ext cx="146050" cy="146050"/>
            </a:xfrm>
            <a:custGeom>
              <a:avLst/>
              <a:gdLst>
                <a:gd name="connsiteX0" fmla="*/ 146050 w 146050"/>
                <a:gd name="connsiteY0" fmla="*/ 73025 h 146050"/>
                <a:gd name="connsiteX1" fmla="*/ 73025 w 146050"/>
                <a:gd name="connsiteY1" fmla="*/ 146050 h 146050"/>
                <a:gd name="connsiteX2" fmla="*/ 0 w 146050"/>
                <a:gd name="connsiteY2" fmla="*/ 73025 h 146050"/>
                <a:gd name="connsiteX3" fmla="*/ 73025 w 146050"/>
                <a:gd name="connsiteY3" fmla="*/ 0 h 146050"/>
                <a:gd name="connsiteX4" fmla="*/ 146050 w 146050"/>
                <a:gd name="connsiteY4" fmla="*/ 73025 h 14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050" h="146050">
                  <a:moveTo>
                    <a:pt x="146050" y="73025"/>
                  </a:moveTo>
                  <a:cubicBezTo>
                    <a:pt x="146050" y="113665"/>
                    <a:pt x="113030" y="146050"/>
                    <a:pt x="73025" y="146050"/>
                  </a:cubicBezTo>
                  <a:cubicBezTo>
                    <a:pt x="33020" y="146050"/>
                    <a:pt x="0" y="113665"/>
                    <a:pt x="0" y="73025"/>
                  </a:cubicBezTo>
                  <a:cubicBezTo>
                    <a:pt x="0" y="32385"/>
                    <a:pt x="33020" y="0"/>
                    <a:pt x="73025" y="0"/>
                  </a:cubicBezTo>
                  <a:cubicBezTo>
                    <a:pt x="113030" y="0"/>
                    <a:pt x="146050" y="32385"/>
                    <a:pt x="146050" y="730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4" name="Freeform: Shape 543">
              <a:extLst>
                <a:ext uri="{FF2B5EF4-FFF2-40B4-BE49-F238E27FC236}">
                  <a16:creationId xmlns:a16="http://schemas.microsoft.com/office/drawing/2014/main" id="{415F1DEF-6325-C2DE-206C-40D1797831E5}"/>
                </a:ext>
              </a:extLst>
            </p:cNvPr>
            <p:cNvSpPr/>
            <p:nvPr/>
          </p:nvSpPr>
          <p:spPr>
            <a:xfrm>
              <a:off x="8102600" y="8128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5" name="Freeform: Shape 544">
              <a:extLst>
                <a:ext uri="{FF2B5EF4-FFF2-40B4-BE49-F238E27FC236}">
                  <a16:creationId xmlns:a16="http://schemas.microsoft.com/office/drawing/2014/main" id="{B692E4E0-2D71-6232-8E4F-533CB7AE35F3}"/>
                </a:ext>
              </a:extLst>
            </p:cNvPr>
            <p:cNvSpPr/>
            <p:nvPr/>
          </p:nvSpPr>
          <p:spPr>
            <a:xfrm>
              <a:off x="3486150" y="6667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" name="Freeform: Shape 545">
              <a:extLst>
                <a:ext uri="{FF2B5EF4-FFF2-40B4-BE49-F238E27FC236}">
                  <a16:creationId xmlns:a16="http://schemas.microsoft.com/office/drawing/2014/main" id="{1A66DE99-71B6-20D3-994C-7AE8401098C4}"/>
                </a:ext>
              </a:extLst>
            </p:cNvPr>
            <p:cNvSpPr/>
            <p:nvPr/>
          </p:nvSpPr>
          <p:spPr>
            <a:xfrm>
              <a:off x="4038600" y="1587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7" name="Freeform: Shape 546">
              <a:extLst>
                <a:ext uri="{FF2B5EF4-FFF2-40B4-BE49-F238E27FC236}">
                  <a16:creationId xmlns:a16="http://schemas.microsoft.com/office/drawing/2014/main" id="{31232B30-2296-2E30-0558-2929410C8F9E}"/>
                </a:ext>
              </a:extLst>
            </p:cNvPr>
            <p:cNvSpPr/>
            <p:nvPr/>
          </p:nvSpPr>
          <p:spPr>
            <a:xfrm>
              <a:off x="1962150" y="1009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8" name="Freeform: Shape 547">
              <a:extLst>
                <a:ext uri="{FF2B5EF4-FFF2-40B4-BE49-F238E27FC236}">
                  <a16:creationId xmlns:a16="http://schemas.microsoft.com/office/drawing/2014/main" id="{7E92EA69-1088-ABA0-B2EC-6F2C56CDC77A}"/>
                </a:ext>
              </a:extLst>
            </p:cNvPr>
            <p:cNvSpPr/>
            <p:nvPr/>
          </p:nvSpPr>
          <p:spPr>
            <a:xfrm>
              <a:off x="8756650" y="5969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" name="Freeform: Shape 548">
              <a:extLst>
                <a:ext uri="{FF2B5EF4-FFF2-40B4-BE49-F238E27FC236}">
                  <a16:creationId xmlns:a16="http://schemas.microsoft.com/office/drawing/2014/main" id="{B6503A9A-595F-A6A2-5079-7A453FE4C377}"/>
                </a:ext>
              </a:extLst>
            </p:cNvPr>
            <p:cNvSpPr/>
            <p:nvPr/>
          </p:nvSpPr>
          <p:spPr>
            <a:xfrm>
              <a:off x="11303000" y="120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EF475B7A-D019-2ACE-3250-E3D13FF8A587}"/>
                </a:ext>
              </a:extLst>
            </p:cNvPr>
            <p:cNvSpPr/>
            <p:nvPr/>
          </p:nvSpPr>
          <p:spPr>
            <a:xfrm>
              <a:off x="1060450" y="1771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4348DFEA-7D8D-14E8-194C-DAC8BC474887}"/>
                </a:ext>
              </a:extLst>
            </p:cNvPr>
            <p:cNvSpPr/>
            <p:nvPr/>
          </p:nvSpPr>
          <p:spPr>
            <a:xfrm>
              <a:off x="768350" y="12954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" name="Freeform: Shape 551">
              <a:extLst>
                <a:ext uri="{FF2B5EF4-FFF2-40B4-BE49-F238E27FC236}">
                  <a16:creationId xmlns:a16="http://schemas.microsoft.com/office/drawing/2014/main" id="{EC287686-45FB-01D3-64FD-C7E3EB363B6B}"/>
                </a:ext>
              </a:extLst>
            </p:cNvPr>
            <p:cNvSpPr/>
            <p:nvPr/>
          </p:nvSpPr>
          <p:spPr>
            <a:xfrm>
              <a:off x="2032000" y="368300"/>
              <a:ext cx="139700" cy="139700"/>
            </a:xfrm>
            <a:custGeom>
              <a:avLst/>
              <a:gdLst>
                <a:gd name="connsiteX0" fmla="*/ 139700 w 139700"/>
                <a:gd name="connsiteY0" fmla="*/ 69850 h 139700"/>
                <a:gd name="connsiteX1" fmla="*/ 69850 w 139700"/>
                <a:gd name="connsiteY1" fmla="*/ 139700 h 139700"/>
                <a:gd name="connsiteX2" fmla="*/ 0 w 139700"/>
                <a:gd name="connsiteY2" fmla="*/ 69850 h 139700"/>
                <a:gd name="connsiteX3" fmla="*/ 69850 w 139700"/>
                <a:gd name="connsiteY3" fmla="*/ 0 h 139700"/>
                <a:gd name="connsiteX4" fmla="*/ 139700 w 139700"/>
                <a:gd name="connsiteY4" fmla="*/ 69850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700" h="139700">
                  <a:moveTo>
                    <a:pt x="139700" y="69850"/>
                  </a:moveTo>
                  <a:cubicBezTo>
                    <a:pt x="139700" y="108585"/>
                    <a:pt x="108585" y="139700"/>
                    <a:pt x="69850" y="139700"/>
                  </a:cubicBezTo>
                  <a:cubicBezTo>
                    <a:pt x="31115" y="139700"/>
                    <a:pt x="0" y="108585"/>
                    <a:pt x="0" y="69850"/>
                  </a:cubicBezTo>
                  <a:cubicBezTo>
                    <a:pt x="0" y="31115"/>
                    <a:pt x="31115" y="0"/>
                    <a:pt x="69850" y="0"/>
                  </a:cubicBezTo>
                  <a:cubicBezTo>
                    <a:pt x="108585" y="0"/>
                    <a:pt x="139700" y="31115"/>
                    <a:pt x="139700" y="6985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" name="Freeform: Shape 552">
              <a:extLst>
                <a:ext uri="{FF2B5EF4-FFF2-40B4-BE49-F238E27FC236}">
                  <a16:creationId xmlns:a16="http://schemas.microsoft.com/office/drawing/2014/main" id="{17630283-C77C-051D-422A-01E6F2E00FEC}"/>
                </a:ext>
              </a:extLst>
            </p:cNvPr>
            <p:cNvSpPr/>
            <p:nvPr/>
          </p:nvSpPr>
          <p:spPr>
            <a:xfrm>
              <a:off x="10274300" y="105410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" name="Freeform: Shape 553">
              <a:extLst>
                <a:ext uri="{FF2B5EF4-FFF2-40B4-BE49-F238E27FC236}">
                  <a16:creationId xmlns:a16="http://schemas.microsoft.com/office/drawing/2014/main" id="{3ABFF523-FB83-9111-42C5-0B2722C783E0}"/>
                </a:ext>
              </a:extLst>
            </p:cNvPr>
            <p:cNvSpPr/>
            <p:nvPr/>
          </p:nvSpPr>
          <p:spPr>
            <a:xfrm>
              <a:off x="10725150" y="8191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" name="Freeform: Shape 554">
              <a:extLst>
                <a:ext uri="{FF2B5EF4-FFF2-40B4-BE49-F238E27FC236}">
                  <a16:creationId xmlns:a16="http://schemas.microsoft.com/office/drawing/2014/main" id="{AC861E50-D352-2158-16C8-0510A7434DC9}"/>
                </a:ext>
              </a:extLst>
            </p:cNvPr>
            <p:cNvSpPr/>
            <p:nvPr/>
          </p:nvSpPr>
          <p:spPr>
            <a:xfrm>
              <a:off x="11137900" y="13525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" name="Freeform: Shape 555">
              <a:extLst>
                <a:ext uri="{FF2B5EF4-FFF2-40B4-BE49-F238E27FC236}">
                  <a16:creationId xmlns:a16="http://schemas.microsoft.com/office/drawing/2014/main" id="{30560842-70B8-823C-C9A4-7AF33112FF45}"/>
                </a:ext>
              </a:extLst>
            </p:cNvPr>
            <p:cNvSpPr/>
            <p:nvPr/>
          </p:nvSpPr>
          <p:spPr>
            <a:xfrm>
              <a:off x="11169650" y="10858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447AC27B-F15A-F336-2CA4-2F98677B4477}"/>
                </a:ext>
              </a:extLst>
            </p:cNvPr>
            <p:cNvSpPr/>
            <p:nvPr/>
          </p:nvSpPr>
          <p:spPr>
            <a:xfrm>
              <a:off x="11372850" y="7429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862E1993-35A0-BCEE-ACC8-32D64460707B}"/>
                </a:ext>
              </a:extLst>
            </p:cNvPr>
            <p:cNvSpPr/>
            <p:nvPr/>
          </p:nvSpPr>
          <p:spPr>
            <a:xfrm>
              <a:off x="9994900" y="1397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C6E16C91-DC65-461C-DAAC-4F7C3540602F}"/>
                </a:ext>
              </a:extLst>
            </p:cNvPr>
            <p:cNvSpPr/>
            <p:nvPr/>
          </p:nvSpPr>
          <p:spPr>
            <a:xfrm>
              <a:off x="10020300" y="209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40CC1DE1-773A-DD48-7638-9962C7952EB2}"/>
                </a:ext>
              </a:extLst>
            </p:cNvPr>
            <p:cNvSpPr/>
            <p:nvPr/>
          </p:nvSpPr>
          <p:spPr>
            <a:xfrm>
              <a:off x="9271000" y="127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F9F1C045-53FF-7284-066F-C9E8DCB15C9D}"/>
                </a:ext>
              </a:extLst>
            </p:cNvPr>
            <p:cNvSpPr/>
            <p:nvPr/>
          </p:nvSpPr>
          <p:spPr>
            <a:xfrm>
              <a:off x="6248400" y="1397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01AB2CFA-8C72-A1B0-2F76-76E90BC980B8}"/>
                </a:ext>
              </a:extLst>
            </p:cNvPr>
            <p:cNvSpPr/>
            <p:nvPr/>
          </p:nvSpPr>
          <p:spPr>
            <a:xfrm>
              <a:off x="5473700" y="57531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33095857-6B02-D340-08AB-D10DA442CC84}"/>
                </a:ext>
              </a:extLst>
            </p:cNvPr>
            <p:cNvSpPr/>
            <p:nvPr/>
          </p:nvSpPr>
          <p:spPr>
            <a:xfrm>
              <a:off x="4845050" y="5162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D5AACAB4-DC33-DF16-E623-DB009A5E1261}"/>
                </a:ext>
              </a:extLst>
            </p:cNvPr>
            <p:cNvSpPr/>
            <p:nvPr/>
          </p:nvSpPr>
          <p:spPr>
            <a:xfrm>
              <a:off x="7067550" y="4572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924537FB-D738-135F-D226-6A4A19B37886}"/>
                </a:ext>
              </a:extLst>
            </p:cNvPr>
            <p:cNvSpPr/>
            <p:nvPr/>
          </p:nvSpPr>
          <p:spPr>
            <a:xfrm>
              <a:off x="9759950" y="11684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F7047A41-4464-68D6-CD44-9A04EE906FC9}"/>
                </a:ext>
              </a:extLst>
            </p:cNvPr>
            <p:cNvSpPr/>
            <p:nvPr/>
          </p:nvSpPr>
          <p:spPr>
            <a:xfrm>
              <a:off x="4298950" y="5416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C5E4F9A3-79D4-F525-488B-B5D1AE3E3BDC}"/>
                </a:ext>
              </a:extLst>
            </p:cNvPr>
            <p:cNvSpPr/>
            <p:nvPr/>
          </p:nvSpPr>
          <p:spPr>
            <a:xfrm>
              <a:off x="3409950" y="5080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68" name="Graphic 2">
              <a:extLst>
                <a:ext uri="{FF2B5EF4-FFF2-40B4-BE49-F238E27FC236}">
                  <a16:creationId xmlns:a16="http://schemas.microsoft.com/office/drawing/2014/main" id="{C2128762-6868-35CC-8C28-F4CBC2508BE9}"/>
                </a:ext>
              </a:extLst>
            </p:cNvPr>
            <p:cNvGrpSpPr/>
            <p:nvPr/>
          </p:nvGrpSpPr>
          <p:grpSpPr>
            <a:xfrm>
              <a:off x="5488903" y="2720339"/>
              <a:ext cx="1508192" cy="4137818"/>
              <a:chOff x="5488903" y="2720339"/>
              <a:chExt cx="1508192" cy="4137818"/>
            </a:xfrm>
          </p:grpSpPr>
          <p:sp>
            <p:nvSpPr>
              <p:cNvPr id="569" name="Freeform: Shape 568">
                <a:extLst>
                  <a:ext uri="{FF2B5EF4-FFF2-40B4-BE49-F238E27FC236}">
                    <a16:creationId xmlns:a16="http://schemas.microsoft.com/office/drawing/2014/main" id="{2ECDA497-FC0A-3478-096F-427335352F03}"/>
                  </a:ext>
                </a:extLst>
              </p:cNvPr>
              <p:cNvSpPr/>
              <p:nvPr/>
            </p:nvSpPr>
            <p:spPr>
              <a:xfrm>
                <a:off x="6069329" y="5909309"/>
                <a:ext cx="352425" cy="394335"/>
              </a:xfrm>
              <a:custGeom>
                <a:avLst/>
                <a:gdLst>
                  <a:gd name="connsiteX0" fmla="*/ 286385 w 352425"/>
                  <a:gd name="connsiteY0" fmla="*/ 0 h 394335"/>
                  <a:gd name="connsiteX1" fmla="*/ 63500 w 352425"/>
                  <a:gd name="connsiteY1" fmla="*/ 0 h 394335"/>
                  <a:gd name="connsiteX2" fmla="*/ 0 w 352425"/>
                  <a:gd name="connsiteY2" fmla="*/ 394335 h 394335"/>
                  <a:gd name="connsiteX3" fmla="*/ 352425 w 352425"/>
                  <a:gd name="connsiteY3" fmla="*/ 394335 h 394335"/>
                  <a:gd name="connsiteX4" fmla="*/ 287020 w 352425"/>
                  <a:gd name="connsiteY4" fmla="*/ 0 h 394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2425" h="394335">
                    <a:moveTo>
                      <a:pt x="286385" y="0"/>
                    </a:moveTo>
                    <a:lnTo>
                      <a:pt x="63500" y="0"/>
                    </a:lnTo>
                    <a:cubicBezTo>
                      <a:pt x="44450" y="164465"/>
                      <a:pt x="23495" y="301625"/>
                      <a:pt x="0" y="394335"/>
                    </a:cubicBezTo>
                    <a:lnTo>
                      <a:pt x="352425" y="394335"/>
                    </a:lnTo>
                    <a:cubicBezTo>
                      <a:pt x="328295" y="301625"/>
                      <a:pt x="306070" y="164465"/>
                      <a:pt x="28702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0" name="Freeform: Shape 569">
                <a:extLst>
                  <a:ext uri="{FF2B5EF4-FFF2-40B4-BE49-F238E27FC236}">
                    <a16:creationId xmlns:a16="http://schemas.microsoft.com/office/drawing/2014/main" id="{7C779915-A6A8-7EBF-61AB-ABBEA67DF354}"/>
                  </a:ext>
                </a:extLst>
              </p:cNvPr>
              <p:cNvSpPr/>
              <p:nvPr/>
            </p:nvSpPr>
            <p:spPr>
              <a:xfrm>
                <a:off x="6173470" y="4063365"/>
                <a:ext cx="140970" cy="1411604"/>
              </a:xfrm>
              <a:custGeom>
                <a:avLst/>
                <a:gdLst>
                  <a:gd name="connsiteX0" fmla="*/ 69850 w 140970"/>
                  <a:gd name="connsiteY0" fmla="*/ 0 h 1411604"/>
                  <a:gd name="connsiteX1" fmla="*/ 69850 w 140970"/>
                  <a:gd name="connsiteY1" fmla="*/ 0 h 1411604"/>
                  <a:gd name="connsiteX2" fmla="*/ 0 w 140970"/>
                  <a:gd name="connsiteY2" fmla="*/ 1411605 h 1411604"/>
                  <a:gd name="connsiteX3" fmla="*/ 140970 w 140970"/>
                  <a:gd name="connsiteY3" fmla="*/ 1411605 h 1411604"/>
                  <a:gd name="connsiteX4" fmla="*/ 69215 w 140970"/>
                  <a:gd name="connsiteY4" fmla="*/ 0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0" h="1411604">
                    <a:moveTo>
                      <a:pt x="69850" y="0"/>
                    </a:moveTo>
                    <a:lnTo>
                      <a:pt x="69850" y="0"/>
                    </a:lnTo>
                    <a:cubicBezTo>
                      <a:pt x="60325" y="370205"/>
                      <a:pt x="37465" y="929640"/>
                      <a:pt x="0" y="1411605"/>
                    </a:cubicBezTo>
                    <a:lnTo>
                      <a:pt x="140970" y="1411605"/>
                    </a:lnTo>
                    <a:cubicBezTo>
                      <a:pt x="102870" y="929640"/>
                      <a:pt x="79375" y="370205"/>
                      <a:pt x="69215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1" name="Freeform: Shape 570">
                <a:extLst>
                  <a:ext uri="{FF2B5EF4-FFF2-40B4-BE49-F238E27FC236}">
                    <a16:creationId xmlns:a16="http://schemas.microsoft.com/office/drawing/2014/main" id="{2482213A-660B-4488-6F16-7C5198D2FDB2}"/>
                  </a:ext>
                </a:extLst>
              </p:cNvPr>
              <p:cNvSpPr/>
              <p:nvPr/>
            </p:nvSpPr>
            <p:spPr>
              <a:xfrm>
                <a:off x="6037579" y="6337934"/>
                <a:ext cx="407670" cy="57150"/>
              </a:xfrm>
              <a:custGeom>
                <a:avLst/>
                <a:gdLst>
                  <a:gd name="connsiteX0" fmla="*/ 407035 w 407670"/>
                  <a:gd name="connsiteY0" fmla="*/ 38735 h 57150"/>
                  <a:gd name="connsiteX1" fmla="*/ 393065 w 407670"/>
                  <a:gd name="connsiteY1" fmla="*/ 0 h 57150"/>
                  <a:gd name="connsiteX2" fmla="*/ 21590 w 407670"/>
                  <a:gd name="connsiteY2" fmla="*/ 0 h 57150"/>
                  <a:gd name="connsiteX3" fmla="*/ 0 w 407670"/>
                  <a:gd name="connsiteY3" fmla="*/ 57150 h 57150"/>
                  <a:gd name="connsiteX4" fmla="*/ 407670 w 407670"/>
                  <a:gd name="connsiteY4" fmla="*/ 57150 h 57150"/>
                  <a:gd name="connsiteX5" fmla="*/ 406400 w 407670"/>
                  <a:gd name="connsiteY5" fmla="*/ 38735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7670" h="57150">
                    <a:moveTo>
                      <a:pt x="407035" y="38735"/>
                    </a:moveTo>
                    <a:cubicBezTo>
                      <a:pt x="402590" y="27305"/>
                      <a:pt x="397510" y="14605"/>
                      <a:pt x="393065" y="0"/>
                    </a:cubicBezTo>
                    <a:lnTo>
                      <a:pt x="21590" y="0"/>
                    </a:lnTo>
                    <a:cubicBezTo>
                      <a:pt x="14605" y="22860"/>
                      <a:pt x="7620" y="41910"/>
                      <a:pt x="0" y="57150"/>
                    </a:cubicBezTo>
                    <a:lnTo>
                      <a:pt x="407670" y="57150"/>
                    </a:lnTo>
                    <a:cubicBezTo>
                      <a:pt x="407035" y="51435"/>
                      <a:pt x="406400" y="45085"/>
                      <a:pt x="406400" y="38735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2" name="Freeform: Shape 571">
                <a:extLst>
                  <a:ext uri="{FF2B5EF4-FFF2-40B4-BE49-F238E27FC236}">
                    <a16:creationId xmlns:a16="http://schemas.microsoft.com/office/drawing/2014/main" id="{275B6F07-D53D-08F1-D2B5-E68B7ECAA547}"/>
                  </a:ext>
                </a:extLst>
              </p:cNvPr>
              <p:cNvSpPr/>
              <p:nvPr/>
            </p:nvSpPr>
            <p:spPr>
              <a:xfrm>
                <a:off x="6136640" y="5686425"/>
                <a:ext cx="215264" cy="188595"/>
              </a:xfrm>
              <a:custGeom>
                <a:avLst/>
                <a:gdLst>
                  <a:gd name="connsiteX0" fmla="*/ 196215 w 215264"/>
                  <a:gd name="connsiteY0" fmla="*/ 0 h 188595"/>
                  <a:gd name="connsiteX1" fmla="*/ 19050 w 215264"/>
                  <a:gd name="connsiteY1" fmla="*/ 0 h 188595"/>
                  <a:gd name="connsiteX2" fmla="*/ 0 w 215264"/>
                  <a:gd name="connsiteY2" fmla="*/ 188595 h 188595"/>
                  <a:gd name="connsiteX3" fmla="*/ 215265 w 215264"/>
                  <a:gd name="connsiteY3" fmla="*/ 188595 h 188595"/>
                  <a:gd name="connsiteX4" fmla="*/ 195580 w 215264"/>
                  <a:gd name="connsiteY4" fmla="*/ 0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264" h="188595">
                    <a:moveTo>
                      <a:pt x="196215" y="0"/>
                    </a:moveTo>
                    <a:lnTo>
                      <a:pt x="19050" y="0"/>
                    </a:lnTo>
                    <a:cubicBezTo>
                      <a:pt x="13335" y="65405"/>
                      <a:pt x="6985" y="128905"/>
                      <a:pt x="0" y="188595"/>
                    </a:cubicBezTo>
                    <a:lnTo>
                      <a:pt x="215265" y="188595"/>
                    </a:lnTo>
                    <a:cubicBezTo>
                      <a:pt x="208280" y="128905"/>
                      <a:pt x="201930" y="65405"/>
                      <a:pt x="19558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3" name="Freeform: Shape 572">
                <a:extLst>
                  <a:ext uri="{FF2B5EF4-FFF2-40B4-BE49-F238E27FC236}">
                    <a16:creationId xmlns:a16="http://schemas.microsoft.com/office/drawing/2014/main" id="{555C8367-B62F-AAFF-FD94-C28C0887E64F}"/>
                  </a:ext>
                </a:extLst>
              </p:cNvPr>
              <p:cNvSpPr/>
              <p:nvPr/>
            </p:nvSpPr>
            <p:spPr>
              <a:xfrm>
                <a:off x="6163945" y="5509259"/>
                <a:ext cx="158750" cy="74295"/>
              </a:xfrm>
              <a:custGeom>
                <a:avLst/>
                <a:gdLst>
                  <a:gd name="connsiteX0" fmla="*/ 153035 w 158750"/>
                  <a:gd name="connsiteY0" fmla="*/ 0 h 74295"/>
                  <a:gd name="connsiteX1" fmla="*/ 6350 w 158750"/>
                  <a:gd name="connsiteY1" fmla="*/ 0 h 74295"/>
                  <a:gd name="connsiteX2" fmla="*/ 0 w 158750"/>
                  <a:gd name="connsiteY2" fmla="*/ 74295 h 74295"/>
                  <a:gd name="connsiteX3" fmla="*/ 158750 w 158750"/>
                  <a:gd name="connsiteY3" fmla="*/ 74295 h 74295"/>
                  <a:gd name="connsiteX4" fmla="*/ 152400 w 158750"/>
                  <a:gd name="connsiteY4" fmla="*/ 0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750" h="74295">
                    <a:moveTo>
                      <a:pt x="153035" y="0"/>
                    </a:moveTo>
                    <a:lnTo>
                      <a:pt x="6350" y="0"/>
                    </a:lnTo>
                    <a:cubicBezTo>
                      <a:pt x="4445" y="24765"/>
                      <a:pt x="2540" y="49530"/>
                      <a:pt x="0" y="74295"/>
                    </a:cubicBezTo>
                    <a:lnTo>
                      <a:pt x="158750" y="74295"/>
                    </a:lnTo>
                    <a:cubicBezTo>
                      <a:pt x="156845" y="49530"/>
                      <a:pt x="154305" y="24765"/>
                      <a:pt x="15240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4" name="Freeform: Shape 573">
                <a:extLst>
                  <a:ext uri="{FF2B5EF4-FFF2-40B4-BE49-F238E27FC236}">
                    <a16:creationId xmlns:a16="http://schemas.microsoft.com/office/drawing/2014/main" id="{1D77E612-7E52-4CED-384F-9112779ACE67}"/>
                  </a:ext>
                </a:extLst>
              </p:cNvPr>
              <p:cNvSpPr/>
              <p:nvPr/>
            </p:nvSpPr>
            <p:spPr>
              <a:xfrm>
                <a:off x="6111240" y="3348990"/>
                <a:ext cx="262889" cy="114300"/>
              </a:xfrm>
              <a:custGeom>
                <a:avLst/>
                <a:gdLst>
                  <a:gd name="connsiteX0" fmla="*/ 251460 w 262889"/>
                  <a:gd name="connsiteY0" fmla="*/ 114300 h 114300"/>
                  <a:gd name="connsiteX1" fmla="*/ 262890 w 262889"/>
                  <a:gd name="connsiteY1" fmla="*/ 102870 h 114300"/>
                  <a:gd name="connsiteX2" fmla="*/ 262890 w 262889"/>
                  <a:gd name="connsiteY2" fmla="*/ 11430 h 114300"/>
                  <a:gd name="connsiteX3" fmla="*/ 251460 w 262889"/>
                  <a:gd name="connsiteY3" fmla="*/ 0 h 114300"/>
                  <a:gd name="connsiteX4" fmla="*/ 211455 w 262889"/>
                  <a:gd name="connsiteY4" fmla="*/ 0 h 114300"/>
                  <a:gd name="connsiteX5" fmla="*/ 211455 w 262889"/>
                  <a:gd name="connsiteY5" fmla="*/ 11430 h 114300"/>
                  <a:gd name="connsiteX6" fmla="*/ 51435 w 262889"/>
                  <a:gd name="connsiteY6" fmla="*/ 11430 h 114300"/>
                  <a:gd name="connsiteX7" fmla="*/ 51435 w 262889"/>
                  <a:gd name="connsiteY7" fmla="*/ 0 h 114300"/>
                  <a:gd name="connsiteX8" fmla="*/ 11430 w 262889"/>
                  <a:gd name="connsiteY8" fmla="*/ 0 h 114300"/>
                  <a:gd name="connsiteX9" fmla="*/ 0 w 262889"/>
                  <a:gd name="connsiteY9" fmla="*/ 11430 h 114300"/>
                  <a:gd name="connsiteX10" fmla="*/ 0 w 262889"/>
                  <a:gd name="connsiteY10" fmla="*/ 102870 h 114300"/>
                  <a:gd name="connsiteX11" fmla="*/ 11430 w 262889"/>
                  <a:gd name="connsiteY11" fmla="*/ 114300 h 114300"/>
                  <a:gd name="connsiteX12" fmla="*/ 251460 w 262889"/>
                  <a:gd name="connsiteY12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62889" h="114300">
                    <a:moveTo>
                      <a:pt x="251460" y="114300"/>
                    </a:moveTo>
                    <a:cubicBezTo>
                      <a:pt x="257810" y="114300"/>
                      <a:pt x="262890" y="109220"/>
                      <a:pt x="262890" y="102870"/>
                    </a:cubicBezTo>
                    <a:lnTo>
                      <a:pt x="262890" y="11430"/>
                    </a:lnTo>
                    <a:cubicBezTo>
                      <a:pt x="262890" y="5080"/>
                      <a:pt x="257810" y="0"/>
                      <a:pt x="251460" y="0"/>
                    </a:cubicBezTo>
                    <a:lnTo>
                      <a:pt x="211455" y="0"/>
                    </a:lnTo>
                    <a:lnTo>
                      <a:pt x="211455" y="11430"/>
                    </a:lnTo>
                    <a:lnTo>
                      <a:pt x="51435" y="11430"/>
                    </a:lnTo>
                    <a:lnTo>
                      <a:pt x="51435" y="0"/>
                    </a:ln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cubicBezTo>
                      <a:pt x="0" y="109220"/>
                      <a:pt x="5080" y="114300"/>
                      <a:pt x="11430" y="114300"/>
                    </a:cubicBezTo>
                    <a:lnTo>
                      <a:pt x="251460" y="11430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5" name="Freeform: Shape 574">
                <a:extLst>
                  <a:ext uri="{FF2B5EF4-FFF2-40B4-BE49-F238E27FC236}">
                    <a16:creationId xmlns:a16="http://schemas.microsoft.com/office/drawing/2014/main" id="{FC41CC0D-E39D-7765-EC63-8FD627B8B5BC}"/>
                  </a:ext>
                </a:extLst>
              </p:cNvPr>
              <p:cNvSpPr/>
              <p:nvPr/>
            </p:nvSpPr>
            <p:spPr>
              <a:xfrm>
                <a:off x="6162675" y="3246120"/>
                <a:ext cx="160020" cy="102870"/>
              </a:xfrm>
              <a:custGeom>
                <a:avLst/>
                <a:gdLst>
                  <a:gd name="connsiteX0" fmla="*/ 160020 w 160020"/>
                  <a:gd name="connsiteY0" fmla="*/ 11430 h 102870"/>
                  <a:gd name="connsiteX1" fmla="*/ 148590 w 160020"/>
                  <a:gd name="connsiteY1" fmla="*/ 0 h 102870"/>
                  <a:gd name="connsiteX2" fmla="*/ 125730 w 160020"/>
                  <a:gd name="connsiteY2" fmla="*/ 0 h 102870"/>
                  <a:gd name="connsiteX3" fmla="*/ 125730 w 160020"/>
                  <a:gd name="connsiteY3" fmla="*/ 11430 h 102870"/>
                  <a:gd name="connsiteX4" fmla="*/ 34290 w 160020"/>
                  <a:gd name="connsiteY4" fmla="*/ 11430 h 102870"/>
                  <a:gd name="connsiteX5" fmla="*/ 34290 w 160020"/>
                  <a:gd name="connsiteY5" fmla="*/ 0 h 102870"/>
                  <a:gd name="connsiteX6" fmla="*/ 11430 w 160020"/>
                  <a:gd name="connsiteY6" fmla="*/ 0 h 102870"/>
                  <a:gd name="connsiteX7" fmla="*/ 0 w 160020"/>
                  <a:gd name="connsiteY7" fmla="*/ 11430 h 102870"/>
                  <a:gd name="connsiteX8" fmla="*/ 0 w 160020"/>
                  <a:gd name="connsiteY8" fmla="*/ 102870 h 102870"/>
                  <a:gd name="connsiteX9" fmla="*/ 160020 w 160020"/>
                  <a:gd name="connsiteY9" fmla="*/ 102870 h 102870"/>
                  <a:gd name="connsiteX10" fmla="*/ 160020 w 160020"/>
                  <a:gd name="connsiteY10" fmla="*/ 1143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0020" h="102870">
                    <a:moveTo>
                      <a:pt x="160020" y="11430"/>
                    </a:moveTo>
                    <a:cubicBezTo>
                      <a:pt x="160020" y="5080"/>
                      <a:pt x="154940" y="0"/>
                      <a:pt x="148590" y="0"/>
                    </a:cubicBezTo>
                    <a:lnTo>
                      <a:pt x="125730" y="0"/>
                    </a:lnTo>
                    <a:lnTo>
                      <a:pt x="125730" y="11430"/>
                    </a:lnTo>
                    <a:lnTo>
                      <a:pt x="34290" y="11430"/>
                    </a:lnTo>
                    <a:lnTo>
                      <a:pt x="34290" y="0"/>
                    </a:ln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lnTo>
                      <a:pt x="160020" y="102870"/>
                    </a:lnTo>
                    <a:lnTo>
                      <a:pt x="16002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9D96A202-4A67-FE3B-3389-3E4A33EFA687}"/>
                  </a:ext>
                </a:extLst>
              </p:cNvPr>
              <p:cNvSpPr/>
              <p:nvPr/>
            </p:nvSpPr>
            <p:spPr>
              <a:xfrm>
                <a:off x="6162675" y="3348990"/>
                <a:ext cx="160020" cy="11429"/>
              </a:xfrm>
              <a:custGeom>
                <a:avLst/>
                <a:gdLst>
                  <a:gd name="connsiteX0" fmla="*/ 0 w 160020"/>
                  <a:gd name="connsiteY0" fmla="*/ 0 h 11429"/>
                  <a:gd name="connsiteX1" fmla="*/ 160020 w 160020"/>
                  <a:gd name="connsiteY1" fmla="*/ 0 h 11429"/>
                  <a:gd name="connsiteX2" fmla="*/ 160020 w 160020"/>
                  <a:gd name="connsiteY2" fmla="*/ 11430 h 11429"/>
                  <a:gd name="connsiteX3" fmla="*/ 0 w 160020"/>
                  <a:gd name="connsiteY3" fmla="*/ 11430 h 11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0" h="11429">
                    <a:moveTo>
                      <a:pt x="0" y="0"/>
                    </a:moveTo>
                    <a:lnTo>
                      <a:pt x="160020" y="0"/>
                    </a:lnTo>
                    <a:lnTo>
                      <a:pt x="160020" y="11430"/>
                    </a:lnTo>
                    <a:lnTo>
                      <a:pt x="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3F32D8E6-4E7A-A04C-795B-53C6D3368F1B}"/>
                  </a:ext>
                </a:extLst>
              </p:cNvPr>
              <p:cNvSpPr/>
              <p:nvPr/>
            </p:nvSpPr>
            <p:spPr>
              <a:xfrm>
                <a:off x="6197600" y="3143250"/>
                <a:ext cx="91440" cy="102870"/>
              </a:xfrm>
              <a:custGeom>
                <a:avLst/>
                <a:gdLst>
                  <a:gd name="connsiteX0" fmla="*/ 91440 w 91440"/>
                  <a:gd name="connsiteY0" fmla="*/ 11430 h 102870"/>
                  <a:gd name="connsiteX1" fmla="*/ 80010 w 91440"/>
                  <a:gd name="connsiteY1" fmla="*/ 0 h 102870"/>
                  <a:gd name="connsiteX2" fmla="*/ 11430 w 91440"/>
                  <a:gd name="connsiteY2" fmla="*/ 0 h 102870"/>
                  <a:gd name="connsiteX3" fmla="*/ 0 w 91440"/>
                  <a:gd name="connsiteY3" fmla="*/ 11430 h 102870"/>
                  <a:gd name="connsiteX4" fmla="*/ 0 w 91440"/>
                  <a:gd name="connsiteY4" fmla="*/ 102870 h 102870"/>
                  <a:gd name="connsiteX5" fmla="*/ 91440 w 91440"/>
                  <a:gd name="connsiteY5" fmla="*/ 102870 h 102870"/>
                  <a:gd name="connsiteX6" fmla="*/ 91440 w 91440"/>
                  <a:gd name="connsiteY6" fmla="*/ 1143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440" h="102870">
                    <a:moveTo>
                      <a:pt x="91440" y="11430"/>
                    </a:moveTo>
                    <a:cubicBezTo>
                      <a:pt x="91440" y="5080"/>
                      <a:pt x="86360" y="0"/>
                      <a:pt x="80010" y="0"/>
                    </a:cubicBez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lnTo>
                      <a:pt x="91440" y="102870"/>
                    </a:lnTo>
                    <a:lnTo>
                      <a:pt x="9144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D25D91A9-4AE7-16A3-A30A-B56C2F602889}"/>
                  </a:ext>
                </a:extLst>
              </p:cNvPr>
              <p:cNvSpPr/>
              <p:nvPr/>
            </p:nvSpPr>
            <p:spPr>
              <a:xfrm>
                <a:off x="6196965" y="3246120"/>
                <a:ext cx="91439" cy="11430"/>
              </a:xfrm>
              <a:custGeom>
                <a:avLst/>
                <a:gdLst>
                  <a:gd name="connsiteX0" fmla="*/ 0 w 91439"/>
                  <a:gd name="connsiteY0" fmla="*/ 0 h 11430"/>
                  <a:gd name="connsiteX1" fmla="*/ 91440 w 91439"/>
                  <a:gd name="connsiteY1" fmla="*/ 0 h 11430"/>
                  <a:gd name="connsiteX2" fmla="*/ 91440 w 91439"/>
                  <a:gd name="connsiteY2" fmla="*/ 11430 h 11430"/>
                  <a:gd name="connsiteX3" fmla="*/ 0 w 91439"/>
                  <a:gd name="connsiteY3" fmla="*/ 11430 h 11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1439" h="11430">
                    <a:moveTo>
                      <a:pt x="0" y="0"/>
                    </a:moveTo>
                    <a:lnTo>
                      <a:pt x="91440" y="0"/>
                    </a:lnTo>
                    <a:lnTo>
                      <a:pt x="91440" y="11430"/>
                    </a:lnTo>
                    <a:lnTo>
                      <a:pt x="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4D6B30B5-9F0E-140E-E678-2A4DA013B0DD}"/>
                  </a:ext>
                </a:extLst>
              </p:cNvPr>
              <p:cNvSpPr/>
              <p:nvPr/>
            </p:nvSpPr>
            <p:spPr>
              <a:xfrm>
                <a:off x="6225540" y="2720339"/>
                <a:ext cx="34289" cy="422910"/>
              </a:xfrm>
              <a:custGeom>
                <a:avLst/>
                <a:gdLst>
                  <a:gd name="connsiteX0" fmla="*/ 34290 w 34289"/>
                  <a:gd name="connsiteY0" fmla="*/ 11430 h 422910"/>
                  <a:gd name="connsiteX1" fmla="*/ 22860 w 34289"/>
                  <a:gd name="connsiteY1" fmla="*/ 0 h 422910"/>
                  <a:gd name="connsiteX2" fmla="*/ 11430 w 34289"/>
                  <a:gd name="connsiteY2" fmla="*/ 0 h 422910"/>
                  <a:gd name="connsiteX3" fmla="*/ 0 w 34289"/>
                  <a:gd name="connsiteY3" fmla="*/ 11430 h 422910"/>
                  <a:gd name="connsiteX4" fmla="*/ 0 w 34289"/>
                  <a:gd name="connsiteY4" fmla="*/ 422910 h 422910"/>
                  <a:gd name="connsiteX5" fmla="*/ 34290 w 34289"/>
                  <a:gd name="connsiteY5" fmla="*/ 422910 h 422910"/>
                  <a:gd name="connsiteX6" fmla="*/ 34290 w 34289"/>
                  <a:gd name="connsiteY6" fmla="*/ 11430 h 422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289" h="422910">
                    <a:moveTo>
                      <a:pt x="34290" y="11430"/>
                    </a:moveTo>
                    <a:cubicBezTo>
                      <a:pt x="34290" y="5080"/>
                      <a:pt x="29210" y="0"/>
                      <a:pt x="22860" y="0"/>
                    </a:cubicBez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422910"/>
                    </a:lnTo>
                    <a:lnTo>
                      <a:pt x="34290" y="422910"/>
                    </a:lnTo>
                    <a:lnTo>
                      <a:pt x="3429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BD5229AE-E553-75C4-C1EF-E80376D23531}"/>
                  </a:ext>
                </a:extLst>
              </p:cNvPr>
              <p:cNvSpPr/>
              <p:nvPr/>
            </p:nvSpPr>
            <p:spPr>
              <a:xfrm>
                <a:off x="6332854" y="5686425"/>
                <a:ext cx="229870" cy="188595"/>
              </a:xfrm>
              <a:custGeom>
                <a:avLst/>
                <a:gdLst>
                  <a:gd name="connsiteX0" fmla="*/ 0 w 229870"/>
                  <a:gd name="connsiteY0" fmla="*/ 0 h 188595"/>
                  <a:gd name="connsiteX1" fmla="*/ 19685 w 229870"/>
                  <a:gd name="connsiteY1" fmla="*/ 188595 h 188595"/>
                  <a:gd name="connsiteX2" fmla="*/ 229870 w 229870"/>
                  <a:gd name="connsiteY2" fmla="*/ 188595 h 188595"/>
                  <a:gd name="connsiteX3" fmla="*/ 186055 w 229870"/>
                  <a:gd name="connsiteY3" fmla="*/ 0 h 188595"/>
                  <a:gd name="connsiteX4" fmla="*/ 635 w 229870"/>
                  <a:gd name="connsiteY4" fmla="*/ 0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9870" h="188595">
                    <a:moveTo>
                      <a:pt x="0" y="0"/>
                    </a:moveTo>
                    <a:cubicBezTo>
                      <a:pt x="6350" y="65405"/>
                      <a:pt x="12700" y="128905"/>
                      <a:pt x="19685" y="188595"/>
                    </a:cubicBezTo>
                    <a:lnTo>
                      <a:pt x="229870" y="188595"/>
                    </a:lnTo>
                    <a:cubicBezTo>
                      <a:pt x="213995" y="127000"/>
                      <a:pt x="199390" y="64135"/>
                      <a:pt x="186055" y="0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E25F7339-446B-AC90-1C97-74D91BB16457}"/>
                  </a:ext>
                </a:extLst>
              </p:cNvPr>
              <p:cNvSpPr/>
              <p:nvPr/>
            </p:nvSpPr>
            <p:spPr>
              <a:xfrm>
                <a:off x="6155690" y="3463290"/>
                <a:ext cx="175259" cy="565784"/>
              </a:xfrm>
              <a:custGeom>
                <a:avLst/>
                <a:gdLst>
                  <a:gd name="connsiteX0" fmla="*/ 160020 w 175259"/>
                  <a:gd name="connsiteY0" fmla="*/ 0 h 565784"/>
                  <a:gd name="connsiteX1" fmla="*/ 14605 w 175259"/>
                  <a:gd name="connsiteY1" fmla="*/ 0 h 565784"/>
                  <a:gd name="connsiteX2" fmla="*/ 0 w 175259"/>
                  <a:gd name="connsiteY2" fmla="*/ 565785 h 565784"/>
                  <a:gd name="connsiteX3" fmla="*/ 175260 w 175259"/>
                  <a:gd name="connsiteY3" fmla="*/ 565785 h 565784"/>
                  <a:gd name="connsiteX4" fmla="*/ 160655 w 175259"/>
                  <a:gd name="connsiteY4" fmla="*/ 0 h 56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259" h="565784">
                    <a:moveTo>
                      <a:pt x="160020" y="0"/>
                    </a:moveTo>
                    <a:lnTo>
                      <a:pt x="14605" y="0"/>
                    </a:lnTo>
                    <a:cubicBezTo>
                      <a:pt x="12700" y="165735"/>
                      <a:pt x="8255" y="358140"/>
                      <a:pt x="0" y="565785"/>
                    </a:cubicBezTo>
                    <a:lnTo>
                      <a:pt x="175260" y="565785"/>
                    </a:lnTo>
                    <a:cubicBezTo>
                      <a:pt x="166370" y="358140"/>
                      <a:pt x="162560" y="165735"/>
                      <a:pt x="160655" y="0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" name="Freeform: Shape 261">
                <a:extLst>
                  <a:ext uri="{FF2B5EF4-FFF2-40B4-BE49-F238E27FC236}">
                    <a16:creationId xmlns:a16="http://schemas.microsoft.com/office/drawing/2014/main" id="{E3955FBE-AADE-70B0-B61A-6E30AE8B368D}"/>
                  </a:ext>
                </a:extLst>
              </p:cNvPr>
              <p:cNvSpPr/>
              <p:nvPr/>
            </p:nvSpPr>
            <p:spPr>
              <a:xfrm>
                <a:off x="6430645" y="6337934"/>
                <a:ext cx="18414" cy="38735"/>
              </a:xfrm>
              <a:custGeom>
                <a:avLst/>
                <a:gdLst>
                  <a:gd name="connsiteX0" fmla="*/ 13970 w 18414"/>
                  <a:gd name="connsiteY0" fmla="*/ 38735 h 38735"/>
                  <a:gd name="connsiteX1" fmla="*/ 13970 w 18414"/>
                  <a:gd name="connsiteY1" fmla="*/ 36830 h 38735"/>
                  <a:gd name="connsiteX2" fmla="*/ 18415 w 18414"/>
                  <a:gd name="connsiteY2" fmla="*/ 0 h 38735"/>
                  <a:gd name="connsiteX3" fmla="*/ 0 w 18414"/>
                  <a:gd name="connsiteY3" fmla="*/ 0 h 38735"/>
                  <a:gd name="connsiteX4" fmla="*/ 13970 w 18414"/>
                  <a:gd name="connsiteY4" fmla="*/ 38735 h 3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14" h="38735">
                    <a:moveTo>
                      <a:pt x="13970" y="38735"/>
                    </a:moveTo>
                    <a:cubicBezTo>
                      <a:pt x="13970" y="38100"/>
                      <a:pt x="13970" y="37465"/>
                      <a:pt x="13970" y="36830"/>
                    </a:cubicBezTo>
                    <a:cubicBezTo>
                      <a:pt x="13970" y="24130"/>
                      <a:pt x="15240" y="12065"/>
                      <a:pt x="18415" y="0"/>
                    </a:cubicBezTo>
                    <a:lnTo>
                      <a:pt x="0" y="0"/>
                    </a:lnTo>
                    <a:cubicBezTo>
                      <a:pt x="4445" y="14605"/>
                      <a:pt x="8890" y="27305"/>
                      <a:pt x="13970" y="38735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" name="Freeform: Shape 262">
                <a:extLst>
                  <a:ext uri="{FF2B5EF4-FFF2-40B4-BE49-F238E27FC236}">
                    <a16:creationId xmlns:a16="http://schemas.microsoft.com/office/drawing/2014/main" id="{3441B497-EA37-8A7C-F9C1-0D4A5CB70228}"/>
                  </a:ext>
                </a:extLst>
              </p:cNvPr>
              <p:cNvSpPr/>
              <p:nvPr/>
            </p:nvSpPr>
            <p:spPr>
              <a:xfrm>
                <a:off x="6316979" y="5509259"/>
                <a:ext cx="180340" cy="74295"/>
              </a:xfrm>
              <a:custGeom>
                <a:avLst/>
                <a:gdLst>
                  <a:gd name="connsiteX0" fmla="*/ 0 w 180340"/>
                  <a:gd name="connsiteY0" fmla="*/ 0 h 74295"/>
                  <a:gd name="connsiteX1" fmla="*/ 6350 w 180340"/>
                  <a:gd name="connsiteY1" fmla="*/ 74295 h 74295"/>
                  <a:gd name="connsiteX2" fmla="*/ 180340 w 180340"/>
                  <a:gd name="connsiteY2" fmla="*/ 74295 h 74295"/>
                  <a:gd name="connsiteX3" fmla="*/ 166370 w 180340"/>
                  <a:gd name="connsiteY3" fmla="*/ 0 h 74295"/>
                  <a:gd name="connsiteX4" fmla="*/ 635 w 180340"/>
                  <a:gd name="connsiteY4" fmla="*/ 0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0340" h="74295">
                    <a:moveTo>
                      <a:pt x="0" y="0"/>
                    </a:moveTo>
                    <a:cubicBezTo>
                      <a:pt x="1905" y="24765"/>
                      <a:pt x="3810" y="49530"/>
                      <a:pt x="6350" y="74295"/>
                    </a:cubicBezTo>
                    <a:lnTo>
                      <a:pt x="180340" y="74295"/>
                    </a:lnTo>
                    <a:cubicBezTo>
                      <a:pt x="175260" y="49530"/>
                      <a:pt x="170815" y="24765"/>
                      <a:pt x="166370" y="0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4" name="Freeform: Shape 263">
                <a:extLst>
                  <a:ext uri="{FF2B5EF4-FFF2-40B4-BE49-F238E27FC236}">
                    <a16:creationId xmlns:a16="http://schemas.microsoft.com/office/drawing/2014/main" id="{BD0C2B26-C1A5-B40D-DC76-75203E5D15C5}"/>
                  </a:ext>
                </a:extLst>
              </p:cNvPr>
              <p:cNvSpPr/>
              <p:nvPr/>
            </p:nvSpPr>
            <p:spPr>
              <a:xfrm>
                <a:off x="5755004" y="6337934"/>
                <a:ext cx="304800" cy="57150"/>
              </a:xfrm>
              <a:custGeom>
                <a:avLst/>
                <a:gdLst>
                  <a:gd name="connsiteX0" fmla="*/ 304800 w 304800"/>
                  <a:gd name="connsiteY0" fmla="*/ 0 h 57150"/>
                  <a:gd name="connsiteX1" fmla="*/ 23495 w 304800"/>
                  <a:gd name="connsiteY1" fmla="*/ 0 h 57150"/>
                  <a:gd name="connsiteX2" fmla="*/ 0 w 304800"/>
                  <a:gd name="connsiteY2" fmla="*/ 57150 h 57150"/>
                  <a:gd name="connsiteX3" fmla="*/ 283210 w 304800"/>
                  <a:gd name="connsiteY3" fmla="*/ 57150 h 57150"/>
                  <a:gd name="connsiteX4" fmla="*/ 304800 w 304800"/>
                  <a:gd name="connsiteY4" fmla="*/ 0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57150">
                    <a:moveTo>
                      <a:pt x="304800" y="0"/>
                    </a:moveTo>
                    <a:lnTo>
                      <a:pt x="23495" y="0"/>
                    </a:lnTo>
                    <a:cubicBezTo>
                      <a:pt x="15875" y="19050"/>
                      <a:pt x="8255" y="38100"/>
                      <a:pt x="0" y="57150"/>
                    </a:cubicBezTo>
                    <a:lnTo>
                      <a:pt x="283210" y="57150"/>
                    </a:lnTo>
                    <a:cubicBezTo>
                      <a:pt x="290830" y="41910"/>
                      <a:pt x="297815" y="22860"/>
                      <a:pt x="304800" y="0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5" name="Freeform: Shape 264">
                <a:extLst>
                  <a:ext uri="{FF2B5EF4-FFF2-40B4-BE49-F238E27FC236}">
                    <a16:creationId xmlns:a16="http://schemas.microsoft.com/office/drawing/2014/main" id="{F8A3B2B6-9EA8-D90C-78C4-F27F0ED592E3}"/>
                  </a:ext>
                </a:extLst>
              </p:cNvPr>
              <p:cNvSpPr/>
              <p:nvPr/>
            </p:nvSpPr>
            <p:spPr>
              <a:xfrm>
                <a:off x="5989320" y="5509259"/>
                <a:ext cx="181609" cy="74295"/>
              </a:xfrm>
              <a:custGeom>
                <a:avLst/>
                <a:gdLst>
                  <a:gd name="connsiteX0" fmla="*/ 175260 w 181609"/>
                  <a:gd name="connsiteY0" fmla="*/ 74295 h 74295"/>
                  <a:gd name="connsiteX1" fmla="*/ 181610 w 181609"/>
                  <a:gd name="connsiteY1" fmla="*/ 0 h 74295"/>
                  <a:gd name="connsiteX2" fmla="*/ 13970 w 181609"/>
                  <a:gd name="connsiteY2" fmla="*/ 0 h 74295"/>
                  <a:gd name="connsiteX3" fmla="*/ 0 w 181609"/>
                  <a:gd name="connsiteY3" fmla="*/ 74295 h 74295"/>
                  <a:gd name="connsiteX4" fmla="*/ 175895 w 181609"/>
                  <a:gd name="connsiteY4" fmla="*/ 74295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609" h="74295">
                    <a:moveTo>
                      <a:pt x="175260" y="74295"/>
                    </a:moveTo>
                    <a:cubicBezTo>
                      <a:pt x="177165" y="49530"/>
                      <a:pt x="179070" y="24765"/>
                      <a:pt x="181610" y="0"/>
                    </a:cubicBezTo>
                    <a:lnTo>
                      <a:pt x="13970" y="0"/>
                    </a:lnTo>
                    <a:cubicBezTo>
                      <a:pt x="9525" y="24765"/>
                      <a:pt x="4445" y="49530"/>
                      <a:pt x="0" y="74295"/>
                    </a:cubicBezTo>
                    <a:lnTo>
                      <a:pt x="175895" y="7429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6" name="Freeform: Shape 265">
                <a:extLst>
                  <a:ext uri="{FF2B5EF4-FFF2-40B4-BE49-F238E27FC236}">
                    <a16:creationId xmlns:a16="http://schemas.microsoft.com/office/drawing/2014/main" id="{94D6F270-61B6-FFA2-FC9B-240FD721E8DC}"/>
                  </a:ext>
                </a:extLst>
              </p:cNvPr>
              <p:cNvSpPr/>
              <p:nvPr/>
            </p:nvSpPr>
            <p:spPr>
              <a:xfrm>
                <a:off x="5790565" y="5909309"/>
                <a:ext cx="341629" cy="394335"/>
              </a:xfrm>
              <a:custGeom>
                <a:avLst/>
                <a:gdLst>
                  <a:gd name="connsiteX0" fmla="*/ 278130 w 341629"/>
                  <a:gd name="connsiteY0" fmla="*/ 394335 h 394335"/>
                  <a:gd name="connsiteX1" fmla="*/ 341630 w 341629"/>
                  <a:gd name="connsiteY1" fmla="*/ 0 h 394335"/>
                  <a:gd name="connsiteX2" fmla="*/ 123825 w 341629"/>
                  <a:gd name="connsiteY2" fmla="*/ 0 h 394335"/>
                  <a:gd name="connsiteX3" fmla="*/ 0 w 341629"/>
                  <a:gd name="connsiteY3" fmla="*/ 394335 h 394335"/>
                  <a:gd name="connsiteX4" fmla="*/ 278130 w 341629"/>
                  <a:gd name="connsiteY4" fmla="*/ 394335 h 394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1629" h="394335">
                    <a:moveTo>
                      <a:pt x="278130" y="394335"/>
                    </a:moveTo>
                    <a:cubicBezTo>
                      <a:pt x="301625" y="301625"/>
                      <a:pt x="323215" y="164465"/>
                      <a:pt x="341630" y="0"/>
                    </a:cubicBezTo>
                    <a:lnTo>
                      <a:pt x="123825" y="0"/>
                    </a:lnTo>
                    <a:cubicBezTo>
                      <a:pt x="87630" y="138430"/>
                      <a:pt x="46990" y="270510"/>
                      <a:pt x="0" y="394335"/>
                    </a:cubicBezTo>
                    <a:lnTo>
                      <a:pt x="278130" y="39433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DCDCFE26-7DE7-BFFC-C076-14DB5569FDE2}"/>
                  </a:ext>
                </a:extLst>
              </p:cNvPr>
              <p:cNvSpPr/>
              <p:nvPr/>
            </p:nvSpPr>
            <p:spPr>
              <a:xfrm>
                <a:off x="6009640" y="4063365"/>
                <a:ext cx="233679" cy="1411604"/>
              </a:xfrm>
              <a:custGeom>
                <a:avLst/>
                <a:gdLst>
                  <a:gd name="connsiteX0" fmla="*/ 163830 w 233679"/>
                  <a:gd name="connsiteY0" fmla="*/ 1411605 h 1411604"/>
                  <a:gd name="connsiteX1" fmla="*/ 233680 w 233679"/>
                  <a:gd name="connsiteY1" fmla="*/ 0 h 1411604"/>
                  <a:gd name="connsiteX2" fmla="*/ 144780 w 233679"/>
                  <a:gd name="connsiteY2" fmla="*/ 0 h 1411604"/>
                  <a:gd name="connsiteX3" fmla="*/ 0 w 233679"/>
                  <a:gd name="connsiteY3" fmla="*/ 1411605 h 1411604"/>
                  <a:gd name="connsiteX4" fmla="*/ 163830 w 233679"/>
                  <a:gd name="connsiteY4" fmla="*/ 1411605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679" h="1411604">
                    <a:moveTo>
                      <a:pt x="163830" y="1411605"/>
                    </a:moveTo>
                    <a:cubicBezTo>
                      <a:pt x="200660" y="929640"/>
                      <a:pt x="223520" y="370205"/>
                      <a:pt x="233680" y="0"/>
                    </a:cubicBezTo>
                    <a:lnTo>
                      <a:pt x="144780" y="0"/>
                    </a:lnTo>
                    <a:cubicBezTo>
                      <a:pt x="125095" y="436880"/>
                      <a:pt x="85090" y="939800"/>
                      <a:pt x="0" y="1411605"/>
                    </a:cubicBezTo>
                    <a:lnTo>
                      <a:pt x="163830" y="141160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68" name="Graphic 2">
                <a:extLst>
                  <a:ext uri="{FF2B5EF4-FFF2-40B4-BE49-F238E27FC236}">
                    <a16:creationId xmlns:a16="http://schemas.microsoft.com/office/drawing/2014/main" id="{C828B736-2813-2696-AC0E-2D077418FACC}"/>
                  </a:ext>
                </a:extLst>
              </p:cNvPr>
              <p:cNvGrpSpPr/>
              <p:nvPr/>
            </p:nvGrpSpPr>
            <p:grpSpPr>
              <a:xfrm>
                <a:off x="5488903" y="6497954"/>
                <a:ext cx="1508192" cy="360203"/>
                <a:chOff x="5488903" y="6497954"/>
                <a:chExt cx="1508192" cy="360203"/>
              </a:xfrm>
              <a:solidFill>
                <a:srgbClr val="F7F1D9"/>
              </a:solidFill>
            </p:grpSpPr>
            <p:sp>
              <p:nvSpPr>
                <p:cNvPr id="269" name="Freeform: Shape 268">
                  <a:extLst>
                    <a:ext uri="{FF2B5EF4-FFF2-40B4-BE49-F238E27FC236}">
                      <a16:creationId xmlns:a16="http://schemas.microsoft.com/office/drawing/2014/main" id="{BE44AEC9-9D30-2D1E-AEFD-76510A616637}"/>
                    </a:ext>
                  </a:extLst>
                </p:cNvPr>
                <p:cNvSpPr/>
                <p:nvPr/>
              </p:nvSpPr>
              <p:spPr>
                <a:xfrm>
                  <a:off x="5488903" y="6497954"/>
                  <a:ext cx="1263052" cy="360203"/>
                </a:xfrm>
                <a:custGeom>
                  <a:avLst/>
                  <a:gdLst>
                    <a:gd name="connsiteX0" fmla="*/ 1092237 w 1263052"/>
                    <a:gd name="connsiteY0" fmla="*/ 65405 h 360203"/>
                    <a:gd name="connsiteX1" fmla="*/ 1063027 w 1263052"/>
                    <a:gd name="connsiteY1" fmla="*/ 68580 h 360203"/>
                    <a:gd name="connsiteX2" fmla="*/ 951902 w 1263052"/>
                    <a:gd name="connsiteY2" fmla="*/ 0 h 360203"/>
                    <a:gd name="connsiteX3" fmla="*/ 220382 w 1263052"/>
                    <a:gd name="connsiteY3" fmla="*/ 0 h 360203"/>
                    <a:gd name="connsiteX4" fmla="*/ 37 w 1263052"/>
                    <a:gd name="connsiteY4" fmla="*/ 356235 h 360203"/>
                    <a:gd name="connsiteX5" fmla="*/ 287692 w 1263052"/>
                    <a:gd name="connsiteY5" fmla="*/ 360045 h 360203"/>
                    <a:gd name="connsiteX6" fmla="*/ 757592 w 1263052"/>
                    <a:gd name="connsiteY6" fmla="*/ 148590 h 360203"/>
                    <a:gd name="connsiteX7" fmla="*/ 1227492 w 1263052"/>
                    <a:gd name="connsiteY7" fmla="*/ 360045 h 360203"/>
                    <a:gd name="connsiteX8" fmla="*/ 1263052 w 1263052"/>
                    <a:gd name="connsiteY8" fmla="*/ 360045 h 360203"/>
                    <a:gd name="connsiteX9" fmla="*/ 1263052 w 1263052"/>
                    <a:gd name="connsiteY9" fmla="*/ 191770 h 360203"/>
                    <a:gd name="connsiteX10" fmla="*/ 1092872 w 1263052"/>
                    <a:gd name="connsiteY10" fmla="*/ 65405 h 36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263052" h="360203">
                      <a:moveTo>
                        <a:pt x="1092237" y="65405"/>
                      </a:moveTo>
                      <a:cubicBezTo>
                        <a:pt x="1082712" y="67310"/>
                        <a:pt x="1073187" y="68580"/>
                        <a:pt x="1063027" y="68580"/>
                      </a:cubicBezTo>
                      <a:cubicBezTo>
                        <a:pt x="1012862" y="68580"/>
                        <a:pt x="970317" y="40005"/>
                        <a:pt x="951902" y="0"/>
                      </a:cubicBezTo>
                      <a:lnTo>
                        <a:pt x="220382" y="0"/>
                      </a:lnTo>
                      <a:cubicBezTo>
                        <a:pt x="156247" y="135890"/>
                        <a:pt x="83222" y="255905"/>
                        <a:pt x="37" y="356235"/>
                      </a:cubicBezTo>
                      <a:cubicBezTo>
                        <a:pt x="-2503" y="359410"/>
                        <a:pt x="126402" y="360680"/>
                        <a:pt x="287692" y="360045"/>
                      </a:cubicBezTo>
                      <a:cubicBezTo>
                        <a:pt x="386752" y="233045"/>
                        <a:pt x="560107" y="148590"/>
                        <a:pt x="757592" y="148590"/>
                      </a:cubicBezTo>
                      <a:cubicBezTo>
                        <a:pt x="955077" y="148590"/>
                        <a:pt x="1128432" y="233045"/>
                        <a:pt x="1227492" y="360045"/>
                      </a:cubicBezTo>
                      <a:cubicBezTo>
                        <a:pt x="1239557" y="360045"/>
                        <a:pt x="1251622" y="360045"/>
                        <a:pt x="1263052" y="360045"/>
                      </a:cubicBezTo>
                      <a:lnTo>
                        <a:pt x="1263052" y="191770"/>
                      </a:lnTo>
                      <a:cubicBezTo>
                        <a:pt x="1181137" y="185420"/>
                        <a:pt x="1113827" y="133985"/>
                        <a:pt x="1092872" y="65405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0" name="Freeform: Shape 269">
                  <a:extLst>
                    <a:ext uri="{FF2B5EF4-FFF2-40B4-BE49-F238E27FC236}">
                      <a16:creationId xmlns:a16="http://schemas.microsoft.com/office/drawing/2014/main" id="{C22D224F-6E40-688E-DB9C-84640AAE7F0E}"/>
                    </a:ext>
                  </a:extLst>
                </p:cNvPr>
                <p:cNvSpPr/>
                <p:nvPr/>
              </p:nvSpPr>
              <p:spPr>
                <a:xfrm>
                  <a:off x="6789419" y="6666865"/>
                  <a:ext cx="207675" cy="191134"/>
                </a:xfrm>
                <a:custGeom>
                  <a:avLst/>
                  <a:gdLst>
                    <a:gd name="connsiteX0" fmla="*/ 76836 w 207675"/>
                    <a:gd name="connsiteY0" fmla="*/ 0 h 191134"/>
                    <a:gd name="connsiteX1" fmla="*/ 0 w 207675"/>
                    <a:gd name="connsiteY1" fmla="*/ 22225 h 191134"/>
                    <a:gd name="connsiteX2" fmla="*/ 0 w 207675"/>
                    <a:gd name="connsiteY2" fmla="*/ 191135 h 191134"/>
                    <a:gd name="connsiteX3" fmla="*/ 207645 w 207675"/>
                    <a:gd name="connsiteY3" fmla="*/ 187325 h 191134"/>
                    <a:gd name="connsiteX4" fmla="*/ 76836 w 207675"/>
                    <a:gd name="connsiteY4" fmla="*/ 0 h 1911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7675" h="191134">
                      <a:moveTo>
                        <a:pt x="76836" y="0"/>
                      </a:moveTo>
                      <a:cubicBezTo>
                        <a:pt x="53975" y="12065"/>
                        <a:pt x="27940" y="19685"/>
                        <a:pt x="0" y="22225"/>
                      </a:cubicBezTo>
                      <a:lnTo>
                        <a:pt x="0" y="191135"/>
                      </a:lnTo>
                      <a:cubicBezTo>
                        <a:pt x="121286" y="191135"/>
                        <a:pt x="209550" y="190500"/>
                        <a:pt x="207645" y="187325"/>
                      </a:cubicBezTo>
                      <a:cubicBezTo>
                        <a:pt x="160655" y="130810"/>
                        <a:pt x="117475" y="67945"/>
                        <a:pt x="76836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71" name="Freeform: Shape 270">
                <a:extLst>
                  <a:ext uri="{FF2B5EF4-FFF2-40B4-BE49-F238E27FC236}">
                    <a16:creationId xmlns:a16="http://schemas.microsoft.com/office/drawing/2014/main" id="{62278552-3661-5D24-AC3B-E4C74473E038}"/>
                  </a:ext>
                </a:extLst>
              </p:cNvPr>
              <p:cNvSpPr/>
              <p:nvPr/>
            </p:nvSpPr>
            <p:spPr>
              <a:xfrm>
                <a:off x="5923915" y="5686425"/>
                <a:ext cx="231775" cy="188595"/>
              </a:xfrm>
              <a:custGeom>
                <a:avLst/>
                <a:gdLst>
                  <a:gd name="connsiteX0" fmla="*/ 212725 w 231775"/>
                  <a:gd name="connsiteY0" fmla="*/ 188595 h 188595"/>
                  <a:gd name="connsiteX1" fmla="*/ 231775 w 231775"/>
                  <a:gd name="connsiteY1" fmla="*/ 0 h 188595"/>
                  <a:gd name="connsiteX2" fmla="*/ 43815 w 231775"/>
                  <a:gd name="connsiteY2" fmla="*/ 0 h 188595"/>
                  <a:gd name="connsiteX3" fmla="*/ 0 w 231775"/>
                  <a:gd name="connsiteY3" fmla="*/ 188595 h 188595"/>
                  <a:gd name="connsiteX4" fmla="*/ 212725 w 231775"/>
                  <a:gd name="connsiteY4" fmla="*/ 188595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1775" h="188595">
                    <a:moveTo>
                      <a:pt x="212725" y="188595"/>
                    </a:moveTo>
                    <a:cubicBezTo>
                      <a:pt x="219075" y="128905"/>
                      <a:pt x="225425" y="65405"/>
                      <a:pt x="231775" y="0"/>
                    </a:cubicBezTo>
                    <a:lnTo>
                      <a:pt x="43815" y="0"/>
                    </a:lnTo>
                    <a:cubicBezTo>
                      <a:pt x="29845" y="64135"/>
                      <a:pt x="15240" y="127000"/>
                      <a:pt x="0" y="188595"/>
                    </a:cubicBezTo>
                    <a:lnTo>
                      <a:pt x="212725" y="18859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2" name="Freeform: Shape 271">
                <a:extLst>
                  <a:ext uri="{FF2B5EF4-FFF2-40B4-BE49-F238E27FC236}">
                    <a16:creationId xmlns:a16="http://schemas.microsoft.com/office/drawing/2014/main" id="{620FE1AC-1684-B7A8-604B-D03FE8AAEDBE}"/>
                  </a:ext>
                </a:extLst>
              </p:cNvPr>
              <p:cNvSpPr/>
              <p:nvPr/>
            </p:nvSpPr>
            <p:spPr>
              <a:xfrm>
                <a:off x="6242684" y="4063365"/>
                <a:ext cx="233680" cy="1411604"/>
              </a:xfrm>
              <a:custGeom>
                <a:avLst/>
                <a:gdLst>
                  <a:gd name="connsiteX0" fmla="*/ 71755 w 233680"/>
                  <a:gd name="connsiteY0" fmla="*/ 1411605 h 1411604"/>
                  <a:gd name="connsiteX1" fmla="*/ 233680 w 233680"/>
                  <a:gd name="connsiteY1" fmla="*/ 1411605 h 1411604"/>
                  <a:gd name="connsiteX2" fmla="*/ 88900 w 233680"/>
                  <a:gd name="connsiteY2" fmla="*/ 0 h 1411604"/>
                  <a:gd name="connsiteX3" fmla="*/ 0 w 233680"/>
                  <a:gd name="connsiteY3" fmla="*/ 0 h 1411604"/>
                  <a:gd name="connsiteX4" fmla="*/ 71755 w 233680"/>
                  <a:gd name="connsiteY4" fmla="*/ 1411605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680" h="1411604">
                    <a:moveTo>
                      <a:pt x="71755" y="1411605"/>
                    </a:moveTo>
                    <a:lnTo>
                      <a:pt x="233680" y="1411605"/>
                    </a:lnTo>
                    <a:cubicBezTo>
                      <a:pt x="148590" y="939800"/>
                      <a:pt x="108585" y="436880"/>
                      <a:pt x="88900" y="0"/>
                    </a:cubicBezTo>
                    <a:lnTo>
                      <a:pt x="0" y="0"/>
                    </a:lnTo>
                    <a:cubicBezTo>
                      <a:pt x="10160" y="370205"/>
                      <a:pt x="33655" y="929640"/>
                      <a:pt x="71755" y="1411605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3" name="Freeform: Shape 272">
                <a:extLst>
                  <a:ext uri="{FF2B5EF4-FFF2-40B4-BE49-F238E27FC236}">
                    <a16:creationId xmlns:a16="http://schemas.microsoft.com/office/drawing/2014/main" id="{5B6B64E0-10E7-C69E-A385-54482FD37B86}"/>
                  </a:ext>
                </a:extLst>
              </p:cNvPr>
              <p:cNvSpPr/>
              <p:nvPr/>
            </p:nvSpPr>
            <p:spPr>
              <a:xfrm>
                <a:off x="5915025" y="5875020"/>
                <a:ext cx="655955" cy="34289"/>
              </a:xfrm>
              <a:custGeom>
                <a:avLst/>
                <a:gdLst>
                  <a:gd name="connsiteX0" fmla="*/ 647065 w 655955"/>
                  <a:gd name="connsiteY0" fmla="*/ 0 h 34289"/>
                  <a:gd name="connsiteX1" fmla="*/ 8890 w 655955"/>
                  <a:gd name="connsiteY1" fmla="*/ 0 h 34289"/>
                  <a:gd name="connsiteX2" fmla="*/ 0 w 655955"/>
                  <a:gd name="connsiteY2" fmla="*/ 34290 h 34289"/>
                  <a:gd name="connsiteX3" fmla="*/ 655955 w 655955"/>
                  <a:gd name="connsiteY3" fmla="*/ 34290 h 34289"/>
                  <a:gd name="connsiteX4" fmla="*/ 647065 w 655955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5955" h="34289">
                    <a:moveTo>
                      <a:pt x="647065" y="0"/>
                    </a:moveTo>
                    <a:lnTo>
                      <a:pt x="8890" y="0"/>
                    </a:lnTo>
                    <a:cubicBezTo>
                      <a:pt x="5715" y="11430"/>
                      <a:pt x="3175" y="22860"/>
                      <a:pt x="0" y="34290"/>
                    </a:cubicBezTo>
                    <a:lnTo>
                      <a:pt x="655955" y="34290"/>
                    </a:lnTo>
                    <a:cubicBezTo>
                      <a:pt x="652780" y="22860"/>
                      <a:pt x="650240" y="11430"/>
                      <a:pt x="647065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4" name="Freeform: Shape 273">
                <a:extLst>
                  <a:ext uri="{FF2B5EF4-FFF2-40B4-BE49-F238E27FC236}">
                    <a16:creationId xmlns:a16="http://schemas.microsoft.com/office/drawing/2014/main" id="{83828DD3-72AA-2B75-6785-02B996189A29}"/>
                  </a:ext>
                </a:extLst>
              </p:cNvPr>
              <p:cNvSpPr/>
              <p:nvPr/>
            </p:nvSpPr>
            <p:spPr>
              <a:xfrm>
                <a:off x="6242684" y="4062095"/>
                <a:ext cx="6350" cy="1270"/>
              </a:xfrm>
              <a:custGeom>
                <a:avLst/>
                <a:gdLst>
                  <a:gd name="connsiteX0" fmla="*/ 0 w 6350"/>
                  <a:gd name="connsiteY0" fmla="*/ 0 h 1270"/>
                  <a:gd name="connsiteX1" fmla="*/ 0 w 6350"/>
                  <a:gd name="connsiteY1" fmla="*/ 1270 h 1270"/>
                  <a:gd name="connsiteX2" fmla="*/ 0 w 6350"/>
                  <a:gd name="connsiteY2" fmla="*/ 1270 h 1270"/>
                  <a:gd name="connsiteX3" fmla="*/ 0 w 6350"/>
                  <a:gd name="connsiteY3" fmla="*/ 0 h 1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50" h="1270">
                    <a:moveTo>
                      <a:pt x="0" y="0"/>
                    </a:moveTo>
                    <a:cubicBezTo>
                      <a:pt x="0" y="0"/>
                      <a:pt x="0" y="1270"/>
                      <a:pt x="0" y="1270"/>
                    </a:cubicBezTo>
                    <a:lnTo>
                      <a:pt x="0" y="1270"/>
                    </a:lnTo>
                    <a:cubicBezTo>
                      <a:pt x="0" y="127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5" name="Freeform: Shape 274">
                <a:extLst>
                  <a:ext uri="{FF2B5EF4-FFF2-40B4-BE49-F238E27FC236}">
                    <a16:creationId xmlns:a16="http://schemas.microsoft.com/office/drawing/2014/main" id="{A6FB1A6A-2EAD-BB4E-7354-7E4785588A37}"/>
                  </a:ext>
                </a:extLst>
              </p:cNvPr>
              <p:cNvSpPr/>
              <p:nvPr/>
            </p:nvSpPr>
            <p:spPr>
              <a:xfrm>
                <a:off x="6153784" y="4029075"/>
                <a:ext cx="177800" cy="34290"/>
              </a:xfrm>
              <a:custGeom>
                <a:avLst/>
                <a:gdLst>
                  <a:gd name="connsiteX0" fmla="*/ 88900 w 177800"/>
                  <a:gd name="connsiteY0" fmla="*/ 33020 h 34290"/>
                  <a:gd name="connsiteX1" fmla="*/ 88900 w 177800"/>
                  <a:gd name="connsiteY1" fmla="*/ 34290 h 34290"/>
                  <a:gd name="connsiteX2" fmla="*/ 177800 w 177800"/>
                  <a:gd name="connsiteY2" fmla="*/ 34290 h 34290"/>
                  <a:gd name="connsiteX3" fmla="*/ 176530 w 177800"/>
                  <a:gd name="connsiteY3" fmla="*/ 0 h 34290"/>
                  <a:gd name="connsiteX4" fmla="*/ 1270 w 177800"/>
                  <a:gd name="connsiteY4" fmla="*/ 0 h 34290"/>
                  <a:gd name="connsiteX5" fmla="*/ 0 w 177800"/>
                  <a:gd name="connsiteY5" fmla="*/ 34290 h 34290"/>
                  <a:gd name="connsiteX6" fmla="*/ 88900 w 177800"/>
                  <a:gd name="connsiteY6" fmla="*/ 34290 h 34290"/>
                  <a:gd name="connsiteX7" fmla="*/ 88900 w 177800"/>
                  <a:gd name="connsiteY7" fmla="*/ 33020 h 34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7800" h="34290">
                    <a:moveTo>
                      <a:pt x="88900" y="33020"/>
                    </a:moveTo>
                    <a:cubicBezTo>
                      <a:pt x="88900" y="33020"/>
                      <a:pt x="88900" y="34290"/>
                      <a:pt x="88900" y="34290"/>
                    </a:cubicBezTo>
                    <a:lnTo>
                      <a:pt x="177800" y="34290"/>
                    </a:lnTo>
                    <a:cubicBezTo>
                      <a:pt x="177800" y="22860"/>
                      <a:pt x="176530" y="11430"/>
                      <a:pt x="176530" y="0"/>
                    </a:cubicBezTo>
                    <a:lnTo>
                      <a:pt x="1270" y="0"/>
                    </a:lnTo>
                    <a:cubicBezTo>
                      <a:pt x="1270" y="11430"/>
                      <a:pt x="0" y="22860"/>
                      <a:pt x="0" y="34290"/>
                    </a:cubicBezTo>
                    <a:lnTo>
                      <a:pt x="88900" y="34290"/>
                    </a:lnTo>
                    <a:cubicBezTo>
                      <a:pt x="88900" y="34290"/>
                      <a:pt x="88900" y="33020"/>
                      <a:pt x="88900" y="3302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6" name="Freeform: Shape 275">
                <a:extLst>
                  <a:ext uri="{FF2B5EF4-FFF2-40B4-BE49-F238E27FC236}">
                    <a16:creationId xmlns:a16="http://schemas.microsoft.com/office/drawing/2014/main" id="{D4697F7C-E3E9-D6A2-48C4-567F87406223}"/>
                  </a:ext>
                </a:extLst>
              </p:cNvPr>
              <p:cNvSpPr/>
              <p:nvPr/>
            </p:nvSpPr>
            <p:spPr>
              <a:xfrm>
                <a:off x="6444615" y="6376670"/>
                <a:ext cx="8254" cy="18414"/>
              </a:xfrm>
              <a:custGeom>
                <a:avLst/>
                <a:gdLst>
                  <a:gd name="connsiteX0" fmla="*/ 8255 w 8254"/>
                  <a:gd name="connsiteY0" fmla="*/ 18415 h 18414"/>
                  <a:gd name="connsiteX1" fmla="*/ 0 w 8254"/>
                  <a:gd name="connsiteY1" fmla="*/ 0 h 18414"/>
                  <a:gd name="connsiteX2" fmla="*/ 1270 w 8254"/>
                  <a:gd name="connsiteY2" fmla="*/ 18415 h 18414"/>
                  <a:gd name="connsiteX3" fmla="*/ 8255 w 8254"/>
                  <a:gd name="connsiteY3" fmla="*/ 18415 h 18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54" h="18414">
                    <a:moveTo>
                      <a:pt x="8255" y="18415"/>
                    </a:moveTo>
                    <a:cubicBezTo>
                      <a:pt x="5715" y="12700"/>
                      <a:pt x="2540" y="6985"/>
                      <a:pt x="0" y="0"/>
                    </a:cubicBezTo>
                    <a:cubicBezTo>
                      <a:pt x="0" y="6350"/>
                      <a:pt x="0" y="12065"/>
                      <a:pt x="1270" y="18415"/>
                    </a:cubicBezTo>
                    <a:lnTo>
                      <a:pt x="8255" y="18415"/>
                    </a:lnTo>
                    <a:close/>
                  </a:path>
                </a:pathLst>
              </a:custGeom>
              <a:solidFill>
                <a:srgbClr val="EB9AA0">
                  <a:alpha val="20000"/>
                </a:srgb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77" name="Graphic 2">
                <a:extLst>
                  <a:ext uri="{FF2B5EF4-FFF2-40B4-BE49-F238E27FC236}">
                    <a16:creationId xmlns:a16="http://schemas.microsoft.com/office/drawing/2014/main" id="{EBCB1BFD-D724-6589-A49E-BC0C853F5446}"/>
                  </a:ext>
                </a:extLst>
              </p:cNvPr>
              <p:cNvGrpSpPr/>
              <p:nvPr/>
            </p:nvGrpSpPr>
            <p:grpSpPr>
              <a:xfrm>
                <a:off x="6355715" y="5909309"/>
                <a:ext cx="510540" cy="948690"/>
                <a:chOff x="6355715" y="5909309"/>
                <a:chExt cx="510540" cy="948690"/>
              </a:xfrm>
              <a:solidFill>
                <a:srgbClr val="F7F1D9"/>
              </a:solidFill>
            </p:grpSpPr>
            <p:sp>
              <p:nvSpPr>
                <p:cNvPr id="278" name="Freeform: Shape 277">
                  <a:extLst>
                    <a:ext uri="{FF2B5EF4-FFF2-40B4-BE49-F238E27FC236}">
                      <a16:creationId xmlns:a16="http://schemas.microsoft.com/office/drawing/2014/main" id="{03B26892-444B-88D7-1727-C2CC90153D7A}"/>
                    </a:ext>
                  </a:extLst>
                </p:cNvPr>
                <p:cNvSpPr/>
                <p:nvPr/>
              </p:nvSpPr>
              <p:spPr>
                <a:xfrm>
                  <a:off x="6444615" y="6337934"/>
                  <a:ext cx="286384" cy="57150"/>
                </a:xfrm>
                <a:custGeom>
                  <a:avLst/>
                  <a:gdLst>
                    <a:gd name="connsiteX0" fmla="*/ 4445 w 286384"/>
                    <a:gd name="connsiteY0" fmla="*/ 0 h 57150"/>
                    <a:gd name="connsiteX1" fmla="*/ 0 w 286384"/>
                    <a:gd name="connsiteY1" fmla="*/ 36830 h 57150"/>
                    <a:gd name="connsiteX2" fmla="*/ 0 w 286384"/>
                    <a:gd name="connsiteY2" fmla="*/ 38735 h 57150"/>
                    <a:gd name="connsiteX3" fmla="*/ 8255 w 286384"/>
                    <a:gd name="connsiteY3" fmla="*/ 57150 h 57150"/>
                    <a:gd name="connsiteX4" fmla="*/ 286385 w 286384"/>
                    <a:gd name="connsiteY4" fmla="*/ 57150 h 57150"/>
                    <a:gd name="connsiteX5" fmla="*/ 262890 w 286384"/>
                    <a:gd name="connsiteY5" fmla="*/ 0 h 57150"/>
                    <a:gd name="connsiteX6" fmla="*/ 3810 w 286384"/>
                    <a:gd name="connsiteY6" fmla="*/ 0 h 57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86384" h="57150">
                      <a:moveTo>
                        <a:pt x="4445" y="0"/>
                      </a:moveTo>
                      <a:cubicBezTo>
                        <a:pt x="1270" y="12065"/>
                        <a:pt x="0" y="24130"/>
                        <a:pt x="0" y="36830"/>
                      </a:cubicBezTo>
                      <a:cubicBezTo>
                        <a:pt x="0" y="49530"/>
                        <a:pt x="0" y="38100"/>
                        <a:pt x="0" y="38735"/>
                      </a:cubicBezTo>
                      <a:cubicBezTo>
                        <a:pt x="2540" y="45085"/>
                        <a:pt x="5715" y="51435"/>
                        <a:pt x="8255" y="57150"/>
                      </a:cubicBezTo>
                      <a:lnTo>
                        <a:pt x="286385" y="57150"/>
                      </a:lnTo>
                      <a:cubicBezTo>
                        <a:pt x="278765" y="38100"/>
                        <a:pt x="270510" y="19050"/>
                        <a:pt x="262890" y="0"/>
                      </a:cubicBezTo>
                      <a:lnTo>
                        <a:pt x="38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9" name="Freeform: Shape 278">
                  <a:extLst>
                    <a:ext uri="{FF2B5EF4-FFF2-40B4-BE49-F238E27FC236}">
                      <a16:creationId xmlns:a16="http://schemas.microsoft.com/office/drawing/2014/main" id="{9F56D192-3C45-7CFD-DC02-85BF056E92B5}"/>
                    </a:ext>
                  </a:extLst>
                </p:cNvPr>
                <p:cNvSpPr/>
                <p:nvPr/>
              </p:nvSpPr>
              <p:spPr>
                <a:xfrm>
                  <a:off x="6355715" y="5909309"/>
                  <a:ext cx="339090" cy="394335"/>
                </a:xfrm>
                <a:custGeom>
                  <a:avLst/>
                  <a:gdLst>
                    <a:gd name="connsiteX0" fmla="*/ 287020 w 339090"/>
                    <a:gd name="connsiteY0" fmla="*/ 394335 h 394335"/>
                    <a:gd name="connsiteX1" fmla="*/ 339090 w 339090"/>
                    <a:gd name="connsiteY1" fmla="*/ 394335 h 394335"/>
                    <a:gd name="connsiteX2" fmla="*/ 282575 w 339090"/>
                    <a:gd name="connsiteY2" fmla="*/ 233045 h 394335"/>
                    <a:gd name="connsiteX3" fmla="*/ 215265 w 339090"/>
                    <a:gd name="connsiteY3" fmla="*/ 0 h 394335"/>
                    <a:gd name="connsiteX4" fmla="*/ 0 w 339090"/>
                    <a:gd name="connsiteY4" fmla="*/ 0 h 394335"/>
                    <a:gd name="connsiteX5" fmla="*/ 65405 w 339090"/>
                    <a:gd name="connsiteY5" fmla="*/ 394335 h 394335"/>
                    <a:gd name="connsiteX6" fmla="*/ 287020 w 339090"/>
                    <a:gd name="connsiteY6" fmla="*/ 394335 h 394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9090" h="394335">
                      <a:moveTo>
                        <a:pt x="287020" y="394335"/>
                      </a:moveTo>
                      <a:lnTo>
                        <a:pt x="339090" y="394335"/>
                      </a:lnTo>
                      <a:cubicBezTo>
                        <a:pt x="319405" y="342265"/>
                        <a:pt x="300355" y="288290"/>
                        <a:pt x="282575" y="233045"/>
                      </a:cubicBezTo>
                      <a:cubicBezTo>
                        <a:pt x="258445" y="157480"/>
                        <a:pt x="235585" y="80010"/>
                        <a:pt x="215265" y="0"/>
                      </a:cubicBezTo>
                      <a:lnTo>
                        <a:pt x="0" y="0"/>
                      </a:lnTo>
                      <a:cubicBezTo>
                        <a:pt x="19050" y="164465"/>
                        <a:pt x="41275" y="301625"/>
                        <a:pt x="65405" y="394335"/>
                      </a:cubicBezTo>
                      <a:lnTo>
                        <a:pt x="287020" y="3943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81" name="Freeform: Shape 280">
                  <a:extLst>
                    <a:ext uri="{FF2B5EF4-FFF2-40B4-BE49-F238E27FC236}">
                      <a16:creationId xmlns:a16="http://schemas.microsoft.com/office/drawing/2014/main" id="{6DCD1D05-48FC-4491-E146-6BE7D727968B}"/>
                    </a:ext>
                  </a:extLst>
                </p:cNvPr>
                <p:cNvSpPr/>
                <p:nvPr/>
              </p:nvSpPr>
              <p:spPr>
                <a:xfrm>
                  <a:off x="6440804" y="6497954"/>
                  <a:ext cx="425450" cy="360045"/>
                </a:xfrm>
                <a:custGeom>
                  <a:avLst/>
                  <a:gdLst>
                    <a:gd name="connsiteX0" fmla="*/ 335915 w 425450"/>
                    <a:gd name="connsiteY0" fmla="*/ 0 h 360045"/>
                    <a:gd name="connsiteX1" fmla="*/ 0 w 425450"/>
                    <a:gd name="connsiteY1" fmla="*/ 0 h 360045"/>
                    <a:gd name="connsiteX2" fmla="*/ 111125 w 425450"/>
                    <a:gd name="connsiteY2" fmla="*/ 68580 h 360045"/>
                    <a:gd name="connsiteX3" fmla="*/ 140335 w 425450"/>
                    <a:gd name="connsiteY3" fmla="*/ 65405 h 360045"/>
                    <a:gd name="connsiteX4" fmla="*/ 310515 w 425450"/>
                    <a:gd name="connsiteY4" fmla="*/ 191770 h 360045"/>
                    <a:gd name="connsiteX5" fmla="*/ 310515 w 425450"/>
                    <a:gd name="connsiteY5" fmla="*/ 360045 h 360045"/>
                    <a:gd name="connsiteX6" fmla="*/ 348615 w 425450"/>
                    <a:gd name="connsiteY6" fmla="*/ 360045 h 360045"/>
                    <a:gd name="connsiteX7" fmla="*/ 348615 w 425450"/>
                    <a:gd name="connsiteY7" fmla="*/ 191135 h 360045"/>
                    <a:gd name="connsiteX8" fmla="*/ 425450 w 425450"/>
                    <a:gd name="connsiteY8" fmla="*/ 168910 h 360045"/>
                    <a:gd name="connsiteX9" fmla="*/ 335915 w 425450"/>
                    <a:gd name="connsiteY9" fmla="*/ 0 h 3600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25450" h="360045">
                      <a:moveTo>
                        <a:pt x="335915" y="0"/>
                      </a:moveTo>
                      <a:lnTo>
                        <a:pt x="0" y="0"/>
                      </a:lnTo>
                      <a:cubicBezTo>
                        <a:pt x="17780" y="40005"/>
                        <a:pt x="60960" y="68580"/>
                        <a:pt x="111125" y="68580"/>
                      </a:cubicBezTo>
                      <a:cubicBezTo>
                        <a:pt x="161290" y="68580"/>
                        <a:pt x="131445" y="67310"/>
                        <a:pt x="140335" y="65405"/>
                      </a:cubicBezTo>
                      <a:cubicBezTo>
                        <a:pt x="161290" y="133985"/>
                        <a:pt x="228600" y="185420"/>
                        <a:pt x="310515" y="191770"/>
                      </a:cubicBezTo>
                      <a:lnTo>
                        <a:pt x="310515" y="360045"/>
                      </a:lnTo>
                      <a:cubicBezTo>
                        <a:pt x="323850" y="360045"/>
                        <a:pt x="336550" y="360045"/>
                        <a:pt x="348615" y="360045"/>
                      </a:cubicBezTo>
                      <a:lnTo>
                        <a:pt x="348615" y="191135"/>
                      </a:lnTo>
                      <a:cubicBezTo>
                        <a:pt x="376555" y="188595"/>
                        <a:pt x="402590" y="180975"/>
                        <a:pt x="425450" y="168910"/>
                      </a:cubicBezTo>
                      <a:cubicBezTo>
                        <a:pt x="393700" y="115570"/>
                        <a:pt x="363855" y="59055"/>
                        <a:pt x="335915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576" name="Freeform: Shape 575">
                <a:extLst>
                  <a:ext uri="{FF2B5EF4-FFF2-40B4-BE49-F238E27FC236}">
                    <a16:creationId xmlns:a16="http://schemas.microsoft.com/office/drawing/2014/main" id="{53C5E187-7A26-3470-1583-240DD15B147A}"/>
                  </a:ext>
                </a:extLst>
              </p:cNvPr>
              <p:cNvSpPr/>
              <p:nvPr/>
            </p:nvSpPr>
            <p:spPr>
              <a:xfrm>
                <a:off x="5967729" y="5583554"/>
                <a:ext cx="550545" cy="102870"/>
              </a:xfrm>
              <a:custGeom>
                <a:avLst/>
                <a:gdLst>
                  <a:gd name="connsiteX0" fmla="*/ 529590 w 550545"/>
                  <a:gd name="connsiteY0" fmla="*/ 0 h 102870"/>
                  <a:gd name="connsiteX1" fmla="*/ 20955 w 550545"/>
                  <a:gd name="connsiteY1" fmla="*/ 0 h 102870"/>
                  <a:gd name="connsiteX2" fmla="*/ 0 w 550545"/>
                  <a:gd name="connsiteY2" fmla="*/ 102870 h 102870"/>
                  <a:gd name="connsiteX3" fmla="*/ 550545 w 550545"/>
                  <a:gd name="connsiteY3" fmla="*/ 102870 h 102870"/>
                  <a:gd name="connsiteX4" fmla="*/ 529590 w 550545"/>
                  <a:gd name="connsiteY4" fmla="*/ 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0545" h="102870">
                    <a:moveTo>
                      <a:pt x="529590" y="0"/>
                    </a:moveTo>
                    <a:lnTo>
                      <a:pt x="20955" y="0"/>
                    </a:lnTo>
                    <a:cubicBezTo>
                      <a:pt x="13970" y="34290"/>
                      <a:pt x="6985" y="68580"/>
                      <a:pt x="0" y="102870"/>
                    </a:cubicBezTo>
                    <a:lnTo>
                      <a:pt x="550545" y="102870"/>
                    </a:lnTo>
                    <a:cubicBezTo>
                      <a:pt x="542925" y="68580"/>
                      <a:pt x="535940" y="34290"/>
                      <a:pt x="52959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7" name="Freeform: Shape 576">
                <a:extLst>
                  <a:ext uri="{FF2B5EF4-FFF2-40B4-BE49-F238E27FC236}">
                    <a16:creationId xmlns:a16="http://schemas.microsoft.com/office/drawing/2014/main" id="{FB0A2CB8-05C6-142E-62EB-F3EA990B8A22}"/>
                  </a:ext>
                </a:extLst>
              </p:cNvPr>
              <p:cNvSpPr/>
              <p:nvPr/>
            </p:nvSpPr>
            <p:spPr>
              <a:xfrm>
                <a:off x="5777865" y="6303645"/>
                <a:ext cx="930275" cy="34289"/>
              </a:xfrm>
              <a:custGeom>
                <a:avLst/>
                <a:gdLst>
                  <a:gd name="connsiteX0" fmla="*/ 916940 w 930275"/>
                  <a:gd name="connsiteY0" fmla="*/ 0 h 34289"/>
                  <a:gd name="connsiteX1" fmla="*/ 13335 w 930275"/>
                  <a:gd name="connsiteY1" fmla="*/ 0 h 34289"/>
                  <a:gd name="connsiteX2" fmla="*/ 0 w 930275"/>
                  <a:gd name="connsiteY2" fmla="*/ 34290 h 34289"/>
                  <a:gd name="connsiteX3" fmla="*/ 930275 w 930275"/>
                  <a:gd name="connsiteY3" fmla="*/ 34290 h 34289"/>
                  <a:gd name="connsiteX4" fmla="*/ 916940 w 930275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0275" h="34289">
                    <a:moveTo>
                      <a:pt x="916940" y="0"/>
                    </a:moveTo>
                    <a:lnTo>
                      <a:pt x="13335" y="0"/>
                    </a:lnTo>
                    <a:cubicBezTo>
                      <a:pt x="8890" y="11430"/>
                      <a:pt x="4445" y="22860"/>
                      <a:pt x="0" y="34290"/>
                    </a:cubicBezTo>
                    <a:lnTo>
                      <a:pt x="930275" y="34290"/>
                    </a:lnTo>
                    <a:cubicBezTo>
                      <a:pt x="925830" y="22860"/>
                      <a:pt x="921385" y="11430"/>
                      <a:pt x="91694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8" name="Freeform: Shape 577">
                <a:extLst>
                  <a:ext uri="{FF2B5EF4-FFF2-40B4-BE49-F238E27FC236}">
                    <a16:creationId xmlns:a16="http://schemas.microsoft.com/office/drawing/2014/main" id="{403407E7-8978-43C4-8B8D-EBFB27B96659}"/>
                  </a:ext>
                </a:extLst>
              </p:cNvPr>
              <p:cNvSpPr/>
              <p:nvPr/>
            </p:nvSpPr>
            <p:spPr>
              <a:xfrm>
                <a:off x="6003290" y="5474970"/>
                <a:ext cx="480059" cy="34289"/>
              </a:xfrm>
              <a:custGeom>
                <a:avLst/>
                <a:gdLst>
                  <a:gd name="connsiteX0" fmla="*/ 473710 w 480059"/>
                  <a:gd name="connsiteY0" fmla="*/ 0 h 34289"/>
                  <a:gd name="connsiteX1" fmla="*/ 6350 w 480059"/>
                  <a:gd name="connsiteY1" fmla="*/ 0 h 34289"/>
                  <a:gd name="connsiteX2" fmla="*/ 0 w 480059"/>
                  <a:gd name="connsiteY2" fmla="*/ 34290 h 34289"/>
                  <a:gd name="connsiteX3" fmla="*/ 480060 w 480059"/>
                  <a:gd name="connsiteY3" fmla="*/ 34290 h 34289"/>
                  <a:gd name="connsiteX4" fmla="*/ 473710 w 480059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0059" h="34289">
                    <a:moveTo>
                      <a:pt x="473710" y="0"/>
                    </a:moveTo>
                    <a:lnTo>
                      <a:pt x="6350" y="0"/>
                    </a:lnTo>
                    <a:cubicBezTo>
                      <a:pt x="4445" y="11430"/>
                      <a:pt x="1905" y="22860"/>
                      <a:pt x="0" y="34290"/>
                    </a:cubicBezTo>
                    <a:lnTo>
                      <a:pt x="480060" y="34290"/>
                    </a:lnTo>
                    <a:cubicBezTo>
                      <a:pt x="478155" y="22860"/>
                      <a:pt x="475615" y="11430"/>
                      <a:pt x="47371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9" name="Freeform: Shape 578">
                <a:extLst>
                  <a:ext uri="{FF2B5EF4-FFF2-40B4-BE49-F238E27FC236}">
                    <a16:creationId xmlns:a16="http://schemas.microsoft.com/office/drawing/2014/main" id="{EF4A23CB-C33E-249E-A3A2-FDF582A84EA8}"/>
                  </a:ext>
                </a:extLst>
              </p:cNvPr>
              <p:cNvSpPr/>
              <p:nvPr/>
            </p:nvSpPr>
            <p:spPr>
              <a:xfrm>
                <a:off x="6731000" y="6395084"/>
                <a:ext cx="133480" cy="102870"/>
              </a:xfrm>
              <a:custGeom>
                <a:avLst/>
                <a:gdLst>
                  <a:gd name="connsiteX0" fmla="*/ 46355 w 133480"/>
                  <a:gd name="connsiteY0" fmla="*/ 102870 h 102870"/>
                  <a:gd name="connsiteX1" fmla="*/ 50800 w 133480"/>
                  <a:gd name="connsiteY1" fmla="*/ 100965 h 102870"/>
                  <a:gd name="connsiteX2" fmla="*/ 132080 w 133480"/>
                  <a:gd name="connsiteY2" fmla="*/ 9525 h 102870"/>
                  <a:gd name="connsiteX3" fmla="*/ 127635 w 133480"/>
                  <a:gd name="connsiteY3" fmla="*/ 0 h 102870"/>
                  <a:gd name="connsiteX4" fmla="*/ 0 w 133480"/>
                  <a:gd name="connsiteY4" fmla="*/ 0 h 102870"/>
                  <a:gd name="connsiteX5" fmla="*/ 45720 w 133480"/>
                  <a:gd name="connsiteY5" fmla="*/ 102870 h 102870"/>
                  <a:gd name="connsiteX6" fmla="*/ 46355 w 133480"/>
                  <a:gd name="connsiteY6" fmla="*/ 10287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3480" h="102870">
                    <a:moveTo>
                      <a:pt x="46355" y="102870"/>
                    </a:moveTo>
                    <a:cubicBezTo>
                      <a:pt x="48260" y="102870"/>
                      <a:pt x="49530" y="102235"/>
                      <a:pt x="50800" y="100965"/>
                    </a:cubicBezTo>
                    <a:lnTo>
                      <a:pt x="132080" y="9525"/>
                    </a:lnTo>
                    <a:cubicBezTo>
                      <a:pt x="135255" y="5715"/>
                      <a:pt x="132715" y="0"/>
                      <a:pt x="127635" y="0"/>
                    </a:cubicBezTo>
                    <a:lnTo>
                      <a:pt x="0" y="0"/>
                    </a:lnTo>
                    <a:cubicBezTo>
                      <a:pt x="14605" y="34925"/>
                      <a:pt x="29845" y="69215"/>
                      <a:pt x="45720" y="102870"/>
                    </a:cubicBezTo>
                    <a:lnTo>
                      <a:pt x="46355" y="10287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0" name="Freeform: Shape 579">
                <a:extLst>
                  <a:ext uri="{FF2B5EF4-FFF2-40B4-BE49-F238E27FC236}">
                    <a16:creationId xmlns:a16="http://schemas.microsoft.com/office/drawing/2014/main" id="{3AF4F126-82C8-5948-55B1-C8B37C3F93EC}"/>
                  </a:ext>
                </a:extLst>
              </p:cNvPr>
              <p:cNvSpPr/>
              <p:nvPr/>
            </p:nvSpPr>
            <p:spPr>
              <a:xfrm>
                <a:off x="5620889" y="6395084"/>
                <a:ext cx="1155829" cy="102870"/>
              </a:xfrm>
              <a:custGeom>
                <a:avLst/>
                <a:gdLst>
                  <a:gd name="connsiteX0" fmla="*/ 1110110 w 1155829"/>
                  <a:gd name="connsiteY0" fmla="*/ 0 h 102870"/>
                  <a:gd name="connsiteX1" fmla="*/ 5845 w 1155829"/>
                  <a:gd name="connsiteY1" fmla="*/ 0 h 102870"/>
                  <a:gd name="connsiteX2" fmla="*/ 1400 w 1155829"/>
                  <a:gd name="connsiteY2" fmla="*/ 9525 h 102870"/>
                  <a:gd name="connsiteX3" fmla="*/ 82680 w 1155829"/>
                  <a:gd name="connsiteY3" fmla="*/ 100965 h 102870"/>
                  <a:gd name="connsiteX4" fmla="*/ 87125 w 1155829"/>
                  <a:gd name="connsiteY4" fmla="*/ 102870 h 102870"/>
                  <a:gd name="connsiteX5" fmla="*/ 1155830 w 1155829"/>
                  <a:gd name="connsiteY5" fmla="*/ 102870 h 102870"/>
                  <a:gd name="connsiteX6" fmla="*/ 1110110 w 1155829"/>
                  <a:gd name="connsiteY6" fmla="*/ 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5829" h="102870">
                    <a:moveTo>
                      <a:pt x="1110110" y="0"/>
                    </a:moveTo>
                    <a:lnTo>
                      <a:pt x="5845" y="0"/>
                    </a:lnTo>
                    <a:cubicBezTo>
                      <a:pt x="765" y="0"/>
                      <a:pt x="-1775" y="5715"/>
                      <a:pt x="1400" y="9525"/>
                    </a:cubicBezTo>
                    <a:lnTo>
                      <a:pt x="82680" y="100965"/>
                    </a:lnTo>
                    <a:cubicBezTo>
                      <a:pt x="83950" y="102235"/>
                      <a:pt x="85220" y="102870"/>
                      <a:pt x="87125" y="102870"/>
                    </a:cubicBezTo>
                    <a:lnTo>
                      <a:pt x="1155830" y="102870"/>
                    </a:lnTo>
                    <a:cubicBezTo>
                      <a:pt x="1139955" y="69215"/>
                      <a:pt x="1124716" y="34925"/>
                      <a:pt x="111011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E08DD7EE-D2C9-71EF-4BF5-06BB93677B23}"/>
                </a:ext>
              </a:extLst>
            </p:cNvPr>
            <p:cNvSpPr/>
            <p:nvPr/>
          </p:nvSpPr>
          <p:spPr>
            <a:xfrm>
              <a:off x="8039100" y="7683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BEA8B539-8802-5EB3-7DBF-6FDC708C4348}"/>
                </a:ext>
              </a:extLst>
            </p:cNvPr>
            <p:cNvSpPr/>
            <p:nvPr/>
          </p:nvSpPr>
          <p:spPr>
            <a:xfrm>
              <a:off x="7791450" y="488950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845"/>
                    <a:pt x="29845" y="38100"/>
                    <a:pt x="19050" y="38100"/>
                  </a:cubicBezTo>
                  <a:cubicBezTo>
                    <a:pt x="8255" y="38100"/>
                    <a:pt x="0" y="29845"/>
                    <a:pt x="0" y="19050"/>
                  </a:cubicBezTo>
                  <a:cubicBezTo>
                    <a:pt x="0" y="8255"/>
                    <a:pt x="8255" y="0"/>
                    <a:pt x="19050" y="0"/>
                  </a:cubicBezTo>
                  <a:cubicBezTo>
                    <a:pt x="29845" y="0"/>
                    <a:pt x="38100" y="8255"/>
                    <a:pt x="38100" y="190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3" name="Freeform: Shape 582">
              <a:extLst>
                <a:ext uri="{FF2B5EF4-FFF2-40B4-BE49-F238E27FC236}">
                  <a16:creationId xmlns:a16="http://schemas.microsoft.com/office/drawing/2014/main" id="{AE204E11-0777-15C9-29F2-79238D482F23}"/>
                </a:ext>
              </a:extLst>
            </p:cNvPr>
            <p:cNvSpPr/>
            <p:nvPr/>
          </p:nvSpPr>
          <p:spPr>
            <a:xfrm>
              <a:off x="9410700" y="914400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845"/>
                    <a:pt x="29845" y="38100"/>
                    <a:pt x="19050" y="38100"/>
                  </a:cubicBezTo>
                  <a:cubicBezTo>
                    <a:pt x="8255" y="38100"/>
                    <a:pt x="0" y="29845"/>
                    <a:pt x="0" y="19050"/>
                  </a:cubicBezTo>
                  <a:cubicBezTo>
                    <a:pt x="0" y="8255"/>
                    <a:pt x="8255" y="0"/>
                    <a:pt x="19050" y="0"/>
                  </a:cubicBezTo>
                  <a:cubicBezTo>
                    <a:pt x="29845" y="0"/>
                    <a:pt x="38100" y="8255"/>
                    <a:pt x="38100" y="190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5AA245C6-BC92-ADF2-4A9E-0667374B240F}"/>
                </a:ext>
              </a:extLst>
            </p:cNvPr>
            <p:cNvSpPr/>
            <p:nvPr/>
          </p:nvSpPr>
          <p:spPr>
            <a:xfrm>
              <a:off x="7626350" y="508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EBFB6E1B-0DB9-FF5F-9A28-3A47CFBCC18E}"/>
                </a:ext>
              </a:extLst>
            </p:cNvPr>
            <p:cNvSpPr/>
            <p:nvPr/>
          </p:nvSpPr>
          <p:spPr>
            <a:xfrm>
              <a:off x="11582400" y="1651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3FBF24CB-96C0-3043-78EC-3B3B094D9C9F}"/>
                </a:ext>
              </a:extLst>
            </p:cNvPr>
            <p:cNvSpPr/>
            <p:nvPr/>
          </p:nvSpPr>
          <p:spPr>
            <a:xfrm>
              <a:off x="10922000" y="31813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7" name="Freeform: Shape 586">
              <a:extLst>
                <a:ext uri="{FF2B5EF4-FFF2-40B4-BE49-F238E27FC236}">
                  <a16:creationId xmlns:a16="http://schemas.microsoft.com/office/drawing/2014/main" id="{2C1BA54E-557D-E323-11FA-E0131A453ED1}"/>
                </a:ext>
              </a:extLst>
            </p:cNvPr>
            <p:cNvSpPr/>
            <p:nvPr/>
          </p:nvSpPr>
          <p:spPr>
            <a:xfrm>
              <a:off x="11677650" y="30988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8" name="Freeform: Shape 587">
              <a:extLst>
                <a:ext uri="{FF2B5EF4-FFF2-40B4-BE49-F238E27FC236}">
                  <a16:creationId xmlns:a16="http://schemas.microsoft.com/office/drawing/2014/main" id="{DACDCF09-4ECA-67C6-A953-A80FA79941BB}"/>
                </a:ext>
              </a:extLst>
            </p:cNvPr>
            <p:cNvSpPr/>
            <p:nvPr/>
          </p:nvSpPr>
          <p:spPr>
            <a:xfrm>
              <a:off x="10604500" y="37401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9" name="Freeform: Shape 588">
              <a:extLst>
                <a:ext uri="{FF2B5EF4-FFF2-40B4-BE49-F238E27FC236}">
                  <a16:creationId xmlns:a16="http://schemas.microsoft.com/office/drawing/2014/main" id="{1A7DFE04-5701-C001-7674-AE61DA443624}"/>
                </a:ext>
              </a:extLst>
            </p:cNvPr>
            <p:cNvSpPr/>
            <p:nvPr/>
          </p:nvSpPr>
          <p:spPr>
            <a:xfrm>
              <a:off x="10617200" y="3683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0" name="Freeform: Shape 589">
              <a:extLst>
                <a:ext uri="{FF2B5EF4-FFF2-40B4-BE49-F238E27FC236}">
                  <a16:creationId xmlns:a16="http://schemas.microsoft.com/office/drawing/2014/main" id="{84C71D21-379E-059C-1049-63C2E34D80D9}"/>
                </a:ext>
              </a:extLst>
            </p:cNvPr>
            <p:cNvSpPr/>
            <p:nvPr/>
          </p:nvSpPr>
          <p:spPr>
            <a:xfrm>
              <a:off x="10814050" y="3492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1" name="Freeform: Shape 590">
              <a:extLst>
                <a:ext uri="{FF2B5EF4-FFF2-40B4-BE49-F238E27FC236}">
                  <a16:creationId xmlns:a16="http://schemas.microsoft.com/office/drawing/2014/main" id="{C5B2018A-0735-2BE7-6241-9A330B778ECD}"/>
                </a:ext>
              </a:extLst>
            </p:cNvPr>
            <p:cNvSpPr/>
            <p:nvPr/>
          </p:nvSpPr>
          <p:spPr>
            <a:xfrm>
              <a:off x="10483850" y="977900"/>
              <a:ext cx="6350" cy="6350"/>
            </a:xfrm>
            <a:custGeom>
              <a:avLst/>
              <a:gdLst>
                <a:gd name="connsiteX0" fmla="*/ 6350 w 6350"/>
                <a:gd name="connsiteY0" fmla="*/ 3175 h 6350"/>
                <a:gd name="connsiteX1" fmla="*/ 3175 w 6350"/>
                <a:gd name="connsiteY1" fmla="*/ 6350 h 6350"/>
                <a:gd name="connsiteX2" fmla="*/ 0 w 6350"/>
                <a:gd name="connsiteY2" fmla="*/ 3175 h 6350"/>
                <a:gd name="connsiteX3" fmla="*/ 3175 w 6350"/>
                <a:gd name="connsiteY3" fmla="*/ 0 h 6350"/>
                <a:gd name="connsiteX4" fmla="*/ 6350 w 6350"/>
                <a:gd name="connsiteY4" fmla="*/ 3175 h 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" h="6350">
                  <a:moveTo>
                    <a:pt x="6350" y="3175"/>
                  </a:moveTo>
                  <a:cubicBezTo>
                    <a:pt x="6350" y="5080"/>
                    <a:pt x="5080" y="6350"/>
                    <a:pt x="3175" y="6350"/>
                  </a:cubicBezTo>
                  <a:cubicBezTo>
                    <a:pt x="1270" y="6350"/>
                    <a:pt x="0" y="5080"/>
                    <a:pt x="0" y="3175"/>
                  </a:cubicBezTo>
                  <a:cubicBezTo>
                    <a:pt x="0" y="1270"/>
                    <a:pt x="1270" y="0"/>
                    <a:pt x="3175" y="0"/>
                  </a:cubicBezTo>
                  <a:cubicBezTo>
                    <a:pt x="5080" y="0"/>
                    <a:pt x="6350" y="1270"/>
                    <a:pt x="6350" y="31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2" name="Freeform: Shape 591">
              <a:extLst>
                <a:ext uri="{FF2B5EF4-FFF2-40B4-BE49-F238E27FC236}">
                  <a16:creationId xmlns:a16="http://schemas.microsoft.com/office/drawing/2014/main" id="{5932EA2E-1476-CA29-6DEE-AE08B9B65B73}"/>
                </a:ext>
              </a:extLst>
            </p:cNvPr>
            <p:cNvSpPr/>
            <p:nvPr/>
          </p:nvSpPr>
          <p:spPr>
            <a:xfrm>
              <a:off x="10477500" y="13398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3" name="Freeform: Shape 592">
              <a:extLst>
                <a:ext uri="{FF2B5EF4-FFF2-40B4-BE49-F238E27FC236}">
                  <a16:creationId xmlns:a16="http://schemas.microsoft.com/office/drawing/2014/main" id="{7900905B-E40E-AB72-85AF-AA237E78C951}"/>
                </a:ext>
              </a:extLst>
            </p:cNvPr>
            <p:cNvSpPr/>
            <p:nvPr/>
          </p:nvSpPr>
          <p:spPr>
            <a:xfrm>
              <a:off x="9448800" y="5778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4" name="Freeform: Shape 593">
              <a:extLst>
                <a:ext uri="{FF2B5EF4-FFF2-40B4-BE49-F238E27FC236}">
                  <a16:creationId xmlns:a16="http://schemas.microsoft.com/office/drawing/2014/main" id="{BBAF0E74-B839-2843-3F29-45A4B3FA688E}"/>
                </a:ext>
              </a:extLst>
            </p:cNvPr>
            <p:cNvSpPr/>
            <p:nvPr/>
          </p:nvSpPr>
          <p:spPr>
            <a:xfrm>
              <a:off x="11544300" y="9398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5" name="Freeform: Shape 594">
              <a:extLst>
                <a:ext uri="{FF2B5EF4-FFF2-40B4-BE49-F238E27FC236}">
                  <a16:creationId xmlns:a16="http://schemas.microsoft.com/office/drawing/2014/main" id="{0A66E252-6EA5-BCFC-4410-CD4459EF36B5}"/>
                </a:ext>
              </a:extLst>
            </p:cNvPr>
            <p:cNvSpPr/>
            <p:nvPr/>
          </p:nvSpPr>
          <p:spPr>
            <a:xfrm>
              <a:off x="11734800" y="1905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6" name="Freeform: Shape 595">
              <a:extLst>
                <a:ext uri="{FF2B5EF4-FFF2-40B4-BE49-F238E27FC236}">
                  <a16:creationId xmlns:a16="http://schemas.microsoft.com/office/drawing/2014/main" id="{2CE8801B-3601-D1D0-1176-15C6271FBD41}"/>
                </a:ext>
              </a:extLst>
            </p:cNvPr>
            <p:cNvSpPr/>
            <p:nvPr/>
          </p:nvSpPr>
          <p:spPr>
            <a:xfrm>
              <a:off x="11791950" y="21399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7" name="Freeform: Shape 596">
              <a:extLst>
                <a:ext uri="{FF2B5EF4-FFF2-40B4-BE49-F238E27FC236}">
                  <a16:creationId xmlns:a16="http://schemas.microsoft.com/office/drawing/2014/main" id="{DE4F7A17-F942-82AB-99E4-2AC5D256D21E}"/>
                </a:ext>
              </a:extLst>
            </p:cNvPr>
            <p:cNvSpPr/>
            <p:nvPr/>
          </p:nvSpPr>
          <p:spPr>
            <a:xfrm>
              <a:off x="11652250" y="16764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8" name="Freeform: Shape 597">
              <a:extLst>
                <a:ext uri="{FF2B5EF4-FFF2-40B4-BE49-F238E27FC236}">
                  <a16:creationId xmlns:a16="http://schemas.microsoft.com/office/drawing/2014/main" id="{D01078EB-7D90-F74B-735E-373D7F2D1E6F}"/>
                </a:ext>
              </a:extLst>
            </p:cNvPr>
            <p:cNvSpPr/>
            <p:nvPr/>
          </p:nvSpPr>
          <p:spPr>
            <a:xfrm>
              <a:off x="10071100" y="57467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9" name="Freeform: Shape 598">
              <a:extLst>
                <a:ext uri="{FF2B5EF4-FFF2-40B4-BE49-F238E27FC236}">
                  <a16:creationId xmlns:a16="http://schemas.microsoft.com/office/drawing/2014/main" id="{D5F47520-6F23-7AF2-E144-5B30D0C51FAF}"/>
                </a:ext>
              </a:extLst>
            </p:cNvPr>
            <p:cNvSpPr/>
            <p:nvPr/>
          </p:nvSpPr>
          <p:spPr>
            <a:xfrm>
              <a:off x="12045950" y="3746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0" name="Freeform: Shape 599">
              <a:extLst>
                <a:ext uri="{FF2B5EF4-FFF2-40B4-BE49-F238E27FC236}">
                  <a16:creationId xmlns:a16="http://schemas.microsoft.com/office/drawing/2014/main" id="{8887FADA-BB6F-E678-1810-9FCFD1245EBF}"/>
                </a:ext>
              </a:extLst>
            </p:cNvPr>
            <p:cNvSpPr/>
            <p:nvPr/>
          </p:nvSpPr>
          <p:spPr>
            <a:xfrm>
              <a:off x="8609330" y="6548755"/>
              <a:ext cx="291464" cy="320039"/>
            </a:xfrm>
            <a:custGeom>
              <a:avLst/>
              <a:gdLst>
                <a:gd name="connsiteX0" fmla="*/ 291464 w 291464"/>
                <a:gd name="connsiteY0" fmla="*/ 182880 h 320039"/>
                <a:gd name="connsiteX1" fmla="*/ 285750 w 291464"/>
                <a:gd name="connsiteY1" fmla="*/ 188595 h 320039"/>
                <a:gd name="connsiteX2" fmla="*/ 280035 w 291464"/>
                <a:gd name="connsiteY2" fmla="*/ 188595 h 320039"/>
                <a:gd name="connsiteX3" fmla="*/ 274320 w 291464"/>
                <a:gd name="connsiteY3" fmla="*/ 194310 h 320039"/>
                <a:gd name="connsiteX4" fmla="*/ 274320 w 291464"/>
                <a:gd name="connsiteY4" fmla="*/ 314325 h 320039"/>
                <a:gd name="connsiteX5" fmla="*/ 268605 w 291464"/>
                <a:gd name="connsiteY5" fmla="*/ 320039 h 320039"/>
                <a:gd name="connsiteX6" fmla="*/ 5714 w 291464"/>
                <a:gd name="connsiteY6" fmla="*/ 320039 h 320039"/>
                <a:gd name="connsiteX7" fmla="*/ 0 w 291464"/>
                <a:gd name="connsiteY7" fmla="*/ 314325 h 320039"/>
                <a:gd name="connsiteX8" fmla="*/ 0 w 291464"/>
                <a:gd name="connsiteY8" fmla="*/ 165735 h 320039"/>
                <a:gd name="connsiteX9" fmla="*/ 5714 w 291464"/>
                <a:gd name="connsiteY9" fmla="*/ 160020 h 320039"/>
                <a:gd name="connsiteX10" fmla="*/ 142875 w 291464"/>
                <a:gd name="connsiteY10" fmla="*/ 160020 h 320039"/>
                <a:gd name="connsiteX11" fmla="*/ 148589 w 291464"/>
                <a:gd name="connsiteY11" fmla="*/ 154305 h 320039"/>
                <a:gd name="connsiteX12" fmla="*/ 148589 w 291464"/>
                <a:gd name="connsiteY12" fmla="*/ 5714 h 320039"/>
                <a:gd name="connsiteX13" fmla="*/ 154305 w 291464"/>
                <a:gd name="connsiteY13" fmla="*/ 0 h 320039"/>
                <a:gd name="connsiteX14" fmla="*/ 285750 w 291464"/>
                <a:gd name="connsiteY14" fmla="*/ 0 h 320039"/>
                <a:gd name="connsiteX15" fmla="*/ 291464 w 291464"/>
                <a:gd name="connsiteY15" fmla="*/ 5714 h 320039"/>
                <a:gd name="connsiteX16" fmla="*/ 291464 w 291464"/>
                <a:gd name="connsiteY16" fmla="*/ 182880 h 320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1464" h="320039">
                  <a:moveTo>
                    <a:pt x="291464" y="182880"/>
                  </a:moveTo>
                  <a:cubicBezTo>
                    <a:pt x="291464" y="186055"/>
                    <a:pt x="288925" y="188595"/>
                    <a:pt x="285750" y="188595"/>
                  </a:cubicBezTo>
                  <a:lnTo>
                    <a:pt x="280035" y="188595"/>
                  </a:lnTo>
                  <a:cubicBezTo>
                    <a:pt x="276860" y="188595"/>
                    <a:pt x="274320" y="191135"/>
                    <a:pt x="274320" y="194310"/>
                  </a:cubicBezTo>
                  <a:lnTo>
                    <a:pt x="274320" y="314325"/>
                  </a:lnTo>
                  <a:cubicBezTo>
                    <a:pt x="274320" y="317500"/>
                    <a:pt x="271780" y="320039"/>
                    <a:pt x="268605" y="320039"/>
                  </a:cubicBezTo>
                  <a:lnTo>
                    <a:pt x="5714" y="320039"/>
                  </a:lnTo>
                  <a:cubicBezTo>
                    <a:pt x="2539" y="320039"/>
                    <a:pt x="0" y="317500"/>
                    <a:pt x="0" y="314325"/>
                  </a:cubicBezTo>
                  <a:lnTo>
                    <a:pt x="0" y="165735"/>
                  </a:lnTo>
                  <a:cubicBezTo>
                    <a:pt x="0" y="162560"/>
                    <a:pt x="2539" y="160020"/>
                    <a:pt x="5714" y="160020"/>
                  </a:cubicBezTo>
                  <a:lnTo>
                    <a:pt x="142875" y="160020"/>
                  </a:lnTo>
                  <a:cubicBezTo>
                    <a:pt x="146050" y="160020"/>
                    <a:pt x="148589" y="157480"/>
                    <a:pt x="148589" y="154305"/>
                  </a:cubicBezTo>
                  <a:lnTo>
                    <a:pt x="148589" y="5714"/>
                  </a:lnTo>
                  <a:cubicBezTo>
                    <a:pt x="148589" y="2539"/>
                    <a:pt x="151130" y="0"/>
                    <a:pt x="154305" y="0"/>
                  </a:cubicBezTo>
                  <a:lnTo>
                    <a:pt x="285750" y="0"/>
                  </a:lnTo>
                  <a:cubicBezTo>
                    <a:pt x="288925" y="0"/>
                    <a:pt x="291464" y="2539"/>
                    <a:pt x="291464" y="5714"/>
                  </a:cubicBezTo>
                  <a:lnTo>
                    <a:pt x="291464" y="182880"/>
                  </a:lnTo>
                  <a:close/>
                </a:path>
              </a:pathLst>
            </a:custGeom>
            <a:solidFill>
              <a:srgbClr val="EB9AA0">
                <a:alpha val="2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1" name="Freeform: Shape 600">
              <a:extLst>
                <a:ext uri="{FF2B5EF4-FFF2-40B4-BE49-F238E27FC236}">
                  <a16:creationId xmlns:a16="http://schemas.microsoft.com/office/drawing/2014/main" id="{DBFC871B-9A35-1391-4AD3-73F27EB657F3}"/>
                </a:ext>
              </a:extLst>
            </p:cNvPr>
            <p:cNvSpPr/>
            <p:nvPr/>
          </p:nvSpPr>
          <p:spPr>
            <a:xfrm>
              <a:off x="9472294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2" name="Freeform: Shape 601">
              <a:extLst>
                <a:ext uri="{FF2B5EF4-FFF2-40B4-BE49-F238E27FC236}">
                  <a16:creationId xmlns:a16="http://schemas.microsoft.com/office/drawing/2014/main" id="{CA3835A2-6041-A08C-FB16-E082B71BCE6F}"/>
                </a:ext>
              </a:extLst>
            </p:cNvPr>
            <p:cNvSpPr/>
            <p:nvPr/>
          </p:nvSpPr>
          <p:spPr>
            <a:xfrm>
              <a:off x="9664065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3" name="Freeform: Shape 602">
              <a:extLst>
                <a:ext uri="{FF2B5EF4-FFF2-40B4-BE49-F238E27FC236}">
                  <a16:creationId xmlns:a16="http://schemas.microsoft.com/office/drawing/2014/main" id="{473CD3C7-6865-064A-2C67-E1629402AFAF}"/>
                </a:ext>
              </a:extLst>
            </p:cNvPr>
            <p:cNvSpPr/>
            <p:nvPr/>
          </p:nvSpPr>
          <p:spPr>
            <a:xfrm>
              <a:off x="9855834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4" name="Freeform: Shape 603">
              <a:extLst>
                <a:ext uri="{FF2B5EF4-FFF2-40B4-BE49-F238E27FC236}">
                  <a16:creationId xmlns:a16="http://schemas.microsoft.com/office/drawing/2014/main" id="{3CD37AF7-54EF-559A-126C-AE701C6E9844}"/>
                </a:ext>
              </a:extLst>
            </p:cNvPr>
            <p:cNvSpPr/>
            <p:nvPr/>
          </p:nvSpPr>
          <p:spPr>
            <a:xfrm>
              <a:off x="10046969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5" name="Freeform: Shape 604">
              <a:extLst>
                <a:ext uri="{FF2B5EF4-FFF2-40B4-BE49-F238E27FC236}">
                  <a16:creationId xmlns:a16="http://schemas.microsoft.com/office/drawing/2014/main" id="{6673B573-7A84-6922-3EA4-CB23253BF156}"/>
                </a:ext>
              </a:extLst>
            </p:cNvPr>
            <p:cNvSpPr/>
            <p:nvPr/>
          </p:nvSpPr>
          <p:spPr>
            <a:xfrm>
              <a:off x="9178236" y="5181441"/>
              <a:ext cx="1210198" cy="608488"/>
            </a:xfrm>
            <a:custGeom>
              <a:avLst/>
              <a:gdLst>
                <a:gd name="connsiteX0" fmla="*/ 597588 w 1210198"/>
                <a:gd name="connsiteY0" fmla="*/ 3334 h 608488"/>
                <a:gd name="connsiteX1" fmla="*/ 613463 w 1210198"/>
                <a:gd name="connsiteY1" fmla="*/ 3334 h 608488"/>
                <a:gd name="connsiteX2" fmla="*/ 1206553 w 1210198"/>
                <a:gd name="connsiteY2" fmla="*/ 588804 h 608488"/>
                <a:gd name="connsiteX3" fmla="*/ 1198298 w 1210198"/>
                <a:gd name="connsiteY3" fmla="*/ 608489 h 608488"/>
                <a:gd name="connsiteX4" fmla="*/ 11483 w 1210198"/>
                <a:gd name="connsiteY4" fmla="*/ 608489 h 608488"/>
                <a:gd name="connsiteX5" fmla="*/ 3228 w 1210198"/>
                <a:gd name="connsiteY5" fmla="*/ 588804 h 608488"/>
                <a:gd name="connsiteX6" fmla="*/ 596318 w 1210198"/>
                <a:gd name="connsiteY6" fmla="*/ 3334 h 608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0198" h="608488">
                  <a:moveTo>
                    <a:pt x="597588" y="3334"/>
                  </a:moveTo>
                  <a:cubicBezTo>
                    <a:pt x="602033" y="-1111"/>
                    <a:pt x="609018" y="-1111"/>
                    <a:pt x="613463" y="3334"/>
                  </a:cubicBezTo>
                  <a:lnTo>
                    <a:pt x="1206553" y="588804"/>
                  </a:lnTo>
                  <a:cubicBezTo>
                    <a:pt x="1214173" y="595789"/>
                    <a:pt x="1209093" y="608489"/>
                    <a:pt x="1198298" y="608489"/>
                  </a:cubicBezTo>
                  <a:lnTo>
                    <a:pt x="11483" y="608489"/>
                  </a:lnTo>
                  <a:cubicBezTo>
                    <a:pt x="1323" y="608489"/>
                    <a:pt x="-3757" y="595789"/>
                    <a:pt x="3228" y="588804"/>
                  </a:cubicBezTo>
                  <a:lnTo>
                    <a:pt x="596318" y="3334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6" name="Freeform: Shape 605">
              <a:extLst>
                <a:ext uri="{FF2B5EF4-FFF2-40B4-BE49-F238E27FC236}">
                  <a16:creationId xmlns:a16="http://schemas.microsoft.com/office/drawing/2014/main" id="{D3259257-B276-B183-F3B1-E83CE3803B55}"/>
                </a:ext>
              </a:extLst>
            </p:cNvPr>
            <p:cNvSpPr/>
            <p:nvPr/>
          </p:nvSpPr>
          <p:spPr>
            <a:xfrm>
              <a:off x="9371911" y="5318601"/>
              <a:ext cx="828428" cy="419893"/>
            </a:xfrm>
            <a:custGeom>
              <a:avLst/>
              <a:gdLst>
                <a:gd name="connsiteX0" fmla="*/ 406453 w 828428"/>
                <a:gd name="connsiteY0" fmla="*/ 3334 h 419893"/>
                <a:gd name="connsiteX1" fmla="*/ 422328 w 828428"/>
                <a:gd name="connsiteY1" fmla="*/ 3334 h 419893"/>
                <a:gd name="connsiteX2" fmla="*/ 824918 w 828428"/>
                <a:gd name="connsiteY2" fmla="*/ 400209 h 419893"/>
                <a:gd name="connsiteX3" fmla="*/ 816663 w 828428"/>
                <a:gd name="connsiteY3" fmla="*/ 419894 h 419893"/>
                <a:gd name="connsiteX4" fmla="*/ 11483 w 828428"/>
                <a:gd name="connsiteY4" fmla="*/ 419894 h 419893"/>
                <a:gd name="connsiteX5" fmla="*/ 3228 w 828428"/>
                <a:gd name="connsiteY5" fmla="*/ 400209 h 419893"/>
                <a:gd name="connsiteX6" fmla="*/ 405818 w 828428"/>
                <a:gd name="connsiteY6" fmla="*/ 3334 h 41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8428" h="419893">
                  <a:moveTo>
                    <a:pt x="406453" y="3334"/>
                  </a:moveTo>
                  <a:cubicBezTo>
                    <a:pt x="410898" y="-1111"/>
                    <a:pt x="417883" y="-1111"/>
                    <a:pt x="422328" y="3334"/>
                  </a:cubicBezTo>
                  <a:lnTo>
                    <a:pt x="824918" y="400209"/>
                  </a:lnTo>
                  <a:cubicBezTo>
                    <a:pt x="832538" y="407194"/>
                    <a:pt x="826823" y="419894"/>
                    <a:pt x="816663" y="419894"/>
                  </a:cubicBezTo>
                  <a:lnTo>
                    <a:pt x="11483" y="419894"/>
                  </a:lnTo>
                  <a:cubicBezTo>
                    <a:pt x="1323" y="419894"/>
                    <a:pt x="-3757" y="407194"/>
                    <a:pt x="3228" y="400209"/>
                  </a:cubicBezTo>
                  <a:lnTo>
                    <a:pt x="405818" y="3334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7" name="Freeform: Shape 606">
              <a:extLst>
                <a:ext uri="{FF2B5EF4-FFF2-40B4-BE49-F238E27FC236}">
                  <a16:creationId xmlns:a16="http://schemas.microsoft.com/office/drawing/2014/main" id="{5E2963D2-649C-C1F8-D850-E686EA222D44}"/>
                </a:ext>
              </a:extLst>
            </p:cNvPr>
            <p:cNvSpPr/>
            <p:nvPr/>
          </p:nvSpPr>
          <p:spPr>
            <a:xfrm>
              <a:off x="9398000" y="4639309"/>
              <a:ext cx="777240" cy="391795"/>
            </a:xfrm>
            <a:custGeom>
              <a:avLst/>
              <a:gdLst>
                <a:gd name="connsiteX0" fmla="*/ 777240 w 777240"/>
                <a:gd name="connsiteY0" fmla="*/ 391795 h 391795"/>
                <a:gd name="connsiteX1" fmla="*/ 663575 w 777240"/>
                <a:gd name="connsiteY1" fmla="*/ 114935 h 391795"/>
                <a:gd name="connsiteX2" fmla="*/ 388620 w 777240"/>
                <a:gd name="connsiteY2" fmla="*/ 0 h 391795"/>
                <a:gd name="connsiteX3" fmla="*/ 113665 w 777240"/>
                <a:gd name="connsiteY3" fmla="*/ 114935 h 391795"/>
                <a:gd name="connsiteX4" fmla="*/ 0 w 777240"/>
                <a:gd name="connsiteY4" fmla="*/ 391795 h 391795"/>
                <a:gd name="connsiteX5" fmla="*/ 777240 w 777240"/>
                <a:gd name="connsiteY5" fmla="*/ 391795 h 391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7240" h="391795">
                  <a:moveTo>
                    <a:pt x="777240" y="391795"/>
                  </a:moveTo>
                  <a:cubicBezTo>
                    <a:pt x="777240" y="287655"/>
                    <a:pt x="735965" y="188595"/>
                    <a:pt x="663575" y="114935"/>
                  </a:cubicBezTo>
                  <a:cubicBezTo>
                    <a:pt x="590550" y="41275"/>
                    <a:pt x="492125" y="0"/>
                    <a:pt x="388620" y="0"/>
                  </a:cubicBezTo>
                  <a:cubicBezTo>
                    <a:pt x="285115" y="0"/>
                    <a:pt x="186690" y="41275"/>
                    <a:pt x="113665" y="114935"/>
                  </a:cubicBezTo>
                  <a:cubicBezTo>
                    <a:pt x="40640" y="188595"/>
                    <a:pt x="0" y="287655"/>
                    <a:pt x="0" y="391795"/>
                  </a:cubicBezTo>
                  <a:lnTo>
                    <a:pt x="777240" y="391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8" name="Freeform: Shape 607">
              <a:extLst>
                <a:ext uri="{FF2B5EF4-FFF2-40B4-BE49-F238E27FC236}">
                  <a16:creationId xmlns:a16="http://schemas.microsoft.com/office/drawing/2014/main" id="{962E1B5A-157C-E7C3-2B75-89D1960A7CD1}"/>
                </a:ext>
              </a:extLst>
            </p:cNvPr>
            <p:cNvSpPr/>
            <p:nvPr/>
          </p:nvSpPr>
          <p:spPr>
            <a:xfrm>
              <a:off x="92322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9" name="Freeform: Shape 608">
              <a:extLst>
                <a:ext uri="{FF2B5EF4-FFF2-40B4-BE49-F238E27FC236}">
                  <a16:creationId xmlns:a16="http://schemas.microsoft.com/office/drawing/2014/main" id="{44EDC49E-B510-4D7F-B985-867BC264D6EB}"/>
                </a:ext>
              </a:extLst>
            </p:cNvPr>
            <p:cNvSpPr/>
            <p:nvPr/>
          </p:nvSpPr>
          <p:spPr>
            <a:xfrm>
              <a:off x="91865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0" name="Freeform: Shape 609">
              <a:extLst>
                <a:ext uri="{FF2B5EF4-FFF2-40B4-BE49-F238E27FC236}">
                  <a16:creationId xmlns:a16="http://schemas.microsoft.com/office/drawing/2014/main" id="{1EC2DFEF-9078-AC14-A144-2A45D1A4A416}"/>
                </a:ext>
              </a:extLst>
            </p:cNvPr>
            <p:cNvSpPr/>
            <p:nvPr/>
          </p:nvSpPr>
          <p:spPr>
            <a:xfrm>
              <a:off x="91865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93A01B54-F553-D31C-E183-D3548B9710FF}"/>
                </a:ext>
              </a:extLst>
            </p:cNvPr>
            <p:cNvSpPr/>
            <p:nvPr/>
          </p:nvSpPr>
          <p:spPr>
            <a:xfrm>
              <a:off x="95751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2" name="Freeform: Shape 611">
              <a:extLst>
                <a:ext uri="{FF2B5EF4-FFF2-40B4-BE49-F238E27FC236}">
                  <a16:creationId xmlns:a16="http://schemas.microsoft.com/office/drawing/2014/main" id="{ED1FAD09-A793-161D-37C9-2297F80C9EA3}"/>
                </a:ext>
              </a:extLst>
            </p:cNvPr>
            <p:cNvSpPr/>
            <p:nvPr/>
          </p:nvSpPr>
          <p:spPr>
            <a:xfrm>
              <a:off x="95294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3" name="Freeform: Shape 612">
              <a:extLst>
                <a:ext uri="{FF2B5EF4-FFF2-40B4-BE49-F238E27FC236}">
                  <a16:creationId xmlns:a16="http://schemas.microsoft.com/office/drawing/2014/main" id="{27C3E4F9-6E72-A696-DA1A-AD976F1E4A61}"/>
                </a:ext>
              </a:extLst>
            </p:cNvPr>
            <p:cNvSpPr/>
            <p:nvPr/>
          </p:nvSpPr>
          <p:spPr>
            <a:xfrm>
              <a:off x="95294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EB79FE24-0E2D-C5EC-EFEF-4CC1FD626CB4}"/>
                </a:ext>
              </a:extLst>
            </p:cNvPr>
            <p:cNvSpPr/>
            <p:nvPr/>
          </p:nvSpPr>
          <p:spPr>
            <a:xfrm>
              <a:off x="99180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6BBA7D3C-72D4-1FC2-D117-DA0396ACBE35}"/>
                </a:ext>
              </a:extLst>
            </p:cNvPr>
            <p:cNvSpPr/>
            <p:nvPr/>
          </p:nvSpPr>
          <p:spPr>
            <a:xfrm>
              <a:off x="98723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6" name="Freeform: Shape 615">
              <a:extLst>
                <a:ext uri="{FF2B5EF4-FFF2-40B4-BE49-F238E27FC236}">
                  <a16:creationId xmlns:a16="http://schemas.microsoft.com/office/drawing/2014/main" id="{5AE613A7-0906-5529-03F7-2F1C5CEC4FA7}"/>
                </a:ext>
              </a:extLst>
            </p:cNvPr>
            <p:cNvSpPr/>
            <p:nvPr/>
          </p:nvSpPr>
          <p:spPr>
            <a:xfrm>
              <a:off x="98723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6D950D8E-010F-6E97-9751-4687EED83BDC}"/>
                </a:ext>
              </a:extLst>
            </p:cNvPr>
            <p:cNvSpPr/>
            <p:nvPr/>
          </p:nvSpPr>
          <p:spPr>
            <a:xfrm>
              <a:off x="102609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E7BF4DC4-2B11-D505-77A2-B5A7210B1C0D}"/>
                </a:ext>
              </a:extLst>
            </p:cNvPr>
            <p:cNvSpPr/>
            <p:nvPr/>
          </p:nvSpPr>
          <p:spPr>
            <a:xfrm>
              <a:off x="102152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9" name="Freeform: Shape 618">
              <a:extLst>
                <a:ext uri="{FF2B5EF4-FFF2-40B4-BE49-F238E27FC236}">
                  <a16:creationId xmlns:a16="http://schemas.microsoft.com/office/drawing/2014/main" id="{A7661B67-E6CA-E08B-25C6-57956F269E82}"/>
                </a:ext>
              </a:extLst>
            </p:cNvPr>
            <p:cNvSpPr/>
            <p:nvPr/>
          </p:nvSpPr>
          <p:spPr>
            <a:xfrm>
              <a:off x="102152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6108CEDA-2D3F-C1CA-70EB-62FE4FB5F72A}"/>
                </a:ext>
              </a:extLst>
            </p:cNvPr>
            <p:cNvSpPr/>
            <p:nvPr/>
          </p:nvSpPr>
          <p:spPr>
            <a:xfrm>
              <a:off x="9323705" y="5028565"/>
              <a:ext cx="925194" cy="62864"/>
            </a:xfrm>
            <a:custGeom>
              <a:avLst/>
              <a:gdLst>
                <a:gd name="connsiteX0" fmla="*/ 0 w 925194"/>
                <a:gd name="connsiteY0" fmla="*/ 31115 h 62864"/>
                <a:gd name="connsiteX1" fmla="*/ 31114 w 925194"/>
                <a:gd name="connsiteY1" fmla="*/ 0 h 62864"/>
                <a:gd name="connsiteX2" fmla="*/ 894080 w 925194"/>
                <a:gd name="connsiteY2" fmla="*/ 0 h 62864"/>
                <a:gd name="connsiteX3" fmla="*/ 925195 w 925194"/>
                <a:gd name="connsiteY3" fmla="*/ 31115 h 62864"/>
                <a:gd name="connsiteX4" fmla="*/ 894080 w 925194"/>
                <a:gd name="connsiteY4" fmla="*/ 62865 h 62864"/>
                <a:gd name="connsiteX5" fmla="*/ 31114 w 925194"/>
                <a:gd name="connsiteY5" fmla="*/ 62865 h 62864"/>
                <a:gd name="connsiteX6" fmla="*/ 0 w 925194"/>
                <a:gd name="connsiteY6" fmla="*/ 31115 h 6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25194" h="62864">
                  <a:moveTo>
                    <a:pt x="0" y="31115"/>
                  </a:moveTo>
                  <a:cubicBezTo>
                    <a:pt x="0" y="13970"/>
                    <a:pt x="13970" y="0"/>
                    <a:pt x="31114" y="0"/>
                  </a:cubicBezTo>
                  <a:lnTo>
                    <a:pt x="894080" y="0"/>
                  </a:lnTo>
                  <a:cubicBezTo>
                    <a:pt x="911225" y="0"/>
                    <a:pt x="925195" y="13970"/>
                    <a:pt x="925195" y="31115"/>
                  </a:cubicBezTo>
                  <a:cubicBezTo>
                    <a:pt x="925195" y="48260"/>
                    <a:pt x="911225" y="62865"/>
                    <a:pt x="894080" y="62865"/>
                  </a:cubicBezTo>
                  <a:lnTo>
                    <a:pt x="31114" y="62865"/>
                  </a:lnTo>
                  <a:cubicBezTo>
                    <a:pt x="13970" y="62865"/>
                    <a:pt x="0" y="48895"/>
                    <a:pt x="0" y="31115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1" name="Freeform: Shape 620">
              <a:extLst>
                <a:ext uri="{FF2B5EF4-FFF2-40B4-BE49-F238E27FC236}">
                  <a16:creationId xmlns:a16="http://schemas.microsoft.com/office/drawing/2014/main" id="{D2100F63-B8EA-5EDD-2530-EB911880CE5A}"/>
                </a:ext>
              </a:extLst>
            </p:cNvPr>
            <p:cNvSpPr/>
            <p:nvPr/>
          </p:nvSpPr>
          <p:spPr>
            <a:xfrm>
              <a:off x="8992234" y="6503034"/>
              <a:ext cx="1583055" cy="171450"/>
            </a:xfrm>
            <a:custGeom>
              <a:avLst/>
              <a:gdLst>
                <a:gd name="connsiteX0" fmla="*/ 0 w 1583055"/>
                <a:gd name="connsiteY0" fmla="*/ 11430 h 171450"/>
                <a:gd name="connsiteX1" fmla="*/ 11430 w 1583055"/>
                <a:gd name="connsiteY1" fmla="*/ 0 h 171450"/>
                <a:gd name="connsiteX2" fmla="*/ 1571625 w 1583055"/>
                <a:gd name="connsiteY2" fmla="*/ 0 h 171450"/>
                <a:gd name="connsiteX3" fmla="*/ 1583055 w 1583055"/>
                <a:gd name="connsiteY3" fmla="*/ 11430 h 171450"/>
                <a:gd name="connsiteX4" fmla="*/ 1583055 w 1583055"/>
                <a:gd name="connsiteY4" fmla="*/ 171450 h 171450"/>
                <a:gd name="connsiteX5" fmla="*/ 0 w 1583055"/>
                <a:gd name="connsiteY5" fmla="*/ 171450 h 171450"/>
                <a:gd name="connsiteX6" fmla="*/ 0 w 1583055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3055" h="17145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571625" y="0"/>
                  </a:lnTo>
                  <a:cubicBezTo>
                    <a:pt x="1577975" y="0"/>
                    <a:pt x="1583055" y="5080"/>
                    <a:pt x="1583055" y="11430"/>
                  </a:cubicBezTo>
                  <a:lnTo>
                    <a:pt x="1583055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2" name="Freeform: Shape 621">
              <a:extLst>
                <a:ext uri="{FF2B5EF4-FFF2-40B4-BE49-F238E27FC236}">
                  <a16:creationId xmlns:a16="http://schemas.microsoft.com/office/drawing/2014/main" id="{60376CCB-B0DB-DF75-5F27-7D14AB9E2A0D}"/>
                </a:ext>
              </a:extLst>
            </p:cNvPr>
            <p:cNvSpPr/>
            <p:nvPr/>
          </p:nvSpPr>
          <p:spPr>
            <a:xfrm>
              <a:off x="8815069" y="6674484"/>
              <a:ext cx="1943100" cy="228600"/>
            </a:xfrm>
            <a:custGeom>
              <a:avLst/>
              <a:gdLst>
                <a:gd name="connsiteX0" fmla="*/ 0 w 1943100"/>
                <a:gd name="connsiteY0" fmla="*/ 11430 h 228600"/>
                <a:gd name="connsiteX1" fmla="*/ 11430 w 1943100"/>
                <a:gd name="connsiteY1" fmla="*/ 0 h 228600"/>
                <a:gd name="connsiteX2" fmla="*/ 1931671 w 1943100"/>
                <a:gd name="connsiteY2" fmla="*/ 0 h 228600"/>
                <a:gd name="connsiteX3" fmla="*/ 1943100 w 1943100"/>
                <a:gd name="connsiteY3" fmla="*/ 11430 h 228600"/>
                <a:gd name="connsiteX4" fmla="*/ 1943100 w 1943100"/>
                <a:gd name="connsiteY4" fmla="*/ 222885 h 228600"/>
                <a:gd name="connsiteX5" fmla="*/ 1937386 w 1943100"/>
                <a:gd name="connsiteY5" fmla="*/ 228600 h 228600"/>
                <a:gd name="connsiteX6" fmla="*/ 5715 w 1943100"/>
                <a:gd name="connsiteY6" fmla="*/ 228600 h 228600"/>
                <a:gd name="connsiteX7" fmla="*/ 0 w 1943100"/>
                <a:gd name="connsiteY7" fmla="*/ 222885 h 228600"/>
                <a:gd name="connsiteX8" fmla="*/ 0 w 1943100"/>
                <a:gd name="connsiteY8" fmla="*/ 1143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3100" h="22860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931671" y="0"/>
                  </a:lnTo>
                  <a:cubicBezTo>
                    <a:pt x="1938021" y="0"/>
                    <a:pt x="1943100" y="5080"/>
                    <a:pt x="1943100" y="11430"/>
                  </a:cubicBezTo>
                  <a:lnTo>
                    <a:pt x="1943100" y="222885"/>
                  </a:lnTo>
                  <a:cubicBezTo>
                    <a:pt x="1943100" y="226060"/>
                    <a:pt x="1940561" y="228600"/>
                    <a:pt x="1937386" y="228600"/>
                  </a:cubicBezTo>
                  <a:lnTo>
                    <a:pt x="5715" y="228600"/>
                  </a:lnTo>
                  <a:cubicBezTo>
                    <a:pt x="2540" y="228600"/>
                    <a:pt x="0" y="226060"/>
                    <a:pt x="0" y="22288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15AA6C71-D586-ED1E-9E1C-5D6A916C0534}"/>
                </a:ext>
              </a:extLst>
            </p:cNvPr>
            <p:cNvSpPr/>
            <p:nvPr/>
          </p:nvSpPr>
          <p:spPr>
            <a:xfrm>
              <a:off x="9095105" y="5760084"/>
              <a:ext cx="1383029" cy="102870"/>
            </a:xfrm>
            <a:custGeom>
              <a:avLst/>
              <a:gdLst>
                <a:gd name="connsiteX0" fmla="*/ 0 w 1383029"/>
                <a:gd name="connsiteY0" fmla="*/ 51435 h 102870"/>
                <a:gd name="connsiteX1" fmla="*/ 51435 w 1383029"/>
                <a:gd name="connsiteY1" fmla="*/ 0 h 102870"/>
                <a:gd name="connsiteX2" fmla="*/ 1331595 w 1383029"/>
                <a:gd name="connsiteY2" fmla="*/ 0 h 102870"/>
                <a:gd name="connsiteX3" fmla="*/ 1383030 w 1383029"/>
                <a:gd name="connsiteY3" fmla="*/ 51435 h 102870"/>
                <a:gd name="connsiteX4" fmla="*/ 1331595 w 1383029"/>
                <a:gd name="connsiteY4" fmla="*/ 102870 h 102870"/>
                <a:gd name="connsiteX5" fmla="*/ 51435 w 1383029"/>
                <a:gd name="connsiteY5" fmla="*/ 102870 h 102870"/>
                <a:gd name="connsiteX6" fmla="*/ 0 w 1383029"/>
                <a:gd name="connsiteY6" fmla="*/ 51435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83029" h="102870">
                  <a:moveTo>
                    <a:pt x="0" y="51435"/>
                  </a:moveTo>
                  <a:cubicBezTo>
                    <a:pt x="0" y="22860"/>
                    <a:pt x="22860" y="0"/>
                    <a:pt x="51435" y="0"/>
                  </a:cubicBezTo>
                  <a:lnTo>
                    <a:pt x="1331595" y="0"/>
                  </a:lnTo>
                  <a:cubicBezTo>
                    <a:pt x="1360170" y="0"/>
                    <a:pt x="1383030" y="22860"/>
                    <a:pt x="1383030" y="51435"/>
                  </a:cubicBezTo>
                  <a:cubicBezTo>
                    <a:pt x="1383030" y="80010"/>
                    <a:pt x="1360170" y="102870"/>
                    <a:pt x="1331595" y="102870"/>
                  </a:cubicBezTo>
                  <a:lnTo>
                    <a:pt x="51435" y="102870"/>
                  </a:lnTo>
                  <a:cubicBezTo>
                    <a:pt x="22860" y="102870"/>
                    <a:pt x="0" y="80010"/>
                    <a:pt x="0" y="51435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4" name="Freeform: Shape 623">
              <a:extLst>
                <a:ext uri="{FF2B5EF4-FFF2-40B4-BE49-F238E27FC236}">
                  <a16:creationId xmlns:a16="http://schemas.microsoft.com/office/drawing/2014/main" id="{A0765238-E7EC-7D93-58F8-0A1DAF11A8F9}"/>
                </a:ext>
              </a:extLst>
            </p:cNvPr>
            <p:cNvSpPr/>
            <p:nvPr/>
          </p:nvSpPr>
          <p:spPr>
            <a:xfrm>
              <a:off x="6511925" y="6085840"/>
              <a:ext cx="726440" cy="592454"/>
            </a:xfrm>
            <a:custGeom>
              <a:avLst/>
              <a:gdLst>
                <a:gd name="connsiteX0" fmla="*/ 337185 w 726440"/>
                <a:gd name="connsiteY0" fmla="*/ 0 h 592454"/>
                <a:gd name="connsiteX1" fmla="*/ 520700 w 726440"/>
                <a:gd name="connsiteY1" fmla="*/ 114935 h 592454"/>
                <a:gd name="connsiteX2" fmla="*/ 650240 w 726440"/>
                <a:gd name="connsiteY2" fmla="*/ 266065 h 592454"/>
                <a:gd name="connsiteX3" fmla="*/ 726440 w 726440"/>
                <a:gd name="connsiteY3" fmla="*/ 382270 h 592454"/>
                <a:gd name="connsiteX4" fmla="*/ 575310 w 726440"/>
                <a:gd name="connsiteY4" fmla="*/ 516255 h 592454"/>
                <a:gd name="connsiteX5" fmla="*/ 508635 w 726440"/>
                <a:gd name="connsiteY5" fmla="*/ 502285 h 592454"/>
                <a:gd name="connsiteX6" fmla="*/ 337820 w 726440"/>
                <a:gd name="connsiteY6" fmla="*/ 592455 h 592454"/>
                <a:gd name="connsiteX7" fmla="*/ 149860 w 726440"/>
                <a:gd name="connsiteY7" fmla="*/ 465455 h 592454"/>
                <a:gd name="connsiteX8" fmla="*/ 120015 w 726440"/>
                <a:gd name="connsiteY8" fmla="*/ 468630 h 592454"/>
                <a:gd name="connsiteX9" fmla="*/ 0 w 726440"/>
                <a:gd name="connsiteY9" fmla="*/ 357505 h 592454"/>
                <a:gd name="connsiteX10" fmla="*/ 15240 w 726440"/>
                <a:gd name="connsiteY10" fmla="*/ 302895 h 592454"/>
                <a:gd name="connsiteX11" fmla="*/ 13335 w 726440"/>
                <a:gd name="connsiteY11" fmla="*/ 277495 h 592454"/>
                <a:gd name="connsiteX12" fmla="*/ 155575 w 726440"/>
                <a:gd name="connsiteY12" fmla="*/ 111760 h 592454"/>
                <a:gd name="connsiteX13" fmla="*/ 337820 w 726440"/>
                <a:gd name="connsiteY13" fmla="*/ 635 h 59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6440" h="592454">
                  <a:moveTo>
                    <a:pt x="337185" y="0"/>
                  </a:moveTo>
                  <a:cubicBezTo>
                    <a:pt x="421640" y="0"/>
                    <a:pt x="494030" y="47625"/>
                    <a:pt x="520700" y="114935"/>
                  </a:cubicBezTo>
                  <a:cubicBezTo>
                    <a:pt x="592455" y="137160"/>
                    <a:pt x="645160" y="196215"/>
                    <a:pt x="650240" y="266065"/>
                  </a:cubicBezTo>
                  <a:cubicBezTo>
                    <a:pt x="695960" y="288925"/>
                    <a:pt x="726440" y="332740"/>
                    <a:pt x="726440" y="382270"/>
                  </a:cubicBezTo>
                  <a:cubicBezTo>
                    <a:pt x="726440" y="455930"/>
                    <a:pt x="658495" y="516255"/>
                    <a:pt x="575310" y="516255"/>
                  </a:cubicBezTo>
                  <a:cubicBezTo>
                    <a:pt x="492125" y="516255"/>
                    <a:pt x="528955" y="511175"/>
                    <a:pt x="508635" y="502285"/>
                  </a:cubicBezTo>
                  <a:cubicBezTo>
                    <a:pt x="475615" y="556260"/>
                    <a:pt x="411480" y="592455"/>
                    <a:pt x="337820" y="592455"/>
                  </a:cubicBezTo>
                  <a:cubicBezTo>
                    <a:pt x="264160" y="592455"/>
                    <a:pt x="172720" y="538480"/>
                    <a:pt x="149860" y="465455"/>
                  </a:cubicBezTo>
                  <a:cubicBezTo>
                    <a:pt x="140335" y="467360"/>
                    <a:pt x="130175" y="468630"/>
                    <a:pt x="120015" y="468630"/>
                  </a:cubicBezTo>
                  <a:cubicBezTo>
                    <a:pt x="53975" y="468630"/>
                    <a:pt x="0" y="418465"/>
                    <a:pt x="0" y="357505"/>
                  </a:cubicBezTo>
                  <a:cubicBezTo>
                    <a:pt x="0" y="296545"/>
                    <a:pt x="5715" y="318770"/>
                    <a:pt x="15240" y="302895"/>
                  </a:cubicBezTo>
                  <a:cubicBezTo>
                    <a:pt x="13970" y="294640"/>
                    <a:pt x="13335" y="285750"/>
                    <a:pt x="13335" y="277495"/>
                  </a:cubicBezTo>
                  <a:cubicBezTo>
                    <a:pt x="13335" y="198755"/>
                    <a:pt x="73660" y="132080"/>
                    <a:pt x="155575" y="111760"/>
                  </a:cubicBezTo>
                  <a:cubicBezTo>
                    <a:pt x="183515" y="46990"/>
                    <a:pt x="254635" y="635"/>
                    <a:pt x="337820" y="635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5" name="Freeform: Shape 624">
              <a:extLst>
                <a:ext uri="{FF2B5EF4-FFF2-40B4-BE49-F238E27FC236}">
                  <a16:creationId xmlns:a16="http://schemas.microsoft.com/office/drawing/2014/main" id="{DD21525C-B4CF-5A43-FC04-75CBB6694388}"/>
                </a:ext>
              </a:extLst>
            </p:cNvPr>
            <p:cNvSpPr/>
            <p:nvPr/>
          </p:nvSpPr>
          <p:spPr>
            <a:xfrm>
              <a:off x="6831965" y="6353175"/>
              <a:ext cx="38100" cy="735330"/>
            </a:xfrm>
            <a:custGeom>
              <a:avLst/>
              <a:gdLst>
                <a:gd name="connsiteX0" fmla="*/ 0 w 38100"/>
                <a:gd name="connsiteY0" fmla="*/ 11430 h 735330"/>
                <a:gd name="connsiteX1" fmla="*/ 11430 w 38100"/>
                <a:gd name="connsiteY1" fmla="*/ 0 h 735330"/>
                <a:gd name="connsiteX2" fmla="*/ 26670 w 38100"/>
                <a:gd name="connsiteY2" fmla="*/ 0 h 735330"/>
                <a:gd name="connsiteX3" fmla="*/ 38100 w 38100"/>
                <a:gd name="connsiteY3" fmla="*/ 11430 h 735330"/>
                <a:gd name="connsiteX4" fmla="*/ 38100 w 38100"/>
                <a:gd name="connsiteY4" fmla="*/ 735330 h 735330"/>
                <a:gd name="connsiteX5" fmla="*/ 0 w 38100"/>
                <a:gd name="connsiteY5" fmla="*/ 735330 h 735330"/>
                <a:gd name="connsiteX6" fmla="*/ 0 w 38100"/>
                <a:gd name="connsiteY6" fmla="*/ 11430 h 735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73533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6670" y="0"/>
                  </a:lnTo>
                  <a:cubicBezTo>
                    <a:pt x="33020" y="0"/>
                    <a:pt x="38100" y="5080"/>
                    <a:pt x="38100" y="11430"/>
                  </a:cubicBezTo>
                  <a:lnTo>
                    <a:pt x="38100" y="735330"/>
                  </a:lnTo>
                  <a:lnTo>
                    <a:pt x="0" y="7353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40F8ABDA-CE1A-C1E1-05C7-79528CAE3771}"/>
                </a:ext>
              </a:extLst>
            </p:cNvPr>
            <p:cNvSpPr/>
            <p:nvPr/>
          </p:nvSpPr>
          <p:spPr>
            <a:xfrm>
              <a:off x="6837044" y="6376994"/>
              <a:ext cx="120325" cy="156520"/>
            </a:xfrm>
            <a:custGeom>
              <a:avLst/>
              <a:gdLst>
                <a:gd name="connsiteX0" fmla="*/ 94615 w 120325"/>
                <a:gd name="connsiteY0" fmla="*/ 4755 h 156520"/>
                <a:gd name="connsiteX1" fmla="*/ 110490 w 120325"/>
                <a:gd name="connsiteY1" fmla="*/ 2215 h 156520"/>
                <a:gd name="connsiteX2" fmla="*/ 115570 w 120325"/>
                <a:gd name="connsiteY2" fmla="*/ 5390 h 156520"/>
                <a:gd name="connsiteX3" fmla="*/ 118111 w 120325"/>
                <a:gd name="connsiteY3" fmla="*/ 21265 h 156520"/>
                <a:gd name="connsiteX4" fmla="*/ 23495 w 120325"/>
                <a:gd name="connsiteY4" fmla="*/ 156520 h 156520"/>
                <a:gd name="connsiteX5" fmla="*/ 0 w 120325"/>
                <a:gd name="connsiteY5" fmla="*/ 140011 h 156520"/>
                <a:gd name="connsiteX6" fmla="*/ 94615 w 120325"/>
                <a:gd name="connsiteY6" fmla="*/ 4755 h 156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325" h="156520">
                  <a:moveTo>
                    <a:pt x="94615" y="4755"/>
                  </a:moveTo>
                  <a:cubicBezTo>
                    <a:pt x="98425" y="-325"/>
                    <a:pt x="105411" y="-1595"/>
                    <a:pt x="110490" y="2215"/>
                  </a:cubicBezTo>
                  <a:lnTo>
                    <a:pt x="115570" y="5390"/>
                  </a:lnTo>
                  <a:cubicBezTo>
                    <a:pt x="120650" y="9200"/>
                    <a:pt x="121920" y="16185"/>
                    <a:pt x="118111" y="21265"/>
                  </a:cubicBezTo>
                  <a:lnTo>
                    <a:pt x="23495" y="156520"/>
                  </a:lnTo>
                  <a:lnTo>
                    <a:pt x="0" y="140011"/>
                  </a:lnTo>
                  <a:lnTo>
                    <a:pt x="94615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7" name="Freeform: Shape 626">
              <a:extLst>
                <a:ext uri="{FF2B5EF4-FFF2-40B4-BE49-F238E27FC236}">
                  <a16:creationId xmlns:a16="http://schemas.microsoft.com/office/drawing/2014/main" id="{1672FB06-7860-716E-960C-712F8BC7F755}"/>
                </a:ext>
              </a:extLst>
            </p:cNvPr>
            <p:cNvSpPr/>
            <p:nvPr/>
          </p:nvSpPr>
          <p:spPr>
            <a:xfrm>
              <a:off x="6734068" y="6486064"/>
              <a:ext cx="132821" cy="100791"/>
            </a:xfrm>
            <a:custGeom>
              <a:avLst/>
              <a:gdLst>
                <a:gd name="connsiteX0" fmla="*/ 5187 w 132821"/>
                <a:gd name="connsiteY0" fmla="*/ 25861 h 100791"/>
                <a:gd name="connsiteX1" fmla="*/ 2012 w 132821"/>
                <a:gd name="connsiteY1" fmla="*/ 9986 h 100791"/>
                <a:gd name="connsiteX2" fmla="*/ 5187 w 132821"/>
                <a:gd name="connsiteY2" fmla="*/ 4906 h 100791"/>
                <a:gd name="connsiteX3" fmla="*/ 21062 w 132821"/>
                <a:gd name="connsiteY3" fmla="*/ 1731 h 100791"/>
                <a:gd name="connsiteX4" fmla="*/ 132822 w 132821"/>
                <a:gd name="connsiteY4" fmla="*/ 76661 h 100791"/>
                <a:gd name="connsiteX5" fmla="*/ 116947 w 132821"/>
                <a:gd name="connsiteY5" fmla="*/ 100791 h 100791"/>
                <a:gd name="connsiteX6" fmla="*/ 5187 w 132821"/>
                <a:gd name="connsiteY6" fmla="*/ 25861 h 10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821" h="100791">
                  <a:moveTo>
                    <a:pt x="5187" y="25861"/>
                  </a:moveTo>
                  <a:cubicBezTo>
                    <a:pt x="106" y="22051"/>
                    <a:pt x="-1799" y="15066"/>
                    <a:pt x="2012" y="9986"/>
                  </a:cubicBezTo>
                  <a:lnTo>
                    <a:pt x="5187" y="4906"/>
                  </a:lnTo>
                  <a:cubicBezTo>
                    <a:pt x="8997" y="-174"/>
                    <a:pt x="15981" y="-1444"/>
                    <a:pt x="21062" y="1731"/>
                  </a:cubicBezTo>
                  <a:lnTo>
                    <a:pt x="132822" y="76661"/>
                  </a:lnTo>
                  <a:lnTo>
                    <a:pt x="116947" y="100791"/>
                  </a:lnTo>
                  <a:lnTo>
                    <a:pt x="5187" y="258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8" name="Freeform: Shape 627">
              <a:extLst>
                <a:ext uri="{FF2B5EF4-FFF2-40B4-BE49-F238E27FC236}">
                  <a16:creationId xmlns:a16="http://schemas.microsoft.com/office/drawing/2014/main" id="{0F4C6334-43A9-952F-EB04-4FB4461B82CB}"/>
                </a:ext>
              </a:extLst>
            </p:cNvPr>
            <p:cNvSpPr/>
            <p:nvPr/>
          </p:nvSpPr>
          <p:spPr>
            <a:xfrm>
              <a:off x="10801350" y="6005195"/>
              <a:ext cx="577850" cy="497839"/>
            </a:xfrm>
            <a:custGeom>
              <a:avLst/>
              <a:gdLst>
                <a:gd name="connsiteX0" fmla="*/ 283210 w 577850"/>
                <a:gd name="connsiteY0" fmla="*/ 635 h 497839"/>
                <a:gd name="connsiteX1" fmla="*/ 436880 w 577850"/>
                <a:gd name="connsiteY1" fmla="*/ 97155 h 497839"/>
                <a:gd name="connsiteX2" fmla="*/ 546100 w 577850"/>
                <a:gd name="connsiteY2" fmla="*/ 233045 h 497839"/>
                <a:gd name="connsiteX3" fmla="*/ 544830 w 577850"/>
                <a:gd name="connsiteY3" fmla="*/ 252730 h 497839"/>
                <a:gd name="connsiteX4" fmla="*/ 577850 w 577850"/>
                <a:gd name="connsiteY4" fmla="*/ 328295 h 497839"/>
                <a:gd name="connsiteX5" fmla="*/ 450850 w 577850"/>
                <a:gd name="connsiteY5" fmla="*/ 440690 h 497839"/>
                <a:gd name="connsiteX6" fmla="*/ 416560 w 577850"/>
                <a:gd name="connsiteY6" fmla="*/ 436880 h 497839"/>
                <a:gd name="connsiteX7" fmla="*/ 283210 w 577850"/>
                <a:gd name="connsiteY7" fmla="*/ 497840 h 497839"/>
                <a:gd name="connsiteX8" fmla="*/ 151765 w 577850"/>
                <a:gd name="connsiteY8" fmla="*/ 438785 h 497839"/>
                <a:gd name="connsiteX9" fmla="*/ 127000 w 577850"/>
                <a:gd name="connsiteY9" fmla="*/ 440690 h 497839"/>
                <a:gd name="connsiteX10" fmla="*/ 0 w 577850"/>
                <a:gd name="connsiteY10" fmla="*/ 328295 h 497839"/>
                <a:gd name="connsiteX11" fmla="*/ 17145 w 577850"/>
                <a:gd name="connsiteY11" fmla="*/ 271780 h 497839"/>
                <a:gd name="connsiteX12" fmla="*/ 10795 w 577850"/>
                <a:gd name="connsiteY12" fmla="*/ 232410 h 497839"/>
                <a:gd name="connsiteX13" fmla="*/ 130175 w 577850"/>
                <a:gd name="connsiteY13" fmla="*/ 93345 h 497839"/>
                <a:gd name="connsiteX14" fmla="*/ 283210 w 577850"/>
                <a:gd name="connsiteY14" fmla="*/ 0 h 497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7850" h="497839">
                  <a:moveTo>
                    <a:pt x="283210" y="635"/>
                  </a:moveTo>
                  <a:cubicBezTo>
                    <a:pt x="354330" y="635"/>
                    <a:pt x="414655" y="40640"/>
                    <a:pt x="436880" y="97155"/>
                  </a:cubicBezTo>
                  <a:cubicBezTo>
                    <a:pt x="500380" y="116840"/>
                    <a:pt x="546100" y="170180"/>
                    <a:pt x="546100" y="233045"/>
                  </a:cubicBezTo>
                  <a:cubicBezTo>
                    <a:pt x="546100" y="295910"/>
                    <a:pt x="546100" y="246380"/>
                    <a:pt x="544830" y="252730"/>
                  </a:cubicBezTo>
                  <a:cubicBezTo>
                    <a:pt x="565150" y="272415"/>
                    <a:pt x="577850" y="299085"/>
                    <a:pt x="577850" y="328295"/>
                  </a:cubicBezTo>
                  <a:cubicBezTo>
                    <a:pt x="577850" y="390525"/>
                    <a:pt x="520700" y="440690"/>
                    <a:pt x="450850" y="440690"/>
                  </a:cubicBezTo>
                  <a:cubicBezTo>
                    <a:pt x="381000" y="440690"/>
                    <a:pt x="427355" y="439420"/>
                    <a:pt x="416560" y="436880"/>
                  </a:cubicBezTo>
                  <a:cubicBezTo>
                    <a:pt x="386715" y="473710"/>
                    <a:pt x="338455" y="497840"/>
                    <a:pt x="283210" y="497840"/>
                  </a:cubicBezTo>
                  <a:cubicBezTo>
                    <a:pt x="227965" y="497840"/>
                    <a:pt x="181610" y="474345"/>
                    <a:pt x="151765" y="438785"/>
                  </a:cubicBezTo>
                  <a:cubicBezTo>
                    <a:pt x="144145" y="440055"/>
                    <a:pt x="135890" y="440690"/>
                    <a:pt x="127000" y="440690"/>
                  </a:cubicBezTo>
                  <a:cubicBezTo>
                    <a:pt x="57150" y="440690"/>
                    <a:pt x="0" y="390525"/>
                    <a:pt x="0" y="328295"/>
                  </a:cubicBezTo>
                  <a:cubicBezTo>
                    <a:pt x="0" y="266065"/>
                    <a:pt x="6350" y="288290"/>
                    <a:pt x="17145" y="271780"/>
                  </a:cubicBezTo>
                  <a:cubicBezTo>
                    <a:pt x="13335" y="259080"/>
                    <a:pt x="10795" y="246380"/>
                    <a:pt x="10795" y="232410"/>
                  </a:cubicBezTo>
                  <a:cubicBezTo>
                    <a:pt x="10795" y="166370"/>
                    <a:pt x="60960" y="110490"/>
                    <a:pt x="130175" y="93345"/>
                  </a:cubicBezTo>
                  <a:cubicBezTo>
                    <a:pt x="153670" y="38735"/>
                    <a:pt x="213360" y="0"/>
                    <a:pt x="283210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BD895DAA-69B8-C020-8BBF-4CDCEDC78863}"/>
                </a:ext>
              </a:extLst>
            </p:cNvPr>
            <p:cNvSpPr/>
            <p:nvPr/>
          </p:nvSpPr>
          <p:spPr>
            <a:xfrm>
              <a:off x="11058525" y="6228715"/>
              <a:ext cx="34290" cy="640079"/>
            </a:xfrm>
            <a:custGeom>
              <a:avLst/>
              <a:gdLst>
                <a:gd name="connsiteX0" fmla="*/ 0 w 34290"/>
                <a:gd name="connsiteY0" fmla="*/ 11430 h 640079"/>
                <a:gd name="connsiteX1" fmla="*/ 11430 w 34290"/>
                <a:gd name="connsiteY1" fmla="*/ 0 h 640079"/>
                <a:gd name="connsiteX2" fmla="*/ 22860 w 34290"/>
                <a:gd name="connsiteY2" fmla="*/ 0 h 640079"/>
                <a:gd name="connsiteX3" fmla="*/ 34290 w 34290"/>
                <a:gd name="connsiteY3" fmla="*/ 11430 h 640079"/>
                <a:gd name="connsiteX4" fmla="*/ 34290 w 34290"/>
                <a:gd name="connsiteY4" fmla="*/ 640080 h 640079"/>
                <a:gd name="connsiteX5" fmla="*/ 0 w 34290"/>
                <a:gd name="connsiteY5" fmla="*/ 640080 h 640079"/>
                <a:gd name="connsiteX6" fmla="*/ 0 w 34290"/>
                <a:gd name="connsiteY6" fmla="*/ 11430 h 64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90" h="64007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860" y="0"/>
                  </a:lnTo>
                  <a:cubicBezTo>
                    <a:pt x="29210" y="0"/>
                    <a:pt x="34290" y="5080"/>
                    <a:pt x="34290" y="11430"/>
                  </a:cubicBezTo>
                  <a:lnTo>
                    <a:pt x="34290" y="640080"/>
                  </a:lnTo>
                  <a:lnTo>
                    <a:pt x="0" y="64008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0" name="Freeform: Shape 629">
              <a:extLst>
                <a:ext uri="{FF2B5EF4-FFF2-40B4-BE49-F238E27FC236}">
                  <a16:creationId xmlns:a16="http://schemas.microsoft.com/office/drawing/2014/main" id="{7F4D2465-8DCF-4964-0C84-6588EFA4693A}"/>
                </a:ext>
              </a:extLst>
            </p:cNvPr>
            <p:cNvSpPr/>
            <p:nvPr/>
          </p:nvSpPr>
          <p:spPr>
            <a:xfrm>
              <a:off x="11066144" y="6248724"/>
              <a:ext cx="96195" cy="124135"/>
            </a:xfrm>
            <a:custGeom>
              <a:avLst/>
              <a:gdLst>
                <a:gd name="connsiteX0" fmla="*/ 75565 w 96195"/>
                <a:gd name="connsiteY0" fmla="*/ 4755 h 124135"/>
                <a:gd name="connsiteX1" fmla="*/ 91440 w 96195"/>
                <a:gd name="connsiteY1" fmla="*/ 2215 h 124135"/>
                <a:gd name="connsiteX2" fmla="*/ 93980 w 96195"/>
                <a:gd name="connsiteY2" fmla="*/ 18090 h 124135"/>
                <a:gd name="connsiteX3" fmla="*/ 19050 w 96195"/>
                <a:gd name="connsiteY3" fmla="*/ 124135 h 124135"/>
                <a:gd name="connsiteX4" fmla="*/ 0 w 96195"/>
                <a:gd name="connsiteY4" fmla="*/ 110800 h 124135"/>
                <a:gd name="connsiteX5" fmla="*/ 74930 w 96195"/>
                <a:gd name="connsiteY5" fmla="*/ 4755 h 124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195" h="124135">
                  <a:moveTo>
                    <a:pt x="75565" y="4755"/>
                  </a:moveTo>
                  <a:cubicBezTo>
                    <a:pt x="79375" y="-325"/>
                    <a:pt x="86361" y="-1595"/>
                    <a:pt x="91440" y="2215"/>
                  </a:cubicBezTo>
                  <a:cubicBezTo>
                    <a:pt x="96520" y="6025"/>
                    <a:pt x="97790" y="13010"/>
                    <a:pt x="93980" y="18090"/>
                  </a:cubicBezTo>
                  <a:lnTo>
                    <a:pt x="19050" y="124135"/>
                  </a:lnTo>
                  <a:lnTo>
                    <a:pt x="0" y="110800"/>
                  </a:lnTo>
                  <a:lnTo>
                    <a:pt x="74930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36F1D4D1-59E5-6317-A3F5-25B4FF26B8D4}"/>
                </a:ext>
              </a:extLst>
            </p:cNvPr>
            <p:cNvSpPr/>
            <p:nvPr/>
          </p:nvSpPr>
          <p:spPr>
            <a:xfrm>
              <a:off x="10985674" y="6335923"/>
              <a:ext cx="105235" cy="79481"/>
            </a:xfrm>
            <a:custGeom>
              <a:avLst/>
              <a:gdLst>
                <a:gd name="connsiteX0" fmla="*/ 4906 w 105235"/>
                <a:gd name="connsiteY0" fmla="*/ 21061 h 79481"/>
                <a:gd name="connsiteX1" fmla="*/ 1731 w 105235"/>
                <a:gd name="connsiteY1" fmla="*/ 5186 h 79481"/>
                <a:gd name="connsiteX2" fmla="*/ 17606 w 105235"/>
                <a:gd name="connsiteY2" fmla="*/ 2011 h 79481"/>
                <a:gd name="connsiteX3" fmla="*/ 105236 w 105235"/>
                <a:gd name="connsiteY3" fmla="*/ 60431 h 79481"/>
                <a:gd name="connsiteX4" fmla="*/ 92536 w 105235"/>
                <a:gd name="connsiteY4" fmla="*/ 79481 h 79481"/>
                <a:gd name="connsiteX5" fmla="*/ 4906 w 105235"/>
                <a:gd name="connsiteY5" fmla="*/ 21061 h 79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235" h="79481">
                  <a:moveTo>
                    <a:pt x="4906" y="21061"/>
                  </a:moveTo>
                  <a:cubicBezTo>
                    <a:pt x="-174" y="17886"/>
                    <a:pt x="-1444" y="10267"/>
                    <a:pt x="1731" y="5186"/>
                  </a:cubicBezTo>
                  <a:cubicBezTo>
                    <a:pt x="5541" y="106"/>
                    <a:pt x="12526" y="-1799"/>
                    <a:pt x="17606" y="2011"/>
                  </a:cubicBezTo>
                  <a:lnTo>
                    <a:pt x="105236" y="60431"/>
                  </a:lnTo>
                  <a:lnTo>
                    <a:pt x="92536" y="79481"/>
                  </a:lnTo>
                  <a:lnTo>
                    <a:pt x="4906" y="210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76AB8E18-3EA8-C6EE-5735-861FE3750334}"/>
                </a:ext>
              </a:extLst>
            </p:cNvPr>
            <p:cNvSpPr/>
            <p:nvPr/>
          </p:nvSpPr>
          <p:spPr>
            <a:xfrm>
              <a:off x="6616065" y="5868670"/>
              <a:ext cx="834390" cy="708660"/>
            </a:xfrm>
            <a:custGeom>
              <a:avLst/>
              <a:gdLst>
                <a:gd name="connsiteX0" fmla="*/ 422275 w 834390"/>
                <a:gd name="connsiteY0" fmla="*/ 0 h 708660"/>
                <a:gd name="connsiteX1" fmla="*/ 616585 w 834390"/>
                <a:gd name="connsiteY1" fmla="*/ 137160 h 708660"/>
                <a:gd name="connsiteX2" fmla="*/ 753745 w 834390"/>
                <a:gd name="connsiteY2" fmla="*/ 318135 h 708660"/>
                <a:gd name="connsiteX3" fmla="*/ 834390 w 834390"/>
                <a:gd name="connsiteY3" fmla="*/ 457200 h 708660"/>
                <a:gd name="connsiteX4" fmla="*/ 674370 w 834390"/>
                <a:gd name="connsiteY4" fmla="*/ 617220 h 708660"/>
                <a:gd name="connsiteX5" fmla="*/ 603885 w 834390"/>
                <a:gd name="connsiteY5" fmla="*/ 600710 h 708660"/>
                <a:gd name="connsiteX6" fmla="*/ 422910 w 834390"/>
                <a:gd name="connsiteY6" fmla="*/ 708660 h 708660"/>
                <a:gd name="connsiteX7" fmla="*/ 239395 w 834390"/>
                <a:gd name="connsiteY7" fmla="*/ 596265 h 708660"/>
                <a:gd name="connsiteX8" fmla="*/ 160020 w 834390"/>
                <a:gd name="connsiteY8" fmla="*/ 617220 h 708660"/>
                <a:gd name="connsiteX9" fmla="*/ 0 w 834390"/>
                <a:gd name="connsiteY9" fmla="*/ 457200 h 708660"/>
                <a:gd name="connsiteX10" fmla="*/ 80645 w 834390"/>
                <a:gd name="connsiteY10" fmla="*/ 318135 h 708660"/>
                <a:gd name="connsiteX11" fmla="*/ 230505 w 834390"/>
                <a:gd name="connsiteY11" fmla="*/ 133350 h 708660"/>
                <a:gd name="connsiteX12" fmla="*/ 422910 w 834390"/>
                <a:gd name="connsiteY12" fmla="*/ 0 h 708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4390" h="708660">
                  <a:moveTo>
                    <a:pt x="422275" y="0"/>
                  </a:moveTo>
                  <a:cubicBezTo>
                    <a:pt x="511810" y="0"/>
                    <a:pt x="588010" y="57150"/>
                    <a:pt x="616585" y="137160"/>
                  </a:cubicBezTo>
                  <a:cubicBezTo>
                    <a:pt x="692785" y="163830"/>
                    <a:pt x="748030" y="234315"/>
                    <a:pt x="753745" y="318135"/>
                  </a:cubicBezTo>
                  <a:cubicBezTo>
                    <a:pt x="802005" y="345440"/>
                    <a:pt x="834390" y="397510"/>
                    <a:pt x="834390" y="457200"/>
                  </a:cubicBezTo>
                  <a:cubicBezTo>
                    <a:pt x="834390" y="545465"/>
                    <a:pt x="762635" y="617220"/>
                    <a:pt x="674370" y="617220"/>
                  </a:cubicBezTo>
                  <a:cubicBezTo>
                    <a:pt x="586105" y="617220"/>
                    <a:pt x="624840" y="611505"/>
                    <a:pt x="603885" y="600710"/>
                  </a:cubicBezTo>
                  <a:cubicBezTo>
                    <a:pt x="568960" y="664845"/>
                    <a:pt x="501015" y="708660"/>
                    <a:pt x="422910" y="708660"/>
                  </a:cubicBezTo>
                  <a:cubicBezTo>
                    <a:pt x="344805" y="708660"/>
                    <a:pt x="273685" y="662940"/>
                    <a:pt x="239395" y="596265"/>
                  </a:cubicBezTo>
                  <a:cubicBezTo>
                    <a:pt x="215900" y="609600"/>
                    <a:pt x="188595" y="617220"/>
                    <a:pt x="160020" y="617220"/>
                  </a:cubicBezTo>
                  <a:cubicBezTo>
                    <a:pt x="71755" y="617220"/>
                    <a:pt x="0" y="545465"/>
                    <a:pt x="0" y="457200"/>
                  </a:cubicBezTo>
                  <a:cubicBezTo>
                    <a:pt x="0" y="368935"/>
                    <a:pt x="32385" y="346075"/>
                    <a:pt x="80645" y="318135"/>
                  </a:cubicBezTo>
                  <a:cubicBezTo>
                    <a:pt x="86360" y="229235"/>
                    <a:pt x="147955" y="156210"/>
                    <a:pt x="230505" y="133350"/>
                  </a:cubicBezTo>
                  <a:cubicBezTo>
                    <a:pt x="259715" y="55245"/>
                    <a:pt x="334645" y="0"/>
                    <a:pt x="422910" y="0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7E2E00FB-A9FA-F00D-9BB0-B4802B06BAB3}"/>
                </a:ext>
              </a:extLst>
            </p:cNvPr>
            <p:cNvSpPr/>
            <p:nvPr/>
          </p:nvSpPr>
          <p:spPr>
            <a:xfrm>
              <a:off x="7009765" y="6188709"/>
              <a:ext cx="45719" cy="880109"/>
            </a:xfrm>
            <a:custGeom>
              <a:avLst/>
              <a:gdLst>
                <a:gd name="connsiteX0" fmla="*/ 0 w 45719"/>
                <a:gd name="connsiteY0" fmla="*/ 11430 h 880109"/>
                <a:gd name="connsiteX1" fmla="*/ 11430 w 45719"/>
                <a:gd name="connsiteY1" fmla="*/ 0 h 880109"/>
                <a:gd name="connsiteX2" fmla="*/ 34290 w 45719"/>
                <a:gd name="connsiteY2" fmla="*/ 0 h 880109"/>
                <a:gd name="connsiteX3" fmla="*/ 45720 w 45719"/>
                <a:gd name="connsiteY3" fmla="*/ 11430 h 880109"/>
                <a:gd name="connsiteX4" fmla="*/ 45720 w 45719"/>
                <a:gd name="connsiteY4" fmla="*/ 880110 h 880109"/>
                <a:gd name="connsiteX5" fmla="*/ 0 w 45719"/>
                <a:gd name="connsiteY5" fmla="*/ 880110 h 880109"/>
                <a:gd name="connsiteX6" fmla="*/ 0 w 45719"/>
                <a:gd name="connsiteY6" fmla="*/ 11430 h 88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19" h="88010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34290" y="0"/>
                  </a:lnTo>
                  <a:cubicBezTo>
                    <a:pt x="40640" y="0"/>
                    <a:pt x="45720" y="5080"/>
                    <a:pt x="45720" y="11430"/>
                  </a:cubicBezTo>
                  <a:lnTo>
                    <a:pt x="45720" y="880110"/>
                  </a:lnTo>
                  <a:lnTo>
                    <a:pt x="0" y="88011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E3925868-BC9C-B6CD-1839-A0A56FE03D16}"/>
                </a:ext>
              </a:extLst>
            </p:cNvPr>
            <p:cNvSpPr/>
            <p:nvPr/>
          </p:nvSpPr>
          <p:spPr>
            <a:xfrm>
              <a:off x="7014844" y="6216339"/>
              <a:ext cx="145090" cy="187635"/>
            </a:xfrm>
            <a:custGeom>
              <a:avLst/>
              <a:gdLst>
                <a:gd name="connsiteX0" fmla="*/ 114936 w 145090"/>
                <a:gd name="connsiteY0" fmla="*/ 4755 h 187635"/>
                <a:gd name="connsiteX1" fmla="*/ 130811 w 145090"/>
                <a:gd name="connsiteY1" fmla="*/ 2215 h 187635"/>
                <a:gd name="connsiteX2" fmla="*/ 140336 w 145090"/>
                <a:gd name="connsiteY2" fmla="*/ 8565 h 187635"/>
                <a:gd name="connsiteX3" fmla="*/ 142875 w 145090"/>
                <a:gd name="connsiteY3" fmla="*/ 24440 h 187635"/>
                <a:gd name="connsiteX4" fmla="*/ 27940 w 145090"/>
                <a:gd name="connsiteY4" fmla="*/ 187635 h 187635"/>
                <a:gd name="connsiteX5" fmla="*/ 0 w 145090"/>
                <a:gd name="connsiteY5" fmla="*/ 167950 h 187635"/>
                <a:gd name="connsiteX6" fmla="*/ 114936 w 145090"/>
                <a:gd name="connsiteY6" fmla="*/ 4755 h 187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090" h="187635">
                  <a:moveTo>
                    <a:pt x="114936" y="4755"/>
                  </a:moveTo>
                  <a:cubicBezTo>
                    <a:pt x="118745" y="-325"/>
                    <a:pt x="125730" y="-1595"/>
                    <a:pt x="130811" y="2215"/>
                  </a:cubicBezTo>
                  <a:lnTo>
                    <a:pt x="140336" y="8565"/>
                  </a:lnTo>
                  <a:cubicBezTo>
                    <a:pt x="145415" y="12375"/>
                    <a:pt x="146686" y="19360"/>
                    <a:pt x="142875" y="24440"/>
                  </a:cubicBezTo>
                  <a:lnTo>
                    <a:pt x="27940" y="187635"/>
                  </a:lnTo>
                  <a:lnTo>
                    <a:pt x="0" y="167950"/>
                  </a:lnTo>
                  <a:lnTo>
                    <a:pt x="114936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B8C9D09E-695F-BA4D-891B-939639CE1FEE}"/>
                </a:ext>
              </a:extLst>
            </p:cNvPr>
            <p:cNvSpPr/>
            <p:nvPr/>
          </p:nvSpPr>
          <p:spPr>
            <a:xfrm>
              <a:off x="6891828" y="6346998"/>
              <a:ext cx="159846" cy="121110"/>
            </a:xfrm>
            <a:custGeom>
              <a:avLst/>
              <a:gdLst>
                <a:gd name="connsiteX0" fmla="*/ 4906 w 159846"/>
                <a:gd name="connsiteY0" fmla="*/ 30306 h 121110"/>
                <a:gd name="connsiteX1" fmla="*/ 1731 w 159846"/>
                <a:gd name="connsiteY1" fmla="*/ 14431 h 121110"/>
                <a:gd name="connsiteX2" fmla="*/ 8081 w 159846"/>
                <a:gd name="connsiteY2" fmla="*/ 4906 h 121110"/>
                <a:gd name="connsiteX3" fmla="*/ 23956 w 159846"/>
                <a:gd name="connsiteY3" fmla="*/ 1731 h 121110"/>
                <a:gd name="connsiteX4" fmla="*/ 159846 w 159846"/>
                <a:gd name="connsiteY4" fmla="*/ 92536 h 121110"/>
                <a:gd name="connsiteX5" fmla="*/ 140796 w 159846"/>
                <a:gd name="connsiteY5" fmla="*/ 121111 h 121110"/>
                <a:gd name="connsiteX6" fmla="*/ 5541 w 159846"/>
                <a:gd name="connsiteY6" fmla="*/ 30306 h 121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846" h="121110">
                  <a:moveTo>
                    <a:pt x="4906" y="30306"/>
                  </a:moveTo>
                  <a:cubicBezTo>
                    <a:pt x="-174" y="27131"/>
                    <a:pt x="-1444" y="19511"/>
                    <a:pt x="1731" y="14431"/>
                  </a:cubicBezTo>
                  <a:lnTo>
                    <a:pt x="8081" y="4906"/>
                  </a:lnTo>
                  <a:cubicBezTo>
                    <a:pt x="11891" y="-174"/>
                    <a:pt x="18876" y="-1444"/>
                    <a:pt x="23956" y="1731"/>
                  </a:cubicBezTo>
                  <a:lnTo>
                    <a:pt x="159846" y="92536"/>
                  </a:lnTo>
                  <a:lnTo>
                    <a:pt x="140796" y="121111"/>
                  </a:lnTo>
                  <a:lnTo>
                    <a:pt x="5541" y="3030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36" name="Graphic 2">
              <a:extLst>
                <a:ext uri="{FF2B5EF4-FFF2-40B4-BE49-F238E27FC236}">
                  <a16:creationId xmlns:a16="http://schemas.microsoft.com/office/drawing/2014/main" id="{5E6D8C4D-DB7E-F773-0066-35611FA5FA0D}"/>
                </a:ext>
              </a:extLst>
            </p:cNvPr>
            <p:cNvGrpSpPr/>
            <p:nvPr/>
          </p:nvGrpSpPr>
          <p:grpSpPr>
            <a:xfrm>
              <a:off x="3502025" y="5379084"/>
              <a:ext cx="2748279" cy="1482090"/>
              <a:chOff x="3502025" y="5379084"/>
              <a:chExt cx="2748279" cy="1482090"/>
            </a:xfrm>
          </p:grpSpPr>
          <p:sp>
            <p:nvSpPr>
              <p:cNvPr id="637" name="Freeform: Shape 636">
                <a:extLst>
                  <a:ext uri="{FF2B5EF4-FFF2-40B4-BE49-F238E27FC236}">
                    <a16:creationId xmlns:a16="http://schemas.microsoft.com/office/drawing/2014/main" id="{BEC8B630-CEB6-2865-EC64-4E44A04B6741}"/>
                  </a:ext>
                </a:extLst>
              </p:cNvPr>
              <p:cNvSpPr/>
              <p:nvPr/>
            </p:nvSpPr>
            <p:spPr>
              <a:xfrm>
                <a:off x="4570631" y="6626225"/>
                <a:ext cx="607793" cy="234950"/>
              </a:xfrm>
              <a:custGeom>
                <a:avLst/>
                <a:gdLst>
                  <a:gd name="connsiteX0" fmla="*/ 605253 w 607793"/>
                  <a:gd name="connsiteY0" fmla="*/ 227330 h 234950"/>
                  <a:gd name="connsiteX1" fmla="*/ 601443 w 607793"/>
                  <a:gd name="connsiteY1" fmla="*/ 217170 h 234950"/>
                  <a:gd name="connsiteX2" fmla="*/ 587473 w 607793"/>
                  <a:gd name="connsiteY2" fmla="*/ 179705 h 234950"/>
                  <a:gd name="connsiteX3" fmla="*/ 522703 w 607793"/>
                  <a:gd name="connsiteY3" fmla="*/ 7620 h 234950"/>
                  <a:gd name="connsiteX4" fmla="*/ 516988 w 607793"/>
                  <a:gd name="connsiteY4" fmla="*/ 1270 h 234950"/>
                  <a:gd name="connsiteX5" fmla="*/ 511273 w 607793"/>
                  <a:gd name="connsiteY5" fmla="*/ 0 h 234950"/>
                  <a:gd name="connsiteX6" fmla="*/ 97253 w 607793"/>
                  <a:gd name="connsiteY6" fmla="*/ 0 h 234950"/>
                  <a:gd name="connsiteX7" fmla="*/ 86458 w 607793"/>
                  <a:gd name="connsiteY7" fmla="*/ 7620 h 234950"/>
                  <a:gd name="connsiteX8" fmla="*/ 82648 w 607793"/>
                  <a:gd name="connsiteY8" fmla="*/ 18415 h 234950"/>
                  <a:gd name="connsiteX9" fmla="*/ 68043 w 607793"/>
                  <a:gd name="connsiteY9" fmla="*/ 55245 h 234950"/>
                  <a:gd name="connsiteX10" fmla="*/ 20418 w 607793"/>
                  <a:gd name="connsiteY10" fmla="*/ 177800 h 234950"/>
                  <a:gd name="connsiteX11" fmla="*/ 733 w 607793"/>
                  <a:gd name="connsiteY11" fmla="*/ 227965 h 234950"/>
                  <a:gd name="connsiteX12" fmla="*/ 733 w 607793"/>
                  <a:gd name="connsiteY12" fmla="*/ 234315 h 234950"/>
                  <a:gd name="connsiteX13" fmla="*/ 137893 w 607793"/>
                  <a:gd name="connsiteY13" fmla="*/ 234315 h 234950"/>
                  <a:gd name="connsiteX14" fmla="*/ 137893 w 607793"/>
                  <a:gd name="connsiteY14" fmla="*/ 232410 h 234950"/>
                  <a:gd name="connsiteX15" fmla="*/ 137893 w 607793"/>
                  <a:gd name="connsiteY15" fmla="*/ 90170 h 234950"/>
                  <a:gd name="connsiteX16" fmla="*/ 141703 w 607793"/>
                  <a:gd name="connsiteY16" fmla="*/ 81915 h 234950"/>
                  <a:gd name="connsiteX17" fmla="*/ 149958 w 607793"/>
                  <a:gd name="connsiteY17" fmla="*/ 78740 h 234950"/>
                  <a:gd name="connsiteX18" fmla="*/ 458568 w 607793"/>
                  <a:gd name="connsiteY18" fmla="*/ 78740 h 234950"/>
                  <a:gd name="connsiteX19" fmla="*/ 470633 w 607793"/>
                  <a:gd name="connsiteY19" fmla="*/ 90805 h 234950"/>
                  <a:gd name="connsiteX20" fmla="*/ 470633 w 607793"/>
                  <a:gd name="connsiteY20" fmla="*/ 233045 h 234950"/>
                  <a:gd name="connsiteX21" fmla="*/ 470633 w 607793"/>
                  <a:gd name="connsiteY21" fmla="*/ 234950 h 234950"/>
                  <a:gd name="connsiteX22" fmla="*/ 607793 w 607793"/>
                  <a:gd name="connsiteY22" fmla="*/ 234950 h 234950"/>
                  <a:gd name="connsiteX23" fmla="*/ 607793 w 607793"/>
                  <a:gd name="connsiteY23" fmla="*/ 22860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07793" h="234950">
                    <a:moveTo>
                      <a:pt x="605253" y="227330"/>
                    </a:moveTo>
                    <a:lnTo>
                      <a:pt x="601443" y="217170"/>
                    </a:lnTo>
                    <a:lnTo>
                      <a:pt x="587473" y="179705"/>
                    </a:lnTo>
                    <a:lnTo>
                      <a:pt x="522703" y="7620"/>
                    </a:lnTo>
                    <a:cubicBezTo>
                      <a:pt x="521433" y="5080"/>
                      <a:pt x="519528" y="2540"/>
                      <a:pt x="516988" y="1270"/>
                    </a:cubicBezTo>
                    <a:cubicBezTo>
                      <a:pt x="515083" y="635"/>
                      <a:pt x="513813" y="0"/>
                      <a:pt x="511273" y="0"/>
                    </a:cubicBezTo>
                    <a:lnTo>
                      <a:pt x="97253" y="0"/>
                    </a:lnTo>
                    <a:cubicBezTo>
                      <a:pt x="92173" y="0"/>
                      <a:pt x="87728" y="3175"/>
                      <a:pt x="86458" y="7620"/>
                    </a:cubicBezTo>
                    <a:lnTo>
                      <a:pt x="82648" y="18415"/>
                    </a:lnTo>
                    <a:lnTo>
                      <a:pt x="68043" y="55245"/>
                    </a:lnTo>
                    <a:lnTo>
                      <a:pt x="20418" y="177800"/>
                    </a:lnTo>
                    <a:lnTo>
                      <a:pt x="733" y="227965"/>
                    </a:lnTo>
                    <a:cubicBezTo>
                      <a:pt x="98" y="229870"/>
                      <a:pt x="-537" y="232410"/>
                      <a:pt x="733" y="234315"/>
                    </a:cubicBezTo>
                    <a:lnTo>
                      <a:pt x="137893" y="234315"/>
                    </a:lnTo>
                    <a:cubicBezTo>
                      <a:pt x="137893" y="233680"/>
                      <a:pt x="137893" y="233045"/>
                      <a:pt x="137893" y="232410"/>
                    </a:cubicBezTo>
                    <a:lnTo>
                      <a:pt x="137893" y="90170"/>
                    </a:lnTo>
                    <a:cubicBezTo>
                      <a:pt x="137893" y="86995"/>
                      <a:pt x="139163" y="83820"/>
                      <a:pt x="141703" y="81915"/>
                    </a:cubicBezTo>
                    <a:cubicBezTo>
                      <a:pt x="143608" y="80010"/>
                      <a:pt x="146783" y="78740"/>
                      <a:pt x="149958" y="78740"/>
                    </a:cubicBezTo>
                    <a:lnTo>
                      <a:pt x="458568" y="78740"/>
                    </a:lnTo>
                    <a:cubicBezTo>
                      <a:pt x="464918" y="78740"/>
                      <a:pt x="470633" y="83820"/>
                      <a:pt x="470633" y="90805"/>
                    </a:cubicBezTo>
                    <a:lnTo>
                      <a:pt x="470633" y="233045"/>
                    </a:lnTo>
                    <a:cubicBezTo>
                      <a:pt x="470633" y="233680"/>
                      <a:pt x="470633" y="234315"/>
                      <a:pt x="470633" y="234950"/>
                    </a:cubicBezTo>
                    <a:lnTo>
                      <a:pt x="607793" y="234950"/>
                    </a:lnTo>
                    <a:cubicBezTo>
                      <a:pt x="607793" y="233045"/>
                      <a:pt x="607793" y="230505"/>
                      <a:pt x="607793" y="228600"/>
                    </a:cubicBezTo>
                    <a:close/>
                  </a:path>
                </a:pathLst>
              </a:custGeom>
              <a:solidFill>
                <a:srgbClr val="F599A8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638" name="Graphic 2">
                <a:extLst>
                  <a:ext uri="{FF2B5EF4-FFF2-40B4-BE49-F238E27FC236}">
                    <a16:creationId xmlns:a16="http://schemas.microsoft.com/office/drawing/2014/main" id="{A0649162-928F-F06B-2371-BA00DB5C66CA}"/>
                  </a:ext>
                </a:extLst>
              </p:cNvPr>
              <p:cNvGrpSpPr/>
              <p:nvPr/>
            </p:nvGrpSpPr>
            <p:grpSpPr>
              <a:xfrm>
                <a:off x="3502025" y="5379084"/>
                <a:ext cx="2748279" cy="1480820"/>
                <a:chOff x="3502025" y="5379084"/>
                <a:chExt cx="2748279" cy="1480820"/>
              </a:xfrm>
              <a:solidFill>
                <a:srgbClr val="F7F1D9"/>
              </a:solidFill>
            </p:grpSpPr>
            <p:sp>
              <p:nvSpPr>
                <p:cNvPr id="639" name="Freeform: Shape 638">
                  <a:extLst>
                    <a:ext uri="{FF2B5EF4-FFF2-40B4-BE49-F238E27FC236}">
                      <a16:creationId xmlns:a16="http://schemas.microsoft.com/office/drawing/2014/main" id="{610ACAAE-884C-473D-ECF0-F1AA5AB7FAB9}"/>
                    </a:ext>
                  </a:extLst>
                </p:cNvPr>
                <p:cNvSpPr/>
                <p:nvPr/>
              </p:nvSpPr>
              <p:spPr>
                <a:xfrm>
                  <a:off x="5004434" y="5656579"/>
                  <a:ext cx="247650" cy="266065"/>
                </a:xfrm>
                <a:custGeom>
                  <a:avLst/>
                  <a:gdLst>
                    <a:gd name="connsiteX0" fmla="*/ 118745 w 247650"/>
                    <a:gd name="connsiteY0" fmla="*/ 266065 h 266065"/>
                    <a:gd name="connsiteX1" fmla="*/ 247650 w 247650"/>
                    <a:gd name="connsiteY1" fmla="*/ 127000 h 266065"/>
                    <a:gd name="connsiteX2" fmla="*/ 129540 w 247650"/>
                    <a:gd name="connsiteY2" fmla="*/ 0 h 266065"/>
                    <a:gd name="connsiteX3" fmla="*/ 0 w 247650"/>
                    <a:gd name="connsiteY3" fmla="*/ 139065 h 266065"/>
                    <a:gd name="connsiteX4" fmla="*/ 118745 w 247650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650" h="266065">
                      <a:moveTo>
                        <a:pt x="118745" y="266065"/>
                      </a:moveTo>
                      <a:lnTo>
                        <a:pt x="247650" y="127000"/>
                      </a:lnTo>
                      <a:lnTo>
                        <a:pt x="129540" y="0"/>
                      </a:lnTo>
                      <a:lnTo>
                        <a:pt x="0" y="139065"/>
                      </a:lnTo>
                      <a:lnTo>
                        <a:pt x="118745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0" name="Freeform: Shape 639">
                  <a:extLst>
                    <a:ext uri="{FF2B5EF4-FFF2-40B4-BE49-F238E27FC236}">
                      <a16:creationId xmlns:a16="http://schemas.microsoft.com/office/drawing/2014/main" id="{ED93BA40-96E5-7A61-1B78-036718A4D9CE}"/>
                    </a:ext>
                  </a:extLst>
                </p:cNvPr>
                <p:cNvSpPr/>
                <p:nvPr/>
              </p:nvSpPr>
              <p:spPr>
                <a:xfrm>
                  <a:off x="3864609" y="6674484"/>
                  <a:ext cx="38735" cy="83820"/>
                </a:xfrm>
                <a:custGeom>
                  <a:avLst/>
                  <a:gdLst>
                    <a:gd name="connsiteX0" fmla="*/ 38735 w 38735"/>
                    <a:gd name="connsiteY0" fmla="*/ 83820 h 83820"/>
                    <a:gd name="connsiteX1" fmla="*/ 38735 w 38735"/>
                    <a:gd name="connsiteY1" fmla="*/ 0 h 83820"/>
                    <a:gd name="connsiteX2" fmla="*/ 0 w 38735"/>
                    <a:gd name="connsiteY2" fmla="*/ 41910 h 83820"/>
                    <a:gd name="connsiteX3" fmla="*/ 38735 w 38735"/>
                    <a:gd name="connsiteY3" fmla="*/ 83820 h 838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735" h="83820">
                      <a:moveTo>
                        <a:pt x="38735" y="83820"/>
                      </a:moveTo>
                      <a:lnTo>
                        <a:pt x="38735" y="0"/>
                      </a:lnTo>
                      <a:lnTo>
                        <a:pt x="0" y="41910"/>
                      </a:lnTo>
                      <a:lnTo>
                        <a:pt x="38735" y="8382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1" name="Freeform: Shape 640">
                  <a:extLst>
                    <a:ext uri="{FF2B5EF4-FFF2-40B4-BE49-F238E27FC236}">
                      <a16:creationId xmlns:a16="http://schemas.microsoft.com/office/drawing/2014/main" id="{ECE1FA54-2E9B-0B67-3BF8-D62F77C5E6F8}"/>
                    </a:ext>
                  </a:extLst>
                </p:cNvPr>
                <p:cNvSpPr/>
                <p:nvPr/>
              </p:nvSpPr>
              <p:spPr>
                <a:xfrm>
                  <a:off x="4577079" y="6435725"/>
                  <a:ext cx="236220" cy="208280"/>
                </a:xfrm>
                <a:custGeom>
                  <a:avLst/>
                  <a:gdLst>
                    <a:gd name="connsiteX0" fmla="*/ 236220 w 236220"/>
                    <a:gd name="connsiteY0" fmla="*/ 127000 h 208280"/>
                    <a:gd name="connsiteX1" fmla="*/ 118110 w 236220"/>
                    <a:gd name="connsiteY1" fmla="*/ 0 h 208280"/>
                    <a:gd name="connsiteX2" fmla="*/ 0 w 236220"/>
                    <a:gd name="connsiteY2" fmla="*/ 127000 h 208280"/>
                    <a:gd name="connsiteX3" fmla="*/ 75565 w 236220"/>
                    <a:gd name="connsiteY3" fmla="*/ 208280 h 208280"/>
                    <a:gd name="connsiteX4" fmla="*/ 79375 w 236220"/>
                    <a:gd name="connsiteY4" fmla="*/ 197485 h 208280"/>
                    <a:gd name="connsiteX5" fmla="*/ 90170 w 236220"/>
                    <a:gd name="connsiteY5" fmla="*/ 189865 h 208280"/>
                    <a:gd name="connsiteX6" fmla="*/ 177165 w 236220"/>
                    <a:gd name="connsiteY6" fmla="*/ 189865 h 208280"/>
                    <a:gd name="connsiteX7" fmla="*/ 235585 w 236220"/>
                    <a:gd name="connsiteY7" fmla="*/ 127000 h 208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6220" h="208280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75565" y="208280"/>
                      </a:lnTo>
                      <a:lnTo>
                        <a:pt x="79375" y="197485"/>
                      </a:lnTo>
                      <a:cubicBezTo>
                        <a:pt x="81280" y="193040"/>
                        <a:pt x="85725" y="189865"/>
                        <a:pt x="90170" y="189865"/>
                      </a:cubicBezTo>
                      <a:lnTo>
                        <a:pt x="177165" y="189865"/>
                      </a:lnTo>
                      <a:lnTo>
                        <a:pt x="23558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2" name="Freeform: Shape 641">
                  <a:extLst>
                    <a:ext uri="{FF2B5EF4-FFF2-40B4-BE49-F238E27FC236}">
                      <a16:creationId xmlns:a16="http://schemas.microsoft.com/office/drawing/2014/main" id="{FC51DA32-275D-6E86-39CA-B07D953016C7}"/>
                    </a:ext>
                  </a:extLst>
                </p:cNvPr>
                <p:cNvSpPr/>
                <p:nvPr/>
              </p:nvSpPr>
              <p:spPr>
                <a:xfrm>
                  <a:off x="4862195" y="5502909"/>
                  <a:ext cx="247014" cy="266700"/>
                </a:xfrm>
                <a:custGeom>
                  <a:avLst/>
                  <a:gdLst>
                    <a:gd name="connsiteX0" fmla="*/ 118110 w 247014"/>
                    <a:gd name="connsiteY0" fmla="*/ 266700 h 266700"/>
                    <a:gd name="connsiteX1" fmla="*/ 247015 w 247014"/>
                    <a:gd name="connsiteY1" fmla="*/ 127635 h 266700"/>
                    <a:gd name="connsiteX2" fmla="*/ 128905 w 247014"/>
                    <a:gd name="connsiteY2" fmla="*/ 0 h 266700"/>
                    <a:gd name="connsiteX3" fmla="*/ 0 w 247014"/>
                    <a:gd name="connsiteY3" fmla="*/ 139065 h 266700"/>
                    <a:gd name="connsiteX4" fmla="*/ 118110 w 247014"/>
                    <a:gd name="connsiteY4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4" h="266700">
                      <a:moveTo>
                        <a:pt x="118110" y="266700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7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3" name="Freeform: Shape 642">
                  <a:extLst>
                    <a:ext uri="{FF2B5EF4-FFF2-40B4-BE49-F238E27FC236}">
                      <a16:creationId xmlns:a16="http://schemas.microsoft.com/office/drawing/2014/main" id="{5BC5302F-0935-3202-B82F-5AD8C5AFF1AD}"/>
                    </a:ext>
                  </a:extLst>
                </p:cNvPr>
                <p:cNvSpPr/>
                <p:nvPr/>
              </p:nvSpPr>
              <p:spPr>
                <a:xfrm>
                  <a:off x="3749675" y="6575425"/>
                  <a:ext cx="144145" cy="114934"/>
                </a:xfrm>
                <a:custGeom>
                  <a:avLst/>
                  <a:gdLst>
                    <a:gd name="connsiteX0" fmla="*/ 0 w 144145"/>
                    <a:gd name="connsiteY0" fmla="*/ 17145 h 114934"/>
                    <a:gd name="connsiteX1" fmla="*/ 90805 w 144145"/>
                    <a:gd name="connsiteY1" fmla="*/ 114935 h 114934"/>
                    <a:gd name="connsiteX2" fmla="*/ 144145 w 144145"/>
                    <a:gd name="connsiteY2" fmla="*/ 57785 h 114934"/>
                    <a:gd name="connsiteX3" fmla="*/ 43815 w 144145"/>
                    <a:gd name="connsiteY3" fmla="*/ 0 h 114934"/>
                    <a:gd name="connsiteX4" fmla="*/ 18415 w 144145"/>
                    <a:gd name="connsiteY4" fmla="*/ 1905 h 114934"/>
                    <a:gd name="connsiteX5" fmla="*/ 14605 w 144145"/>
                    <a:gd name="connsiteY5" fmla="*/ 1905 h 1149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4145" h="114934">
                      <a:moveTo>
                        <a:pt x="0" y="17145"/>
                      </a:moveTo>
                      <a:lnTo>
                        <a:pt x="90805" y="114935"/>
                      </a:lnTo>
                      <a:lnTo>
                        <a:pt x="144145" y="57785"/>
                      </a:lnTo>
                      <a:cubicBezTo>
                        <a:pt x="103505" y="50165"/>
                        <a:pt x="67945" y="29210"/>
                        <a:pt x="43815" y="0"/>
                      </a:cubicBezTo>
                      <a:cubicBezTo>
                        <a:pt x="35560" y="1270"/>
                        <a:pt x="27305" y="1905"/>
                        <a:pt x="18415" y="1905"/>
                      </a:cubicBezTo>
                      <a:cubicBezTo>
                        <a:pt x="9525" y="1905"/>
                        <a:pt x="15875" y="1905"/>
                        <a:pt x="14605" y="1905"/>
                      </a:cubicBezTo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4" name="Freeform: Shape 643">
                  <a:extLst>
                    <a:ext uri="{FF2B5EF4-FFF2-40B4-BE49-F238E27FC236}">
                      <a16:creationId xmlns:a16="http://schemas.microsoft.com/office/drawing/2014/main" id="{EC1EB143-A671-B83A-B144-8F2445B01006}"/>
                    </a:ext>
                  </a:extLst>
                </p:cNvPr>
                <p:cNvSpPr/>
                <p:nvPr/>
              </p:nvSpPr>
              <p:spPr>
                <a:xfrm>
                  <a:off x="4747259" y="5379084"/>
                  <a:ext cx="219710" cy="236855"/>
                </a:xfrm>
                <a:custGeom>
                  <a:avLst/>
                  <a:gdLst>
                    <a:gd name="connsiteX0" fmla="*/ 219710 w 219710"/>
                    <a:gd name="connsiteY0" fmla="*/ 97790 h 236855"/>
                    <a:gd name="connsiteX1" fmla="*/ 128905 w 219710"/>
                    <a:gd name="connsiteY1" fmla="*/ 0 h 236855"/>
                    <a:gd name="connsiteX2" fmla="*/ 0 w 219710"/>
                    <a:gd name="connsiteY2" fmla="*/ 139065 h 236855"/>
                    <a:gd name="connsiteX3" fmla="*/ 90805 w 219710"/>
                    <a:gd name="connsiteY3" fmla="*/ 236855 h 236855"/>
                    <a:gd name="connsiteX4" fmla="*/ 219710 w 219710"/>
                    <a:gd name="connsiteY4" fmla="*/ 97790 h 236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9710" h="236855">
                      <a:moveTo>
                        <a:pt x="219710" y="97790"/>
                      </a:move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90805" y="236855"/>
                      </a:lnTo>
                      <a:lnTo>
                        <a:pt x="219710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5" name="Freeform: Shape 644">
                  <a:extLst>
                    <a:ext uri="{FF2B5EF4-FFF2-40B4-BE49-F238E27FC236}">
                      <a16:creationId xmlns:a16="http://schemas.microsoft.com/office/drawing/2014/main" id="{9E75B8EC-1BAB-9A59-6443-5A4A666F7CB2}"/>
                    </a:ext>
                  </a:extLst>
                </p:cNvPr>
                <p:cNvSpPr/>
                <p:nvPr/>
              </p:nvSpPr>
              <p:spPr>
                <a:xfrm>
                  <a:off x="4605020" y="5544184"/>
                  <a:ext cx="208914" cy="225425"/>
                </a:xfrm>
                <a:custGeom>
                  <a:avLst/>
                  <a:gdLst>
                    <a:gd name="connsiteX0" fmla="*/ 208915 w 208914"/>
                    <a:gd name="connsiteY0" fmla="*/ 97790 h 225425"/>
                    <a:gd name="connsiteX1" fmla="*/ 118110 w 208914"/>
                    <a:gd name="connsiteY1" fmla="*/ 0 h 225425"/>
                    <a:gd name="connsiteX2" fmla="*/ 0 w 208914"/>
                    <a:gd name="connsiteY2" fmla="*/ 127635 h 225425"/>
                    <a:gd name="connsiteX3" fmla="*/ 90170 w 208914"/>
                    <a:gd name="connsiteY3" fmla="*/ 225425 h 225425"/>
                    <a:gd name="connsiteX4" fmla="*/ 208915 w 208914"/>
                    <a:gd name="connsiteY4" fmla="*/ 97790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4" h="225425">
                      <a:moveTo>
                        <a:pt x="208915" y="97790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90170" y="225425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6" name="Freeform: Shape 645">
                  <a:extLst>
                    <a:ext uri="{FF2B5EF4-FFF2-40B4-BE49-F238E27FC236}">
                      <a16:creationId xmlns:a16="http://schemas.microsoft.com/office/drawing/2014/main" id="{B4533FB5-BE3C-6EE6-D5BF-63392441E992}"/>
                    </a:ext>
                  </a:extLst>
                </p:cNvPr>
                <p:cNvSpPr/>
                <p:nvPr/>
              </p:nvSpPr>
              <p:spPr>
                <a:xfrm>
                  <a:off x="4803775" y="6588759"/>
                  <a:ext cx="68579" cy="37465"/>
                </a:xfrm>
                <a:custGeom>
                  <a:avLst/>
                  <a:gdLst>
                    <a:gd name="connsiteX0" fmla="*/ 68580 w 68579"/>
                    <a:gd name="connsiteY0" fmla="*/ 37465 h 37465"/>
                    <a:gd name="connsiteX1" fmla="*/ 34290 w 68579"/>
                    <a:gd name="connsiteY1" fmla="*/ 0 h 37465"/>
                    <a:gd name="connsiteX2" fmla="*/ 0 w 68579"/>
                    <a:gd name="connsiteY2" fmla="*/ 37465 h 37465"/>
                    <a:gd name="connsiteX3" fmla="*/ 68580 w 68579"/>
                    <a:gd name="connsiteY3" fmla="*/ 37465 h 37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8579" h="37465">
                      <a:moveTo>
                        <a:pt x="68580" y="37465"/>
                      </a:moveTo>
                      <a:lnTo>
                        <a:pt x="34290" y="0"/>
                      </a:lnTo>
                      <a:lnTo>
                        <a:pt x="0" y="37465"/>
                      </a:lnTo>
                      <a:lnTo>
                        <a:pt x="68580" y="374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7" name="Freeform: Shape 646">
                  <a:extLst>
                    <a:ext uri="{FF2B5EF4-FFF2-40B4-BE49-F238E27FC236}">
                      <a16:creationId xmlns:a16="http://schemas.microsoft.com/office/drawing/2014/main" id="{AE14A42A-CAA5-7D53-43F4-4692589E269C}"/>
                    </a:ext>
                  </a:extLst>
                </p:cNvPr>
                <p:cNvSpPr/>
                <p:nvPr/>
              </p:nvSpPr>
              <p:spPr>
                <a:xfrm>
                  <a:off x="4041140" y="6527800"/>
                  <a:ext cx="202564" cy="161925"/>
                </a:xfrm>
                <a:custGeom>
                  <a:avLst/>
                  <a:gdLst>
                    <a:gd name="connsiteX0" fmla="*/ 202565 w 202564"/>
                    <a:gd name="connsiteY0" fmla="*/ 34925 h 161925"/>
                    <a:gd name="connsiteX1" fmla="*/ 170180 w 202564"/>
                    <a:gd name="connsiteY1" fmla="*/ 0 h 161925"/>
                    <a:gd name="connsiteX2" fmla="*/ 62865 w 202564"/>
                    <a:gd name="connsiteY2" fmla="*/ 48895 h 161925"/>
                    <a:gd name="connsiteX3" fmla="*/ 27305 w 202564"/>
                    <a:gd name="connsiteY3" fmla="*/ 44450 h 161925"/>
                    <a:gd name="connsiteX4" fmla="*/ 0 w 202564"/>
                    <a:gd name="connsiteY4" fmla="*/ 71120 h 161925"/>
                    <a:gd name="connsiteX5" fmla="*/ 83820 w 202564"/>
                    <a:gd name="connsiteY5" fmla="*/ 161925 h 161925"/>
                    <a:gd name="connsiteX6" fmla="*/ 201930 w 202564"/>
                    <a:gd name="connsiteY6" fmla="*/ 34925 h 1619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2564" h="161925">
                      <a:moveTo>
                        <a:pt x="202565" y="34925"/>
                      </a:moveTo>
                      <a:lnTo>
                        <a:pt x="170180" y="0"/>
                      </a:lnTo>
                      <a:cubicBezTo>
                        <a:pt x="146050" y="29845"/>
                        <a:pt x="107315" y="48895"/>
                        <a:pt x="62865" y="48895"/>
                      </a:cubicBezTo>
                      <a:cubicBezTo>
                        <a:pt x="18415" y="48895"/>
                        <a:pt x="38735" y="47625"/>
                        <a:pt x="27305" y="44450"/>
                      </a:cubicBezTo>
                      <a:cubicBezTo>
                        <a:pt x="19685" y="53975"/>
                        <a:pt x="10160" y="63500"/>
                        <a:pt x="0" y="71120"/>
                      </a:cubicBezTo>
                      <a:lnTo>
                        <a:pt x="83820" y="161925"/>
                      </a:lnTo>
                      <a:lnTo>
                        <a:pt x="201930" y="3492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8" name="Freeform: Shape 647">
                  <a:extLst>
                    <a:ext uri="{FF2B5EF4-FFF2-40B4-BE49-F238E27FC236}">
                      <a16:creationId xmlns:a16="http://schemas.microsoft.com/office/drawing/2014/main" id="{349F97A4-E095-1859-DA58-3EE7B3219E2A}"/>
                    </a:ext>
                  </a:extLst>
                </p:cNvPr>
                <p:cNvSpPr/>
                <p:nvPr/>
              </p:nvSpPr>
              <p:spPr>
                <a:xfrm>
                  <a:off x="4291965" y="6435725"/>
                  <a:ext cx="236854" cy="254634"/>
                </a:xfrm>
                <a:custGeom>
                  <a:avLst/>
                  <a:gdLst>
                    <a:gd name="connsiteX0" fmla="*/ 236855 w 236854"/>
                    <a:gd name="connsiteY0" fmla="*/ 127000 h 254634"/>
                    <a:gd name="connsiteX1" fmla="*/ 118110 w 236854"/>
                    <a:gd name="connsiteY1" fmla="*/ 0 h 254634"/>
                    <a:gd name="connsiteX2" fmla="*/ 0 w 236854"/>
                    <a:gd name="connsiteY2" fmla="*/ 127000 h 254634"/>
                    <a:gd name="connsiteX3" fmla="*/ 118110 w 236854"/>
                    <a:gd name="connsiteY3" fmla="*/ 254635 h 254634"/>
                    <a:gd name="connsiteX4" fmla="*/ 236855 w 236854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4" h="254634">
                      <a:moveTo>
                        <a:pt x="236855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85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9" name="Freeform: Shape 648">
                  <a:extLst>
                    <a:ext uri="{FF2B5EF4-FFF2-40B4-BE49-F238E27FC236}">
                      <a16:creationId xmlns:a16="http://schemas.microsoft.com/office/drawing/2014/main" id="{7CD04F5B-308D-3DB1-FBFA-26FA19185205}"/>
                    </a:ext>
                  </a:extLst>
                </p:cNvPr>
                <p:cNvSpPr/>
                <p:nvPr/>
              </p:nvSpPr>
              <p:spPr>
                <a:xfrm>
                  <a:off x="4862195" y="6435725"/>
                  <a:ext cx="236220" cy="190500"/>
                </a:xfrm>
                <a:custGeom>
                  <a:avLst/>
                  <a:gdLst>
                    <a:gd name="connsiteX0" fmla="*/ 118110 w 236220"/>
                    <a:gd name="connsiteY0" fmla="*/ 0 h 190500"/>
                    <a:gd name="connsiteX1" fmla="*/ 0 w 236220"/>
                    <a:gd name="connsiteY1" fmla="*/ 127000 h 190500"/>
                    <a:gd name="connsiteX2" fmla="*/ 58420 w 236220"/>
                    <a:gd name="connsiteY2" fmla="*/ 190500 h 190500"/>
                    <a:gd name="connsiteX3" fmla="*/ 177800 w 236220"/>
                    <a:gd name="connsiteY3" fmla="*/ 190500 h 190500"/>
                    <a:gd name="connsiteX4" fmla="*/ 236220 w 236220"/>
                    <a:gd name="connsiteY4" fmla="*/ 127000 h 190500"/>
                    <a:gd name="connsiteX5" fmla="*/ 118110 w 236220"/>
                    <a:gd name="connsiteY5" fmla="*/ 0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36220" h="190500">
                      <a:moveTo>
                        <a:pt x="118110" y="0"/>
                      </a:moveTo>
                      <a:lnTo>
                        <a:pt x="0" y="127000"/>
                      </a:lnTo>
                      <a:lnTo>
                        <a:pt x="58420" y="190500"/>
                      </a:lnTo>
                      <a:lnTo>
                        <a:pt x="177800" y="190500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0" name="Freeform: Shape 649">
                  <a:extLst>
                    <a:ext uri="{FF2B5EF4-FFF2-40B4-BE49-F238E27FC236}">
                      <a16:creationId xmlns:a16="http://schemas.microsoft.com/office/drawing/2014/main" id="{6F26919F-643A-E6B4-226E-ECA23B9DB1E8}"/>
                    </a:ext>
                  </a:extLst>
                </p:cNvPr>
                <p:cNvSpPr/>
                <p:nvPr/>
              </p:nvSpPr>
              <p:spPr>
                <a:xfrm>
                  <a:off x="5004434" y="6282054"/>
                  <a:ext cx="236855" cy="254635"/>
                </a:xfrm>
                <a:custGeom>
                  <a:avLst/>
                  <a:gdLst>
                    <a:gd name="connsiteX0" fmla="*/ 236855 w 236855"/>
                    <a:gd name="connsiteY0" fmla="*/ 127635 h 254635"/>
                    <a:gd name="connsiteX1" fmla="*/ 118110 w 236855"/>
                    <a:gd name="connsiteY1" fmla="*/ 0 h 254635"/>
                    <a:gd name="connsiteX2" fmla="*/ 0 w 236855"/>
                    <a:gd name="connsiteY2" fmla="*/ 127635 h 254635"/>
                    <a:gd name="connsiteX3" fmla="*/ 118110 w 236855"/>
                    <a:gd name="connsiteY3" fmla="*/ 254635 h 254635"/>
                    <a:gd name="connsiteX4" fmla="*/ 236855 w 236855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5" h="254635">
                      <a:moveTo>
                        <a:pt x="236855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855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1" name="Freeform: Shape 650">
                  <a:extLst>
                    <a:ext uri="{FF2B5EF4-FFF2-40B4-BE49-F238E27FC236}">
                      <a16:creationId xmlns:a16="http://schemas.microsoft.com/office/drawing/2014/main" id="{E2816FC5-53C3-0AAA-40F4-A49B88BA0B01}"/>
                    </a:ext>
                  </a:extLst>
                </p:cNvPr>
                <p:cNvSpPr/>
                <p:nvPr/>
              </p:nvSpPr>
              <p:spPr>
                <a:xfrm>
                  <a:off x="5004434" y="5975350"/>
                  <a:ext cx="236855" cy="254634"/>
                </a:xfrm>
                <a:custGeom>
                  <a:avLst/>
                  <a:gdLst>
                    <a:gd name="connsiteX0" fmla="*/ 0 w 236855"/>
                    <a:gd name="connsiteY0" fmla="*/ 127000 h 254634"/>
                    <a:gd name="connsiteX1" fmla="*/ 118745 w 236855"/>
                    <a:gd name="connsiteY1" fmla="*/ 254635 h 254634"/>
                    <a:gd name="connsiteX2" fmla="*/ 236855 w 236855"/>
                    <a:gd name="connsiteY2" fmla="*/ 127000 h 254634"/>
                    <a:gd name="connsiteX3" fmla="*/ 118745 w 236855"/>
                    <a:gd name="connsiteY3" fmla="*/ 0 h 254634"/>
                    <a:gd name="connsiteX4" fmla="*/ 0 w 236855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5" h="254634">
                      <a:moveTo>
                        <a:pt x="0" y="127000"/>
                      </a:moveTo>
                      <a:lnTo>
                        <a:pt x="118745" y="254635"/>
                      </a:lnTo>
                      <a:lnTo>
                        <a:pt x="236855" y="127000"/>
                      </a:lnTo>
                      <a:lnTo>
                        <a:pt x="118745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2" name="Freeform: Shape 651">
                  <a:extLst>
                    <a:ext uri="{FF2B5EF4-FFF2-40B4-BE49-F238E27FC236}">
                      <a16:creationId xmlns:a16="http://schemas.microsoft.com/office/drawing/2014/main" id="{A47AE201-E5A1-1985-67D0-C7EE1E7973BD}"/>
                    </a:ext>
                  </a:extLst>
                </p:cNvPr>
                <p:cNvSpPr/>
                <p:nvPr/>
              </p:nvSpPr>
              <p:spPr>
                <a:xfrm>
                  <a:off x="4434840" y="5975350"/>
                  <a:ext cx="236219" cy="254634"/>
                </a:xfrm>
                <a:custGeom>
                  <a:avLst/>
                  <a:gdLst>
                    <a:gd name="connsiteX0" fmla="*/ 0 w 236219"/>
                    <a:gd name="connsiteY0" fmla="*/ 127000 h 254634"/>
                    <a:gd name="connsiteX1" fmla="*/ 118110 w 236219"/>
                    <a:gd name="connsiteY1" fmla="*/ 254635 h 254634"/>
                    <a:gd name="connsiteX2" fmla="*/ 236220 w 236219"/>
                    <a:gd name="connsiteY2" fmla="*/ 127000 h 254634"/>
                    <a:gd name="connsiteX3" fmla="*/ 118110 w 236219"/>
                    <a:gd name="connsiteY3" fmla="*/ 0 h 254634"/>
                    <a:gd name="connsiteX4" fmla="*/ 0 w 236219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4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3" name="Freeform: Shape 652">
                  <a:extLst>
                    <a:ext uri="{FF2B5EF4-FFF2-40B4-BE49-F238E27FC236}">
                      <a16:creationId xmlns:a16="http://schemas.microsoft.com/office/drawing/2014/main" id="{1A1ED096-04D9-DC7A-7511-91DFA2AEF3B7}"/>
                    </a:ext>
                  </a:extLst>
                </p:cNvPr>
                <p:cNvSpPr/>
                <p:nvPr/>
              </p:nvSpPr>
              <p:spPr>
                <a:xfrm>
                  <a:off x="4462145" y="5697854"/>
                  <a:ext cx="208914" cy="224790"/>
                </a:xfrm>
                <a:custGeom>
                  <a:avLst/>
                  <a:gdLst>
                    <a:gd name="connsiteX0" fmla="*/ 208915 w 208914"/>
                    <a:gd name="connsiteY0" fmla="*/ 97790 h 224790"/>
                    <a:gd name="connsiteX1" fmla="*/ 118110 w 208914"/>
                    <a:gd name="connsiteY1" fmla="*/ 0 h 224790"/>
                    <a:gd name="connsiteX2" fmla="*/ 0 w 208914"/>
                    <a:gd name="connsiteY2" fmla="*/ 127000 h 224790"/>
                    <a:gd name="connsiteX3" fmla="*/ 90805 w 208914"/>
                    <a:gd name="connsiteY3" fmla="*/ 224790 h 224790"/>
                    <a:gd name="connsiteX4" fmla="*/ 208915 w 208914"/>
                    <a:gd name="connsiteY4" fmla="*/ 97790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4" h="224790">
                      <a:moveTo>
                        <a:pt x="208915" y="9779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805" y="224790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4" name="Freeform: Shape 653">
                  <a:extLst>
                    <a:ext uri="{FF2B5EF4-FFF2-40B4-BE49-F238E27FC236}">
                      <a16:creationId xmlns:a16="http://schemas.microsoft.com/office/drawing/2014/main" id="{69AB40D4-F518-E3D5-90A7-924301EAB93A}"/>
                    </a:ext>
                  </a:extLst>
                </p:cNvPr>
                <p:cNvSpPr/>
                <p:nvPr/>
              </p:nvSpPr>
              <p:spPr>
                <a:xfrm>
                  <a:off x="4719954" y="5975350"/>
                  <a:ext cx="236220" cy="254634"/>
                </a:xfrm>
                <a:custGeom>
                  <a:avLst/>
                  <a:gdLst>
                    <a:gd name="connsiteX0" fmla="*/ 0 w 236220"/>
                    <a:gd name="connsiteY0" fmla="*/ 127000 h 254634"/>
                    <a:gd name="connsiteX1" fmla="*/ 118110 w 236220"/>
                    <a:gd name="connsiteY1" fmla="*/ 254635 h 254634"/>
                    <a:gd name="connsiteX2" fmla="*/ 236220 w 236220"/>
                    <a:gd name="connsiteY2" fmla="*/ 127000 h 254634"/>
                    <a:gd name="connsiteX3" fmla="*/ 118110 w 236220"/>
                    <a:gd name="connsiteY3" fmla="*/ 0 h 254634"/>
                    <a:gd name="connsiteX4" fmla="*/ 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5" name="Freeform: Shape 654">
                  <a:extLst>
                    <a:ext uri="{FF2B5EF4-FFF2-40B4-BE49-F238E27FC236}">
                      <a16:creationId xmlns:a16="http://schemas.microsoft.com/office/drawing/2014/main" id="{F8F5F960-E642-7CE2-22B9-D3B2A22DBA82}"/>
                    </a:ext>
                  </a:extLst>
                </p:cNvPr>
                <p:cNvSpPr/>
                <p:nvPr/>
              </p:nvSpPr>
              <p:spPr>
                <a:xfrm>
                  <a:off x="4434840" y="6282054"/>
                  <a:ext cx="236219" cy="254635"/>
                </a:xfrm>
                <a:custGeom>
                  <a:avLst/>
                  <a:gdLst>
                    <a:gd name="connsiteX0" fmla="*/ 236220 w 236219"/>
                    <a:gd name="connsiteY0" fmla="*/ 127635 h 254635"/>
                    <a:gd name="connsiteX1" fmla="*/ 118110 w 236219"/>
                    <a:gd name="connsiteY1" fmla="*/ 0 h 254635"/>
                    <a:gd name="connsiteX2" fmla="*/ 0 w 236219"/>
                    <a:gd name="connsiteY2" fmla="*/ 127635 h 254635"/>
                    <a:gd name="connsiteX3" fmla="*/ 118110 w 236219"/>
                    <a:gd name="connsiteY3" fmla="*/ 254635 h 254635"/>
                    <a:gd name="connsiteX4" fmla="*/ 236220 w 236219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6" name="Freeform: Shape 655">
                  <a:extLst>
                    <a:ext uri="{FF2B5EF4-FFF2-40B4-BE49-F238E27FC236}">
                      <a16:creationId xmlns:a16="http://schemas.microsoft.com/office/drawing/2014/main" id="{E49BC10F-41B8-3CA1-34AA-EC97B472F874}"/>
                    </a:ext>
                  </a:extLst>
                </p:cNvPr>
                <p:cNvSpPr/>
                <p:nvPr/>
              </p:nvSpPr>
              <p:spPr>
                <a:xfrm>
                  <a:off x="4862195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7" name="Freeform: Shape 656">
                  <a:extLst>
                    <a:ext uri="{FF2B5EF4-FFF2-40B4-BE49-F238E27FC236}">
                      <a16:creationId xmlns:a16="http://schemas.microsoft.com/office/drawing/2014/main" id="{F394E9D4-1A6E-6694-BF71-E5418595A7B4}"/>
                    </a:ext>
                  </a:extLst>
                </p:cNvPr>
                <p:cNvSpPr/>
                <p:nvPr/>
              </p:nvSpPr>
              <p:spPr>
                <a:xfrm>
                  <a:off x="4577079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8" name="Freeform: Shape 657">
                  <a:extLst>
                    <a:ext uri="{FF2B5EF4-FFF2-40B4-BE49-F238E27FC236}">
                      <a16:creationId xmlns:a16="http://schemas.microsoft.com/office/drawing/2014/main" id="{9481B9DC-B97E-B2FB-A59A-EBBA6F3A2175}"/>
                    </a:ext>
                  </a:extLst>
                </p:cNvPr>
                <p:cNvSpPr/>
                <p:nvPr/>
              </p:nvSpPr>
              <p:spPr>
                <a:xfrm>
                  <a:off x="4094479" y="6158229"/>
                  <a:ext cx="149225" cy="152400"/>
                </a:xfrm>
                <a:custGeom>
                  <a:avLst/>
                  <a:gdLst>
                    <a:gd name="connsiteX0" fmla="*/ 98425 w 149225"/>
                    <a:gd name="connsiteY0" fmla="*/ 152400 h 152400"/>
                    <a:gd name="connsiteX1" fmla="*/ 149225 w 149225"/>
                    <a:gd name="connsiteY1" fmla="*/ 97790 h 152400"/>
                    <a:gd name="connsiteX2" fmla="*/ 58420 w 149225"/>
                    <a:gd name="connsiteY2" fmla="*/ 0 h 152400"/>
                    <a:gd name="connsiteX3" fmla="*/ 0 w 149225"/>
                    <a:gd name="connsiteY3" fmla="*/ 63500 h 152400"/>
                    <a:gd name="connsiteX4" fmla="*/ 99060 w 149225"/>
                    <a:gd name="connsiteY4" fmla="*/ 152400 h 152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225" h="152400">
                      <a:moveTo>
                        <a:pt x="98425" y="152400"/>
                      </a:moveTo>
                      <a:lnTo>
                        <a:pt x="149225" y="97790"/>
                      </a:lnTo>
                      <a:lnTo>
                        <a:pt x="58420" y="0"/>
                      </a:lnTo>
                      <a:lnTo>
                        <a:pt x="0" y="63500"/>
                      </a:lnTo>
                      <a:cubicBezTo>
                        <a:pt x="45720" y="78740"/>
                        <a:pt x="81915" y="111760"/>
                        <a:pt x="99060" y="15240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9" name="Freeform: Shape 658">
                  <a:extLst>
                    <a:ext uri="{FF2B5EF4-FFF2-40B4-BE49-F238E27FC236}">
                      <a16:creationId xmlns:a16="http://schemas.microsoft.com/office/drawing/2014/main" id="{42841662-0E5F-3CD0-E1D3-AF5AD8F4C65F}"/>
                    </a:ext>
                  </a:extLst>
                </p:cNvPr>
                <p:cNvSpPr/>
                <p:nvPr/>
              </p:nvSpPr>
              <p:spPr>
                <a:xfrm>
                  <a:off x="4719954" y="566800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635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635 h 254635"/>
                    <a:gd name="connsiteX3" fmla="*/ 118110 w 236220"/>
                    <a:gd name="connsiteY3" fmla="*/ 0 h 254635"/>
                    <a:gd name="connsiteX4" fmla="*/ 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0" name="Freeform: Shape 659">
                  <a:extLst>
                    <a:ext uri="{FF2B5EF4-FFF2-40B4-BE49-F238E27FC236}">
                      <a16:creationId xmlns:a16="http://schemas.microsoft.com/office/drawing/2014/main" id="{4F398C3F-3EAE-7173-CB24-5539CAB0FD54}"/>
                    </a:ext>
                  </a:extLst>
                </p:cNvPr>
                <p:cNvSpPr/>
                <p:nvPr/>
              </p:nvSpPr>
              <p:spPr>
                <a:xfrm>
                  <a:off x="4319904" y="5851525"/>
                  <a:ext cx="208915" cy="224790"/>
                </a:xfrm>
                <a:custGeom>
                  <a:avLst/>
                  <a:gdLst>
                    <a:gd name="connsiteX0" fmla="*/ 208915 w 208915"/>
                    <a:gd name="connsiteY0" fmla="*/ 97155 h 224790"/>
                    <a:gd name="connsiteX1" fmla="*/ 118110 w 208915"/>
                    <a:gd name="connsiteY1" fmla="*/ 0 h 224790"/>
                    <a:gd name="connsiteX2" fmla="*/ 0 w 208915"/>
                    <a:gd name="connsiteY2" fmla="*/ 127000 h 224790"/>
                    <a:gd name="connsiteX3" fmla="*/ 90805 w 208915"/>
                    <a:gd name="connsiteY3" fmla="*/ 224790 h 224790"/>
                    <a:gd name="connsiteX4" fmla="*/ 208915 w 208915"/>
                    <a:gd name="connsiteY4" fmla="*/ 97155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4790">
                      <a:moveTo>
                        <a:pt x="208915" y="97155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805" y="224790"/>
                      </a:lnTo>
                      <a:lnTo>
                        <a:pt x="208915" y="9715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1" name="Freeform: Shape 660">
                  <a:extLst>
                    <a:ext uri="{FF2B5EF4-FFF2-40B4-BE49-F238E27FC236}">
                      <a16:creationId xmlns:a16="http://schemas.microsoft.com/office/drawing/2014/main" id="{5583CA29-1D7F-2401-91C4-C174093A6672}"/>
                    </a:ext>
                  </a:extLst>
                </p:cNvPr>
                <p:cNvSpPr/>
                <p:nvPr/>
              </p:nvSpPr>
              <p:spPr>
                <a:xfrm>
                  <a:off x="4577079" y="582167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000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000 h 254635"/>
                    <a:gd name="connsiteX3" fmla="*/ 118110 w 236220"/>
                    <a:gd name="connsiteY3" fmla="*/ 0 h 254635"/>
                    <a:gd name="connsiteX4" fmla="*/ 0 w 236220"/>
                    <a:gd name="connsiteY4" fmla="*/ 12700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2" name="Freeform: Shape 661">
                  <a:extLst>
                    <a:ext uri="{FF2B5EF4-FFF2-40B4-BE49-F238E27FC236}">
                      <a16:creationId xmlns:a16="http://schemas.microsoft.com/office/drawing/2014/main" id="{D1FCD89C-26D3-394E-24CB-A4423BEDB69B}"/>
                    </a:ext>
                  </a:extLst>
                </p:cNvPr>
                <p:cNvSpPr/>
                <p:nvPr/>
              </p:nvSpPr>
              <p:spPr>
                <a:xfrm>
                  <a:off x="4719954" y="6282054"/>
                  <a:ext cx="236220" cy="254635"/>
                </a:xfrm>
                <a:custGeom>
                  <a:avLst/>
                  <a:gdLst>
                    <a:gd name="connsiteX0" fmla="*/ 118110 w 236220"/>
                    <a:gd name="connsiteY0" fmla="*/ 0 h 254635"/>
                    <a:gd name="connsiteX1" fmla="*/ 0 w 236220"/>
                    <a:gd name="connsiteY1" fmla="*/ 127635 h 254635"/>
                    <a:gd name="connsiteX2" fmla="*/ 118110 w 236220"/>
                    <a:gd name="connsiteY2" fmla="*/ 254635 h 254635"/>
                    <a:gd name="connsiteX3" fmla="*/ 236220 w 236220"/>
                    <a:gd name="connsiteY3" fmla="*/ 127635 h 254635"/>
                    <a:gd name="connsiteX4" fmla="*/ 118110 w 236220"/>
                    <a:gd name="connsiteY4" fmla="*/ 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3" name="Freeform: Shape 662">
                  <a:extLst>
                    <a:ext uri="{FF2B5EF4-FFF2-40B4-BE49-F238E27FC236}">
                      <a16:creationId xmlns:a16="http://schemas.microsoft.com/office/drawing/2014/main" id="{58EE5702-39C9-466F-1FE0-B8AA41FBB014}"/>
                    </a:ext>
                  </a:extLst>
                </p:cNvPr>
                <p:cNvSpPr/>
                <p:nvPr/>
              </p:nvSpPr>
              <p:spPr>
                <a:xfrm>
                  <a:off x="4177029" y="6004559"/>
                  <a:ext cx="208915" cy="225425"/>
                </a:xfrm>
                <a:custGeom>
                  <a:avLst/>
                  <a:gdLst>
                    <a:gd name="connsiteX0" fmla="*/ 208915 w 208915"/>
                    <a:gd name="connsiteY0" fmla="*/ 97790 h 225425"/>
                    <a:gd name="connsiteX1" fmla="*/ 118745 w 208915"/>
                    <a:gd name="connsiteY1" fmla="*/ 0 h 225425"/>
                    <a:gd name="connsiteX2" fmla="*/ 0 w 208915"/>
                    <a:gd name="connsiteY2" fmla="*/ 127635 h 225425"/>
                    <a:gd name="connsiteX3" fmla="*/ 90805 w 208915"/>
                    <a:gd name="connsiteY3" fmla="*/ 225425 h 225425"/>
                    <a:gd name="connsiteX4" fmla="*/ 208915 w 208915"/>
                    <a:gd name="connsiteY4" fmla="*/ 97790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5425">
                      <a:moveTo>
                        <a:pt x="208915" y="97790"/>
                      </a:moveTo>
                      <a:lnTo>
                        <a:pt x="118745" y="0"/>
                      </a:lnTo>
                      <a:lnTo>
                        <a:pt x="0" y="127635"/>
                      </a:lnTo>
                      <a:lnTo>
                        <a:pt x="90805" y="225425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4" name="Freeform: Shape 663">
                  <a:extLst>
                    <a:ext uri="{FF2B5EF4-FFF2-40B4-BE49-F238E27FC236}">
                      <a16:creationId xmlns:a16="http://schemas.microsoft.com/office/drawing/2014/main" id="{24F21D4B-7373-1936-82CF-4AB3874C9772}"/>
                    </a:ext>
                  </a:extLst>
                </p:cNvPr>
                <p:cNvSpPr/>
                <p:nvPr/>
              </p:nvSpPr>
              <p:spPr>
                <a:xfrm>
                  <a:off x="4201159" y="6282690"/>
                  <a:ext cx="184785" cy="254634"/>
                </a:xfrm>
                <a:custGeom>
                  <a:avLst/>
                  <a:gdLst>
                    <a:gd name="connsiteX0" fmla="*/ 66675 w 184785"/>
                    <a:gd name="connsiteY0" fmla="*/ 254000 h 254634"/>
                    <a:gd name="connsiteX1" fmla="*/ 184785 w 184785"/>
                    <a:gd name="connsiteY1" fmla="*/ 127000 h 254634"/>
                    <a:gd name="connsiteX2" fmla="*/ 66675 w 184785"/>
                    <a:gd name="connsiteY2" fmla="*/ 0 h 254634"/>
                    <a:gd name="connsiteX3" fmla="*/ 1905 w 184785"/>
                    <a:gd name="connsiteY3" fmla="*/ 69850 h 254634"/>
                    <a:gd name="connsiteX4" fmla="*/ 1905 w 184785"/>
                    <a:gd name="connsiteY4" fmla="*/ 79375 h 254634"/>
                    <a:gd name="connsiteX5" fmla="*/ 0 w 184785"/>
                    <a:gd name="connsiteY5" fmla="*/ 100330 h 254634"/>
                    <a:gd name="connsiteX6" fmla="*/ 34290 w 184785"/>
                    <a:gd name="connsiteY6" fmla="*/ 178435 h 254634"/>
                    <a:gd name="connsiteX7" fmla="*/ 27940 w 184785"/>
                    <a:gd name="connsiteY7" fmla="*/ 213360 h 254634"/>
                    <a:gd name="connsiteX8" fmla="*/ 66040 w 184785"/>
                    <a:gd name="connsiteY8" fmla="*/ 254635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84785" h="254634">
                      <a:moveTo>
                        <a:pt x="66675" y="254000"/>
                      </a:moveTo>
                      <a:lnTo>
                        <a:pt x="184785" y="127000"/>
                      </a:lnTo>
                      <a:lnTo>
                        <a:pt x="66675" y="0"/>
                      </a:lnTo>
                      <a:lnTo>
                        <a:pt x="1905" y="69850"/>
                      </a:lnTo>
                      <a:cubicBezTo>
                        <a:pt x="1905" y="73025"/>
                        <a:pt x="1905" y="76200"/>
                        <a:pt x="1905" y="79375"/>
                      </a:cubicBezTo>
                      <a:cubicBezTo>
                        <a:pt x="1905" y="86360"/>
                        <a:pt x="1905" y="93345"/>
                        <a:pt x="0" y="100330"/>
                      </a:cubicBezTo>
                      <a:cubicBezTo>
                        <a:pt x="21590" y="121285"/>
                        <a:pt x="34290" y="148590"/>
                        <a:pt x="34290" y="178435"/>
                      </a:cubicBezTo>
                      <a:cubicBezTo>
                        <a:pt x="34290" y="208280"/>
                        <a:pt x="32385" y="202565"/>
                        <a:pt x="27940" y="213360"/>
                      </a:cubicBezTo>
                      <a:lnTo>
                        <a:pt x="66040" y="254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5" name="Freeform: Shape 664">
                  <a:extLst>
                    <a:ext uri="{FF2B5EF4-FFF2-40B4-BE49-F238E27FC236}">
                      <a16:creationId xmlns:a16="http://schemas.microsoft.com/office/drawing/2014/main" id="{EB84AFC9-332E-FC86-4AEA-9584BC10CA75}"/>
                    </a:ext>
                  </a:extLst>
                </p:cNvPr>
                <p:cNvSpPr/>
                <p:nvPr/>
              </p:nvSpPr>
              <p:spPr>
                <a:xfrm>
                  <a:off x="4862195" y="582167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000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000 h 254635"/>
                    <a:gd name="connsiteX3" fmla="*/ 118110 w 236220"/>
                    <a:gd name="connsiteY3" fmla="*/ 0 h 254635"/>
                    <a:gd name="connsiteX4" fmla="*/ 0 w 236220"/>
                    <a:gd name="connsiteY4" fmla="*/ 12700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6" name="Freeform: Shape 665">
                  <a:extLst>
                    <a:ext uri="{FF2B5EF4-FFF2-40B4-BE49-F238E27FC236}">
                      <a16:creationId xmlns:a16="http://schemas.microsoft.com/office/drawing/2014/main" id="{E096DA02-6368-6040-DA88-6A168B38A5F0}"/>
                    </a:ext>
                  </a:extLst>
                </p:cNvPr>
                <p:cNvSpPr/>
                <p:nvPr/>
              </p:nvSpPr>
              <p:spPr>
                <a:xfrm>
                  <a:off x="4291965" y="6128384"/>
                  <a:ext cx="236854" cy="254635"/>
                </a:xfrm>
                <a:custGeom>
                  <a:avLst/>
                  <a:gdLst>
                    <a:gd name="connsiteX0" fmla="*/ 0 w 236854"/>
                    <a:gd name="connsiteY0" fmla="*/ 127635 h 254635"/>
                    <a:gd name="connsiteX1" fmla="*/ 118110 w 236854"/>
                    <a:gd name="connsiteY1" fmla="*/ 254635 h 254635"/>
                    <a:gd name="connsiteX2" fmla="*/ 236855 w 236854"/>
                    <a:gd name="connsiteY2" fmla="*/ 127635 h 254635"/>
                    <a:gd name="connsiteX3" fmla="*/ 118745 w 236854"/>
                    <a:gd name="connsiteY3" fmla="*/ 0 h 254635"/>
                    <a:gd name="connsiteX4" fmla="*/ 0 w 236854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4" h="254635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236855" y="127635"/>
                      </a:lnTo>
                      <a:lnTo>
                        <a:pt x="118745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7" name="Freeform: Shape 666">
                  <a:extLst>
                    <a:ext uri="{FF2B5EF4-FFF2-40B4-BE49-F238E27FC236}">
                      <a16:creationId xmlns:a16="http://schemas.microsoft.com/office/drawing/2014/main" id="{0819D583-FD7D-04D5-63A3-F3A3595F90C6}"/>
                    </a:ext>
                  </a:extLst>
                </p:cNvPr>
                <p:cNvSpPr/>
                <p:nvPr/>
              </p:nvSpPr>
              <p:spPr>
                <a:xfrm>
                  <a:off x="4016375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9220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9220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8" name="Freeform: Shape 667">
                  <a:extLst>
                    <a:ext uri="{FF2B5EF4-FFF2-40B4-BE49-F238E27FC236}">
                      <a16:creationId xmlns:a16="http://schemas.microsoft.com/office/drawing/2014/main" id="{D4BD4BB6-80F5-8E07-C4ED-D300CEBCBB4E}"/>
                    </a:ext>
                  </a:extLst>
                </p:cNvPr>
                <p:cNvSpPr/>
                <p:nvPr/>
              </p:nvSpPr>
              <p:spPr>
                <a:xfrm>
                  <a:off x="3938904" y="6848475"/>
                  <a:ext cx="10160" cy="11430"/>
                </a:xfrm>
                <a:custGeom>
                  <a:avLst/>
                  <a:gdLst>
                    <a:gd name="connsiteX0" fmla="*/ 0 w 10160"/>
                    <a:gd name="connsiteY0" fmla="*/ 11430 h 11430"/>
                    <a:gd name="connsiteX1" fmla="*/ 10160 w 10160"/>
                    <a:gd name="connsiteY1" fmla="*/ 11430 h 11430"/>
                    <a:gd name="connsiteX2" fmla="*/ 0 w 10160"/>
                    <a:gd name="connsiteY2" fmla="*/ 0 h 11430"/>
                    <a:gd name="connsiteX3" fmla="*/ 0 w 10160"/>
                    <a:gd name="connsiteY3" fmla="*/ 11430 h 11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60" h="11430">
                      <a:moveTo>
                        <a:pt x="0" y="11430"/>
                      </a:moveTo>
                      <a:lnTo>
                        <a:pt x="10160" y="11430"/>
                      </a:lnTo>
                      <a:lnTo>
                        <a:pt x="0" y="0"/>
                      </a:lnTo>
                      <a:lnTo>
                        <a:pt x="0" y="114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9" name="Freeform: Shape 668">
                  <a:extLst>
                    <a:ext uri="{FF2B5EF4-FFF2-40B4-BE49-F238E27FC236}">
                      <a16:creationId xmlns:a16="http://schemas.microsoft.com/office/drawing/2014/main" id="{5761422E-FC4E-DF86-584A-C0134690D5FA}"/>
                    </a:ext>
                  </a:extLst>
                </p:cNvPr>
                <p:cNvSpPr/>
                <p:nvPr/>
              </p:nvSpPr>
              <p:spPr>
                <a:xfrm>
                  <a:off x="4301490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8585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0" name="Freeform: Shape 669">
                  <a:extLst>
                    <a:ext uri="{FF2B5EF4-FFF2-40B4-BE49-F238E27FC236}">
                      <a16:creationId xmlns:a16="http://schemas.microsoft.com/office/drawing/2014/main" id="{CC8E8D20-1AEA-238E-8732-B0470AC3B3E5}"/>
                    </a:ext>
                  </a:extLst>
                </p:cNvPr>
                <p:cNvSpPr/>
                <p:nvPr/>
              </p:nvSpPr>
              <p:spPr>
                <a:xfrm>
                  <a:off x="3938904" y="6618605"/>
                  <a:ext cx="161925" cy="225425"/>
                </a:xfrm>
                <a:custGeom>
                  <a:avLst/>
                  <a:gdLst>
                    <a:gd name="connsiteX0" fmla="*/ 71120 w 161925"/>
                    <a:gd name="connsiteY0" fmla="*/ 0 h 225425"/>
                    <a:gd name="connsiteX1" fmla="*/ 0 w 161925"/>
                    <a:gd name="connsiteY1" fmla="*/ 17780 h 225425"/>
                    <a:gd name="connsiteX2" fmla="*/ 0 w 161925"/>
                    <a:gd name="connsiteY2" fmla="*/ 17780 h 225425"/>
                    <a:gd name="connsiteX3" fmla="*/ 0 w 161925"/>
                    <a:gd name="connsiteY3" fmla="*/ 178435 h 225425"/>
                    <a:gd name="connsiteX4" fmla="*/ 43815 w 161925"/>
                    <a:gd name="connsiteY4" fmla="*/ 225425 h 225425"/>
                    <a:gd name="connsiteX5" fmla="*/ 161925 w 161925"/>
                    <a:gd name="connsiteY5" fmla="*/ 98425 h 225425"/>
                    <a:gd name="connsiteX6" fmla="*/ 71120 w 161925"/>
                    <a:gd name="connsiteY6" fmla="*/ 635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1925" h="225425">
                      <a:moveTo>
                        <a:pt x="71120" y="0"/>
                      </a:moveTo>
                      <a:cubicBezTo>
                        <a:pt x="49530" y="10160"/>
                        <a:pt x="26035" y="16510"/>
                        <a:pt x="0" y="17780"/>
                      </a:cubicBezTo>
                      <a:lnTo>
                        <a:pt x="0" y="17780"/>
                      </a:lnTo>
                      <a:lnTo>
                        <a:pt x="0" y="178435"/>
                      </a:lnTo>
                      <a:lnTo>
                        <a:pt x="43815" y="225425"/>
                      </a:lnTo>
                      <a:lnTo>
                        <a:pt x="161925" y="98425"/>
                      </a:lnTo>
                      <a:lnTo>
                        <a:pt x="71120" y="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1" name="Freeform: Shape 670">
                  <a:extLst>
                    <a:ext uri="{FF2B5EF4-FFF2-40B4-BE49-F238E27FC236}">
                      <a16:creationId xmlns:a16="http://schemas.microsoft.com/office/drawing/2014/main" id="{1788EA77-DAF8-2700-AC51-52970579BA1D}"/>
                    </a:ext>
                  </a:extLst>
                </p:cNvPr>
                <p:cNvSpPr/>
                <p:nvPr/>
              </p:nvSpPr>
              <p:spPr>
                <a:xfrm>
                  <a:off x="5086984" y="6588759"/>
                  <a:ext cx="153670" cy="216534"/>
                </a:xfrm>
                <a:custGeom>
                  <a:avLst/>
                  <a:gdLst>
                    <a:gd name="connsiteX0" fmla="*/ 35560 w 153670"/>
                    <a:gd name="connsiteY0" fmla="*/ 0 h 216534"/>
                    <a:gd name="connsiteX1" fmla="*/ 0 w 153670"/>
                    <a:gd name="connsiteY1" fmla="*/ 38100 h 216534"/>
                    <a:gd name="connsiteX2" fmla="*/ 5715 w 153670"/>
                    <a:gd name="connsiteY2" fmla="*/ 44450 h 216534"/>
                    <a:gd name="connsiteX3" fmla="*/ 70485 w 153670"/>
                    <a:gd name="connsiteY3" fmla="*/ 216535 h 216534"/>
                    <a:gd name="connsiteX4" fmla="*/ 153670 w 153670"/>
                    <a:gd name="connsiteY4" fmla="*/ 127000 h 216534"/>
                    <a:gd name="connsiteX5" fmla="*/ 35560 w 153670"/>
                    <a:gd name="connsiteY5" fmla="*/ 0 h 2165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3670" h="216534">
                      <a:moveTo>
                        <a:pt x="35560" y="0"/>
                      </a:moveTo>
                      <a:lnTo>
                        <a:pt x="0" y="38100"/>
                      </a:lnTo>
                      <a:cubicBezTo>
                        <a:pt x="2540" y="39370"/>
                        <a:pt x="4445" y="41275"/>
                        <a:pt x="5715" y="44450"/>
                      </a:cubicBezTo>
                      <a:lnTo>
                        <a:pt x="70485" y="216535"/>
                      </a:lnTo>
                      <a:lnTo>
                        <a:pt x="153670" y="127000"/>
                      </a:lnTo>
                      <a:lnTo>
                        <a:pt x="3556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2" name="Freeform: Shape 671">
                  <a:extLst>
                    <a:ext uri="{FF2B5EF4-FFF2-40B4-BE49-F238E27FC236}">
                      <a16:creationId xmlns:a16="http://schemas.microsoft.com/office/drawing/2014/main" id="{4110693F-FA49-5BCA-5C17-35E0B75F26CE}"/>
                    </a:ext>
                  </a:extLst>
                </p:cNvPr>
                <p:cNvSpPr/>
                <p:nvPr/>
              </p:nvSpPr>
              <p:spPr>
                <a:xfrm>
                  <a:off x="3731895" y="6742430"/>
                  <a:ext cx="171450" cy="117475"/>
                </a:xfrm>
                <a:custGeom>
                  <a:avLst/>
                  <a:gdLst>
                    <a:gd name="connsiteX0" fmla="*/ 0 w 171450"/>
                    <a:gd name="connsiteY0" fmla="*/ 117475 h 117475"/>
                    <a:gd name="connsiteX1" fmla="*/ 171450 w 171450"/>
                    <a:gd name="connsiteY1" fmla="*/ 117475 h 117475"/>
                    <a:gd name="connsiteX2" fmla="*/ 171450 w 171450"/>
                    <a:gd name="connsiteY2" fmla="*/ 67945 h 117475"/>
                    <a:gd name="connsiteX3" fmla="*/ 108585 w 171450"/>
                    <a:gd name="connsiteY3" fmla="*/ 0 h 117475"/>
                    <a:gd name="connsiteX4" fmla="*/ 0 w 171450"/>
                    <a:gd name="connsiteY4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450" h="117475">
                      <a:moveTo>
                        <a:pt x="0" y="117475"/>
                      </a:moveTo>
                      <a:lnTo>
                        <a:pt x="171450" y="117475"/>
                      </a:lnTo>
                      <a:lnTo>
                        <a:pt x="171450" y="6794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3" name="Freeform: Shape 672">
                  <a:extLst>
                    <a:ext uri="{FF2B5EF4-FFF2-40B4-BE49-F238E27FC236}">
                      <a16:creationId xmlns:a16="http://schemas.microsoft.com/office/drawing/2014/main" id="{0EC0BD53-F516-C373-A589-DEFDF5C089E4}"/>
                    </a:ext>
                  </a:extLst>
                </p:cNvPr>
                <p:cNvSpPr/>
                <p:nvPr/>
              </p:nvSpPr>
              <p:spPr>
                <a:xfrm>
                  <a:off x="3607434" y="6618605"/>
                  <a:ext cx="208915" cy="224789"/>
                </a:xfrm>
                <a:custGeom>
                  <a:avLst/>
                  <a:gdLst>
                    <a:gd name="connsiteX0" fmla="*/ 118110 w 208915"/>
                    <a:gd name="connsiteY0" fmla="*/ 0 h 224789"/>
                    <a:gd name="connsiteX1" fmla="*/ 0 w 208915"/>
                    <a:gd name="connsiteY1" fmla="*/ 127635 h 224789"/>
                    <a:gd name="connsiteX2" fmla="*/ 90170 w 208915"/>
                    <a:gd name="connsiteY2" fmla="*/ 224789 h 224789"/>
                    <a:gd name="connsiteX3" fmla="*/ 208915 w 208915"/>
                    <a:gd name="connsiteY3" fmla="*/ 97789 h 224789"/>
                    <a:gd name="connsiteX4" fmla="*/ 118110 w 208915"/>
                    <a:gd name="connsiteY4" fmla="*/ 0 h 224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4789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90170" y="224789"/>
                      </a:lnTo>
                      <a:lnTo>
                        <a:pt x="208915" y="97789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4" name="Freeform: Shape 673">
                  <a:extLst>
                    <a:ext uri="{FF2B5EF4-FFF2-40B4-BE49-F238E27FC236}">
                      <a16:creationId xmlns:a16="http://schemas.microsoft.com/office/drawing/2014/main" id="{79DB1F45-891A-B7F1-62E2-AAEEA935CEFD}"/>
                    </a:ext>
                  </a:extLst>
                </p:cNvPr>
                <p:cNvSpPr/>
                <p:nvPr/>
              </p:nvSpPr>
              <p:spPr>
                <a:xfrm>
                  <a:off x="4434840" y="6588759"/>
                  <a:ext cx="203200" cy="254634"/>
                </a:xfrm>
                <a:custGeom>
                  <a:avLst/>
                  <a:gdLst>
                    <a:gd name="connsiteX0" fmla="*/ 0 w 203200"/>
                    <a:gd name="connsiteY0" fmla="*/ 127635 h 254634"/>
                    <a:gd name="connsiteX1" fmla="*/ 118110 w 203200"/>
                    <a:gd name="connsiteY1" fmla="*/ 254635 h 254634"/>
                    <a:gd name="connsiteX2" fmla="*/ 155575 w 203200"/>
                    <a:gd name="connsiteY2" fmla="*/ 214630 h 254634"/>
                    <a:gd name="connsiteX3" fmla="*/ 203200 w 203200"/>
                    <a:gd name="connsiteY3" fmla="*/ 92075 h 254634"/>
                    <a:gd name="connsiteX4" fmla="*/ 118110 w 203200"/>
                    <a:gd name="connsiteY4" fmla="*/ 0 h 254634"/>
                    <a:gd name="connsiteX5" fmla="*/ 0 w 203200"/>
                    <a:gd name="connsiteY5" fmla="*/ 127635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3200" h="254634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155575" y="214630"/>
                      </a:lnTo>
                      <a:lnTo>
                        <a:pt x="203200" y="92075"/>
                      </a:lnTo>
                      <a:lnTo>
                        <a:pt x="118110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5" name="Freeform: Shape 674">
                  <a:extLst>
                    <a:ext uri="{FF2B5EF4-FFF2-40B4-BE49-F238E27FC236}">
                      <a16:creationId xmlns:a16="http://schemas.microsoft.com/office/drawing/2014/main" id="{B46A5F87-7D44-9BB1-37BB-E2496D537E39}"/>
                    </a:ext>
                  </a:extLst>
                </p:cNvPr>
                <p:cNvSpPr/>
                <p:nvPr/>
              </p:nvSpPr>
              <p:spPr>
                <a:xfrm>
                  <a:off x="3502025" y="6772275"/>
                  <a:ext cx="161925" cy="87630"/>
                </a:xfrm>
                <a:custGeom>
                  <a:avLst/>
                  <a:gdLst>
                    <a:gd name="connsiteX0" fmla="*/ 0 w 161925"/>
                    <a:gd name="connsiteY0" fmla="*/ 87630 h 87630"/>
                    <a:gd name="connsiteX1" fmla="*/ 161925 w 161925"/>
                    <a:gd name="connsiteY1" fmla="*/ 87630 h 87630"/>
                    <a:gd name="connsiteX2" fmla="*/ 81280 w 161925"/>
                    <a:gd name="connsiteY2" fmla="*/ 0 h 87630"/>
                    <a:gd name="connsiteX3" fmla="*/ 0 w 161925"/>
                    <a:gd name="connsiteY3" fmla="*/ 87630 h 8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1925" h="87630">
                      <a:moveTo>
                        <a:pt x="0" y="87630"/>
                      </a:moveTo>
                      <a:lnTo>
                        <a:pt x="161925" y="87630"/>
                      </a:lnTo>
                      <a:lnTo>
                        <a:pt x="81280" y="0"/>
                      </a:lnTo>
                      <a:lnTo>
                        <a:pt x="0" y="876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6" name="Freeform: Shape 675">
                  <a:extLst>
                    <a:ext uri="{FF2B5EF4-FFF2-40B4-BE49-F238E27FC236}">
                      <a16:creationId xmlns:a16="http://schemas.microsoft.com/office/drawing/2014/main" id="{9269DF6D-E035-1008-66FA-81390AF00346}"/>
                    </a:ext>
                  </a:extLst>
                </p:cNvPr>
                <p:cNvSpPr/>
                <p:nvPr/>
              </p:nvSpPr>
              <p:spPr>
                <a:xfrm>
                  <a:off x="5147309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7" name="Freeform: Shape 676">
                  <a:extLst>
                    <a:ext uri="{FF2B5EF4-FFF2-40B4-BE49-F238E27FC236}">
                      <a16:creationId xmlns:a16="http://schemas.microsoft.com/office/drawing/2014/main" id="{2DD36511-E9A3-2A86-21CC-2C9FF410198D}"/>
                    </a:ext>
                  </a:extLst>
                </p:cNvPr>
                <p:cNvSpPr/>
                <p:nvPr/>
              </p:nvSpPr>
              <p:spPr>
                <a:xfrm>
                  <a:off x="5289550" y="628205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8" name="Freeform: Shape 677">
                  <a:extLst>
                    <a:ext uri="{FF2B5EF4-FFF2-40B4-BE49-F238E27FC236}">
                      <a16:creationId xmlns:a16="http://schemas.microsoft.com/office/drawing/2014/main" id="{0EFB5EA8-363D-4E8C-9DBA-1791DDE87382}"/>
                    </a:ext>
                  </a:extLst>
                </p:cNvPr>
                <p:cNvSpPr/>
                <p:nvPr/>
              </p:nvSpPr>
              <p:spPr>
                <a:xfrm>
                  <a:off x="5147309" y="6435725"/>
                  <a:ext cx="236220" cy="254634"/>
                </a:xfrm>
                <a:custGeom>
                  <a:avLst/>
                  <a:gdLst>
                    <a:gd name="connsiteX0" fmla="*/ 236220 w 236220"/>
                    <a:gd name="connsiteY0" fmla="*/ 127000 h 254634"/>
                    <a:gd name="connsiteX1" fmla="*/ 118110 w 236220"/>
                    <a:gd name="connsiteY1" fmla="*/ 0 h 254634"/>
                    <a:gd name="connsiteX2" fmla="*/ 0 w 236220"/>
                    <a:gd name="connsiteY2" fmla="*/ 127000 h 254634"/>
                    <a:gd name="connsiteX3" fmla="*/ 118110 w 236220"/>
                    <a:gd name="connsiteY3" fmla="*/ 254635 h 254634"/>
                    <a:gd name="connsiteX4" fmla="*/ 23622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22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9" name="Freeform: Shape 678">
                  <a:extLst>
                    <a:ext uri="{FF2B5EF4-FFF2-40B4-BE49-F238E27FC236}">
                      <a16:creationId xmlns:a16="http://schemas.microsoft.com/office/drawing/2014/main" id="{9E06EC21-8056-B8C5-2C3E-5784F66752E9}"/>
                    </a:ext>
                  </a:extLst>
                </p:cNvPr>
                <p:cNvSpPr/>
                <p:nvPr/>
              </p:nvSpPr>
              <p:spPr>
                <a:xfrm>
                  <a:off x="5716904" y="6424295"/>
                  <a:ext cx="247015" cy="266064"/>
                </a:xfrm>
                <a:custGeom>
                  <a:avLst/>
                  <a:gdLst>
                    <a:gd name="connsiteX0" fmla="*/ 118110 w 247015"/>
                    <a:gd name="connsiteY0" fmla="*/ 266065 h 266064"/>
                    <a:gd name="connsiteX1" fmla="*/ 247015 w 247015"/>
                    <a:gd name="connsiteY1" fmla="*/ 127000 h 266064"/>
                    <a:gd name="connsiteX2" fmla="*/ 128905 w 247015"/>
                    <a:gd name="connsiteY2" fmla="*/ 0 h 266064"/>
                    <a:gd name="connsiteX3" fmla="*/ 0 w 247015"/>
                    <a:gd name="connsiteY3" fmla="*/ 138430 h 266064"/>
                    <a:gd name="connsiteX4" fmla="*/ 118110 w 247015"/>
                    <a:gd name="connsiteY4" fmla="*/ 266065 h 2660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4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8430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0" name="Freeform: Shape 679">
                  <a:extLst>
                    <a:ext uri="{FF2B5EF4-FFF2-40B4-BE49-F238E27FC236}">
                      <a16:creationId xmlns:a16="http://schemas.microsoft.com/office/drawing/2014/main" id="{0537234C-F98F-B4C7-8D17-6600130FAB32}"/>
                    </a:ext>
                  </a:extLst>
                </p:cNvPr>
                <p:cNvSpPr/>
                <p:nvPr/>
              </p:nvSpPr>
              <p:spPr>
                <a:xfrm>
                  <a:off x="5432425" y="6435725"/>
                  <a:ext cx="236220" cy="254634"/>
                </a:xfrm>
                <a:custGeom>
                  <a:avLst/>
                  <a:gdLst>
                    <a:gd name="connsiteX0" fmla="*/ 236220 w 236220"/>
                    <a:gd name="connsiteY0" fmla="*/ 127000 h 254634"/>
                    <a:gd name="connsiteX1" fmla="*/ 118110 w 236220"/>
                    <a:gd name="connsiteY1" fmla="*/ 0 h 254634"/>
                    <a:gd name="connsiteX2" fmla="*/ 0 w 236220"/>
                    <a:gd name="connsiteY2" fmla="*/ 127000 h 254634"/>
                    <a:gd name="connsiteX3" fmla="*/ 118110 w 236220"/>
                    <a:gd name="connsiteY3" fmla="*/ 254635 h 254634"/>
                    <a:gd name="connsiteX4" fmla="*/ 23622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22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1" name="Freeform: Shape 680">
                  <a:extLst>
                    <a:ext uri="{FF2B5EF4-FFF2-40B4-BE49-F238E27FC236}">
                      <a16:creationId xmlns:a16="http://schemas.microsoft.com/office/drawing/2014/main" id="{3F6DBE24-3FC5-0C35-B36C-E539FC793F79}"/>
                    </a:ext>
                  </a:extLst>
                </p:cNvPr>
                <p:cNvSpPr/>
                <p:nvPr/>
              </p:nvSpPr>
              <p:spPr>
                <a:xfrm>
                  <a:off x="5289550" y="5963284"/>
                  <a:ext cx="247015" cy="266700"/>
                </a:xfrm>
                <a:custGeom>
                  <a:avLst/>
                  <a:gdLst>
                    <a:gd name="connsiteX0" fmla="*/ 118110 w 247015"/>
                    <a:gd name="connsiteY0" fmla="*/ 266700 h 266700"/>
                    <a:gd name="connsiteX1" fmla="*/ 247015 w 247015"/>
                    <a:gd name="connsiteY1" fmla="*/ 127635 h 266700"/>
                    <a:gd name="connsiteX2" fmla="*/ 128905 w 247015"/>
                    <a:gd name="connsiteY2" fmla="*/ 0 h 266700"/>
                    <a:gd name="connsiteX3" fmla="*/ 0 w 247015"/>
                    <a:gd name="connsiteY3" fmla="*/ 139065 h 266700"/>
                    <a:gd name="connsiteX4" fmla="*/ 118110 w 247015"/>
                    <a:gd name="connsiteY4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700">
                      <a:moveTo>
                        <a:pt x="118110" y="266700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7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2" name="Freeform: Shape 681">
                  <a:extLst>
                    <a:ext uri="{FF2B5EF4-FFF2-40B4-BE49-F238E27FC236}">
                      <a16:creationId xmlns:a16="http://schemas.microsoft.com/office/drawing/2014/main" id="{82635AB2-A8DD-1BB1-D886-E492D3BCCF50}"/>
                    </a:ext>
                  </a:extLst>
                </p:cNvPr>
                <p:cNvSpPr/>
                <p:nvPr/>
              </p:nvSpPr>
              <p:spPr>
                <a:xfrm>
                  <a:off x="5432425" y="6116954"/>
                  <a:ext cx="247015" cy="266065"/>
                </a:xfrm>
                <a:custGeom>
                  <a:avLst/>
                  <a:gdLst>
                    <a:gd name="connsiteX0" fmla="*/ 118110 w 247015"/>
                    <a:gd name="connsiteY0" fmla="*/ 266065 h 266065"/>
                    <a:gd name="connsiteX1" fmla="*/ 247015 w 247015"/>
                    <a:gd name="connsiteY1" fmla="*/ 127635 h 266065"/>
                    <a:gd name="connsiteX2" fmla="*/ 128905 w 247015"/>
                    <a:gd name="connsiteY2" fmla="*/ 0 h 266065"/>
                    <a:gd name="connsiteX3" fmla="*/ 0 w 247015"/>
                    <a:gd name="connsiteY3" fmla="*/ 139065 h 266065"/>
                    <a:gd name="connsiteX4" fmla="*/ 118110 w 247015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5">
                      <a:moveTo>
                        <a:pt x="118110" y="266065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3" name="Freeform: Shape 682">
                  <a:extLst>
                    <a:ext uri="{FF2B5EF4-FFF2-40B4-BE49-F238E27FC236}">
                      <a16:creationId xmlns:a16="http://schemas.microsoft.com/office/drawing/2014/main" id="{3B582778-15B8-7C83-A47D-A0BF8784CEC0}"/>
                    </a:ext>
                  </a:extLst>
                </p:cNvPr>
                <p:cNvSpPr/>
                <p:nvPr/>
              </p:nvSpPr>
              <p:spPr>
                <a:xfrm>
                  <a:off x="5147309" y="5810250"/>
                  <a:ext cx="247015" cy="266065"/>
                </a:xfrm>
                <a:custGeom>
                  <a:avLst/>
                  <a:gdLst>
                    <a:gd name="connsiteX0" fmla="*/ 118110 w 247015"/>
                    <a:gd name="connsiteY0" fmla="*/ 266065 h 266065"/>
                    <a:gd name="connsiteX1" fmla="*/ 247015 w 247015"/>
                    <a:gd name="connsiteY1" fmla="*/ 127000 h 266065"/>
                    <a:gd name="connsiteX2" fmla="*/ 128905 w 247015"/>
                    <a:gd name="connsiteY2" fmla="*/ 0 h 266065"/>
                    <a:gd name="connsiteX3" fmla="*/ 0 w 247015"/>
                    <a:gd name="connsiteY3" fmla="*/ 138430 h 266065"/>
                    <a:gd name="connsiteX4" fmla="*/ 118110 w 247015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5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8430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4" name="Freeform: Shape 683">
                  <a:extLst>
                    <a:ext uri="{FF2B5EF4-FFF2-40B4-BE49-F238E27FC236}">
                      <a16:creationId xmlns:a16="http://schemas.microsoft.com/office/drawing/2014/main" id="{D905BBD3-A0FE-F68C-2310-953F985CA34F}"/>
                    </a:ext>
                  </a:extLst>
                </p:cNvPr>
                <p:cNvSpPr/>
                <p:nvPr/>
              </p:nvSpPr>
              <p:spPr>
                <a:xfrm>
                  <a:off x="5574665" y="6270625"/>
                  <a:ext cx="247014" cy="266065"/>
                </a:xfrm>
                <a:custGeom>
                  <a:avLst/>
                  <a:gdLst>
                    <a:gd name="connsiteX0" fmla="*/ 118110 w 247014"/>
                    <a:gd name="connsiteY0" fmla="*/ 266065 h 266065"/>
                    <a:gd name="connsiteX1" fmla="*/ 247015 w 247014"/>
                    <a:gd name="connsiteY1" fmla="*/ 127000 h 266065"/>
                    <a:gd name="connsiteX2" fmla="*/ 128905 w 247014"/>
                    <a:gd name="connsiteY2" fmla="*/ 0 h 266065"/>
                    <a:gd name="connsiteX3" fmla="*/ 0 w 247014"/>
                    <a:gd name="connsiteY3" fmla="*/ 139065 h 266065"/>
                    <a:gd name="connsiteX4" fmla="*/ 118110 w 247014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4" h="266065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5" name="Freeform: Shape 684">
                  <a:extLst>
                    <a:ext uri="{FF2B5EF4-FFF2-40B4-BE49-F238E27FC236}">
                      <a16:creationId xmlns:a16="http://schemas.microsoft.com/office/drawing/2014/main" id="{8EFEF1EB-88BC-23FC-4D67-CB1BFD248ABE}"/>
                    </a:ext>
                  </a:extLst>
                </p:cNvPr>
                <p:cNvSpPr/>
                <p:nvPr/>
              </p:nvSpPr>
              <p:spPr>
                <a:xfrm>
                  <a:off x="6011545" y="6731000"/>
                  <a:ext cx="238759" cy="128905"/>
                </a:xfrm>
                <a:custGeom>
                  <a:avLst/>
                  <a:gdLst>
                    <a:gd name="connsiteX0" fmla="*/ 119380 w 238759"/>
                    <a:gd name="connsiteY0" fmla="*/ 0 h 128905"/>
                    <a:gd name="connsiteX1" fmla="*/ 0 w 238759"/>
                    <a:gd name="connsiteY1" fmla="*/ 128905 h 128905"/>
                    <a:gd name="connsiteX2" fmla="*/ 238760 w 238759"/>
                    <a:gd name="connsiteY2" fmla="*/ 128905 h 128905"/>
                    <a:gd name="connsiteX3" fmla="*/ 119380 w 238759"/>
                    <a:gd name="connsiteY3" fmla="*/ 0 h 128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8759" h="128905">
                      <a:moveTo>
                        <a:pt x="119380" y="0"/>
                      </a:moveTo>
                      <a:lnTo>
                        <a:pt x="0" y="128905"/>
                      </a:lnTo>
                      <a:lnTo>
                        <a:pt x="238760" y="128905"/>
                      </a:lnTo>
                      <a:lnTo>
                        <a:pt x="11938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6" name="Freeform: Shape 685">
                  <a:extLst>
                    <a:ext uri="{FF2B5EF4-FFF2-40B4-BE49-F238E27FC236}">
                      <a16:creationId xmlns:a16="http://schemas.microsoft.com/office/drawing/2014/main" id="{A25F5F12-7DE3-23D7-55F7-30178CE2BAF9}"/>
                    </a:ext>
                  </a:extLst>
                </p:cNvPr>
                <p:cNvSpPr/>
                <p:nvPr/>
              </p:nvSpPr>
              <p:spPr>
                <a:xfrm>
                  <a:off x="5859779" y="6577330"/>
                  <a:ext cx="247015" cy="266064"/>
                </a:xfrm>
                <a:custGeom>
                  <a:avLst/>
                  <a:gdLst>
                    <a:gd name="connsiteX0" fmla="*/ 128905 w 247015"/>
                    <a:gd name="connsiteY0" fmla="*/ 0 h 266064"/>
                    <a:gd name="connsiteX1" fmla="*/ 0 w 247015"/>
                    <a:gd name="connsiteY1" fmla="*/ 139064 h 266064"/>
                    <a:gd name="connsiteX2" fmla="*/ 118110 w 247015"/>
                    <a:gd name="connsiteY2" fmla="*/ 266064 h 266064"/>
                    <a:gd name="connsiteX3" fmla="*/ 247015 w 247015"/>
                    <a:gd name="connsiteY3" fmla="*/ 127635 h 266064"/>
                    <a:gd name="connsiteX4" fmla="*/ 128905 w 247015"/>
                    <a:gd name="connsiteY4" fmla="*/ 0 h 2660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4">
                      <a:moveTo>
                        <a:pt x="128905" y="0"/>
                      </a:moveTo>
                      <a:lnTo>
                        <a:pt x="0" y="139064"/>
                      </a:lnTo>
                      <a:lnTo>
                        <a:pt x="118110" y="266064"/>
                      </a:lnTo>
                      <a:lnTo>
                        <a:pt x="247015" y="127635"/>
                      </a:lnTo>
                      <a:lnTo>
                        <a:pt x="128905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7" name="Freeform: Shape 686">
                  <a:extLst>
                    <a:ext uri="{FF2B5EF4-FFF2-40B4-BE49-F238E27FC236}">
                      <a16:creationId xmlns:a16="http://schemas.microsoft.com/office/drawing/2014/main" id="{76D3FA62-E938-50E5-66E1-C400FCBD8305}"/>
                    </a:ext>
                  </a:extLst>
                </p:cNvPr>
                <p:cNvSpPr/>
                <p:nvPr/>
              </p:nvSpPr>
              <p:spPr>
                <a:xfrm>
                  <a:off x="5171440" y="6742430"/>
                  <a:ext cx="201929" cy="116839"/>
                </a:xfrm>
                <a:custGeom>
                  <a:avLst/>
                  <a:gdLst>
                    <a:gd name="connsiteX0" fmla="*/ 635 w 201929"/>
                    <a:gd name="connsiteY0" fmla="*/ 100330 h 116839"/>
                    <a:gd name="connsiteX1" fmla="*/ 4445 w 201929"/>
                    <a:gd name="connsiteY1" fmla="*/ 110489 h 116839"/>
                    <a:gd name="connsiteX2" fmla="*/ 4445 w 201929"/>
                    <a:gd name="connsiteY2" fmla="*/ 116839 h 116839"/>
                    <a:gd name="connsiteX3" fmla="*/ 201930 w 201929"/>
                    <a:gd name="connsiteY3" fmla="*/ 116839 h 116839"/>
                    <a:gd name="connsiteX4" fmla="*/ 93345 w 201929"/>
                    <a:gd name="connsiteY4" fmla="*/ 0 h 116839"/>
                    <a:gd name="connsiteX5" fmla="*/ 0 w 201929"/>
                    <a:gd name="connsiteY5" fmla="*/ 100330 h 1168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1929" h="116839">
                      <a:moveTo>
                        <a:pt x="635" y="100330"/>
                      </a:moveTo>
                      <a:lnTo>
                        <a:pt x="4445" y="110489"/>
                      </a:lnTo>
                      <a:cubicBezTo>
                        <a:pt x="5080" y="112395"/>
                        <a:pt x="5080" y="114935"/>
                        <a:pt x="4445" y="116839"/>
                      </a:cubicBezTo>
                      <a:lnTo>
                        <a:pt x="201930" y="116839"/>
                      </a:lnTo>
                      <a:lnTo>
                        <a:pt x="93345" y="0"/>
                      </a:lnTo>
                      <a:lnTo>
                        <a:pt x="0" y="1003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8" name="Freeform: Shape 687">
                  <a:extLst>
                    <a:ext uri="{FF2B5EF4-FFF2-40B4-BE49-F238E27FC236}">
                      <a16:creationId xmlns:a16="http://schemas.microsoft.com/office/drawing/2014/main" id="{00819F50-E9BD-7A3A-E027-80B6B5B177CF}"/>
                    </a:ext>
                  </a:extLst>
                </p:cNvPr>
                <p:cNvSpPr/>
                <p:nvPr/>
              </p:nvSpPr>
              <p:spPr>
                <a:xfrm>
                  <a:off x="5574665" y="6588759"/>
                  <a:ext cx="236219" cy="254634"/>
                </a:xfrm>
                <a:custGeom>
                  <a:avLst/>
                  <a:gdLst>
                    <a:gd name="connsiteX0" fmla="*/ 118110 w 236219"/>
                    <a:gd name="connsiteY0" fmla="*/ 0 h 254634"/>
                    <a:gd name="connsiteX1" fmla="*/ 0 w 236219"/>
                    <a:gd name="connsiteY1" fmla="*/ 127635 h 254634"/>
                    <a:gd name="connsiteX2" fmla="*/ 118110 w 236219"/>
                    <a:gd name="connsiteY2" fmla="*/ 254635 h 254634"/>
                    <a:gd name="connsiteX3" fmla="*/ 236220 w 236219"/>
                    <a:gd name="connsiteY3" fmla="*/ 127635 h 254634"/>
                    <a:gd name="connsiteX4" fmla="*/ 118110 w 236219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9" name="Freeform: Shape 688">
                  <a:extLst>
                    <a:ext uri="{FF2B5EF4-FFF2-40B4-BE49-F238E27FC236}">
                      <a16:creationId xmlns:a16="http://schemas.microsoft.com/office/drawing/2014/main" id="{582B2BC5-42E8-C26B-19B8-54102891DAF5}"/>
                    </a:ext>
                  </a:extLst>
                </p:cNvPr>
                <p:cNvSpPr/>
                <p:nvPr/>
              </p:nvSpPr>
              <p:spPr>
                <a:xfrm>
                  <a:off x="5726429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8585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0" name="Freeform: Shape 689">
                  <a:extLst>
                    <a:ext uri="{FF2B5EF4-FFF2-40B4-BE49-F238E27FC236}">
                      <a16:creationId xmlns:a16="http://schemas.microsoft.com/office/drawing/2014/main" id="{2120DE90-C0DA-F68D-0362-B4BAE124F1D0}"/>
                    </a:ext>
                  </a:extLst>
                </p:cNvPr>
                <p:cNvSpPr/>
                <p:nvPr/>
              </p:nvSpPr>
              <p:spPr>
                <a:xfrm>
                  <a:off x="5289550" y="6588759"/>
                  <a:ext cx="236220" cy="254634"/>
                </a:xfrm>
                <a:custGeom>
                  <a:avLst/>
                  <a:gdLst>
                    <a:gd name="connsiteX0" fmla="*/ 118110 w 236220"/>
                    <a:gd name="connsiteY0" fmla="*/ 0 h 254634"/>
                    <a:gd name="connsiteX1" fmla="*/ 0 w 236220"/>
                    <a:gd name="connsiteY1" fmla="*/ 127635 h 254634"/>
                    <a:gd name="connsiteX2" fmla="*/ 118110 w 236220"/>
                    <a:gd name="connsiteY2" fmla="*/ 254635 h 254634"/>
                    <a:gd name="connsiteX3" fmla="*/ 236220 w 236220"/>
                    <a:gd name="connsiteY3" fmla="*/ 127635 h 254634"/>
                    <a:gd name="connsiteX4" fmla="*/ 118110 w 236220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1" name="Freeform: Shape 690">
                  <a:extLst>
                    <a:ext uri="{FF2B5EF4-FFF2-40B4-BE49-F238E27FC236}">
                      <a16:creationId xmlns:a16="http://schemas.microsoft.com/office/drawing/2014/main" id="{D2C52DC5-FF6C-26DE-078A-B88CF96F03C9}"/>
                    </a:ext>
                  </a:extLst>
                </p:cNvPr>
                <p:cNvSpPr/>
                <p:nvPr/>
              </p:nvSpPr>
              <p:spPr>
                <a:xfrm>
                  <a:off x="5441315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9220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9220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2" name="Freeform: Shape 691">
                  <a:extLst>
                    <a:ext uri="{FF2B5EF4-FFF2-40B4-BE49-F238E27FC236}">
                      <a16:creationId xmlns:a16="http://schemas.microsoft.com/office/drawing/2014/main" id="{B594D4DA-E287-6F95-740B-DC7518EB727B}"/>
                    </a:ext>
                  </a:extLst>
                </p:cNvPr>
                <p:cNvSpPr/>
                <p:nvPr/>
              </p:nvSpPr>
              <p:spPr>
                <a:xfrm>
                  <a:off x="4149725" y="6588759"/>
                  <a:ext cx="236220" cy="254634"/>
                </a:xfrm>
                <a:custGeom>
                  <a:avLst/>
                  <a:gdLst>
                    <a:gd name="connsiteX0" fmla="*/ 118110 w 236220"/>
                    <a:gd name="connsiteY0" fmla="*/ 0 h 254634"/>
                    <a:gd name="connsiteX1" fmla="*/ 0 w 236220"/>
                    <a:gd name="connsiteY1" fmla="*/ 127635 h 254634"/>
                    <a:gd name="connsiteX2" fmla="*/ 118110 w 236220"/>
                    <a:gd name="connsiteY2" fmla="*/ 254635 h 254634"/>
                    <a:gd name="connsiteX3" fmla="*/ 236220 w 236220"/>
                    <a:gd name="connsiteY3" fmla="*/ 127635 h 254634"/>
                    <a:gd name="connsiteX4" fmla="*/ 118110 w 236220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3" name="Freeform: Shape 692">
                  <a:extLst>
                    <a:ext uri="{FF2B5EF4-FFF2-40B4-BE49-F238E27FC236}">
                      <a16:creationId xmlns:a16="http://schemas.microsoft.com/office/drawing/2014/main" id="{DC58D5AC-A6A4-EB22-7451-33E570C383A8}"/>
                    </a:ext>
                  </a:extLst>
                </p:cNvPr>
                <p:cNvSpPr/>
                <p:nvPr/>
              </p:nvSpPr>
              <p:spPr>
                <a:xfrm>
                  <a:off x="4707254" y="6702425"/>
                  <a:ext cx="332104" cy="156209"/>
                </a:xfrm>
                <a:custGeom>
                  <a:avLst/>
                  <a:gdLst>
                    <a:gd name="connsiteX0" fmla="*/ 320675 w 332104"/>
                    <a:gd name="connsiteY0" fmla="*/ 635 h 156209"/>
                    <a:gd name="connsiteX1" fmla="*/ 12065 w 332104"/>
                    <a:gd name="connsiteY1" fmla="*/ 635 h 156209"/>
                    <a:gd name="connsiteX2" fmla="*/ 3810 w 332104"/>
                    <a:gd name="connsiteY2" fmla="*/ 3810 h 156209"/>
                    <a:gd name="connsiteX3" fmla="*/ 0 w 332104"/>
                    <a:gd name="connsiteY3" fmla="*/ 12065 h 156209"/>
                    <a:gd name="connsiteX4" fmla="*/ 0 w 332104"/>
                    <a:gd name="connsiteY4" fmla="*/ 154305 h 156209"/>
                    <a:gd name="connsiteX5" fmla="*/ 0 w 332104"/>
                    <a:gd name="connsiteY5" fmla="*/ 156210 h 156209"/>
                    <a:gd name="connsiteX6" fmla="*/ 332105 w 332104"/>
                    <a:gd name="connsiteY6" fmla="*/ 156210 h 156209"/>
                    <a:gd name="connsiteX7" fmla="*/ 332105 w 332104"/>
                    <a:gd name="connsiteY7" fmla="*/ 154305 h 156209"/>
                    <a:gd name="connsiteX8" fmla="*/ 332105 w 332104"/>
                    <a:gd name="connsiteY8" fmla="*/ 12065 h 156209"/>
                    <a:gd name="connsiteX9" fmla="*/ 320040 w 332104"/>
                    <a:gd name="connsiteY9" fmla="*/ 0 h 1562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2104" h="156209">
                      <a:moveTo>
                        <a:pt x="320675" y="635"/>
                      </a:moveTo>
                      <a:lnTo>
                        <a:pt x="12065" y="635"/>
                      </a:lnTo>
                      <a:cubicBezTo>
                        <a:pt x="8890" y="635"/>
                        <a:pt x="5715" y="1905"/>
                        <a:pt x="3810" y="3810"/>
                      </a:cubicBezTo>
                      <a:cubicBezTo>
                        <a:pt x="1905" y="5715"/>
                        <a:pt x="0" y="8890"/>
                        <a:pt x="0" y="12065"/>
                      </a:cubicBezTo>
                      <a:lnTo>
                        <a:pt x="0" y="154305"/>
                      </a:lnTo>
                      <a:cubicBezTo>
                        <a:pt x="0" y="154940"/>
                        <a:pt x="0" y="155575"/>
                        <a:pt x="0" y="156210"/>
                      </a:cubicBezTo>
                      <a:lnTo>
                        <a:pt x="332105" y="156210"/>
                      </a:lnTo>
                      <a:cubicBezTo>
                        <a:pt x="332105" y="155575"/>
                        <a:pt x="332105" y="154940"/>
                        <a:pt x="332105" y="154305"/>
                      </a:cubicBezTo>
                      <a:lnTo>
                        <a:pt x="332105" y="12065"/>
                      </a:lnTo>
                      <a:cubicBezTo>
                        <a:pt x="332105" y="5715"/>
                        <a:pt x="327025" y="0"/>
                        <a:pt x="320040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94" name="Graphic 2">
                <a:extLst>
                  <a:ext uri="{FF2B5EF4-FFF2-40B4-BE49-F238E27FC236}">
                    <a16:creationId xmlns:a16="http://schemas.microsoft.com/office/drawing/2014/main" id="{E9396C46-E647-8E23-BEF2-C239225E8742}"/>
                  </a:ext>
                </a:extLst>
              </p:cNvPr>
              <p:cNvGrpSpPr/>
              <p:nvPr/>
            </p:nvGrpSpPr>
            <p:grpSpPr>
              <a:xfrm>
                <a:off x="3764279" y="6221729"/>
                <a:ext cx="472440" cy="638175"/>
                <a:chOff x="3764279" y="6221729"/>
                <a:chExt cx="472440" cy="638175"/>
              </a:xfrm>
              <a:solidFill>
                <a:srgbClr val="F7F1D9"/>
              </a:solidFill>
            </p:grpSpPr>
            <p:sp>
              <p:nvSpPr>
                <p:cNvPr id="695" name="Freeform: Shape 694">
                  <a:extLst>
                    <a:ext uri="{FF2B5EF4-FFF2-40B4-BE49-F238E27FC236}">
                      <a16:creationId xmlns:a16="http://schemas.microsoft.com/office/drawing/2014/main" id="{E0F4C983-612D-98EF-CB6C-3A592F3B5966}"/>
                    </a:ext>
                  </a:extLst>
                </p:cNvPr>
                <p:cNvSpPr/>
                <p:nvPr/>
              </p:nvSpPr>
              <p:spPr>
                <a:xfrm>
                  <a:off x="4034154" y="6221729"/>
                  <a:ext cx="158750" cy="161925"/>
                </a:xfrm>
                <a:custGeom>
                  <a:avLst/>
                  <a:gdLst>
                    <a:gd name="connsiteX0" fmla="*/ 158750 w 158750"/>
                    <a:gd name="connsiteY0" fmla="*/ 88900 h 161925"/>
                    <a:gd name="connsiteX1" fmla="*/ 59690 w 158750"/>
                    <a:gd name="connsiteY1" fmla="*/ 0 h 161925"/>
                    <a:gd name="connsiteX2" fmla="*/ 0 w 158750"/>
                    <a:gd name="connsiteY2" fmla="*/ 64135 h 161925"/>
                    <a:gd name="connsiteX3" fmla="*/ 90805 w 158750"/>
                    <a:gd name="connsiteY3" fmla="*/ 161925 h 161925"/>
                    <a:gd name="connsiteX4" fmla="*/ 158750 w 158750"/>
                    <a:gd name="connsiteY4" fmla="*/ 88900 h 1619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8750" h="161925">
                      <a:moveTo>
                        <a:pt x="158750" y="88900"/>
                      </a:moveTo>
                      <a:cubicBezTo>
                        <a:pt x="142240" y="48260"/>
                        <a:pt x="106045" y="15875"/>
                        <a:pt x="59690" y="0"/>
                      </a:cubicBezTo>
                      <a:lnTo>
                        <a:pt x="0" y="64135"/>
                      </a:lnTo>
                      <a:lnTo>
                        <a:pt x="90805" y="161925"/>
                      </a:lnTo>
                      <a:lnTo>
                        <a:pt x="158750" y="889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6" name="Freeform: Shape 695">
                  <a:extLst>
                    <a:ext uri="{FF2B5EF4-FFF2-40B4-BE49-F238E27FC236}">
                      <a16:creationId xmlns:a16="http://schemas.microsoft.com/office/drawing/2014/main" id="{A536AF63-59B4-1DEB-5033-D3AEFEBF159E}"/>
                    </a:ext>
                  </a:extLst>
                </p:cNvPr>
                <p:cNvSpPr/>
                <p:nvPr/>
              </p:nvSpPr>
              <p:spPr>
                <a:xfrm>
                  <a:off x="3764279" y="6465570"/>
                  <a:ext cx="194310" cy="167639"/>
                </a:xfrm>
                <a:custGeom>
                  <a:avLst/>
                  <a:gdLst>
                    <a:gd name="connsiteX0" fmla="*/ 103505 w 194310"/>
                    <a:gd name="connsiteY0" fmla="*/ 0 h 167639"/>
                    <a:gd name="connsiteX1" fmla="*/ 0 w 194310"/>
                    <a:gd name="connsiteY1" fmla="*/ 111760 h 167639"/>
                    <a:gd name="connsiteX2" fmla="*/ 3810 w 194310"/>
                    <a:gd name="connsiteY2" fmla="*/ 111760 h 167639"/>
                    <a:gd name="connsiteX3" fmla="*/ 29210 w 194310"/>
                    <a:gd name="connsiteY3" fmla="*/ 109855 h 167639"/>
                    <a:gd name="connsiteX4" fmla="*/ 129540 w 194310"/>
                    <a:gd name="connsiteY4" fmla="*/ 167640 h 167639"/>
                    <a:gd name="connsiteX5" fmla="*/ 194310 w 194310"/>
                    <a:gd name="connsiteY5" fmla="*/ 97790 h 167639"/>
                    <a:gd name="connsiteX6" fmla="*/ 103505 w 194310"/>
                    <a:gd name="connsiteY6" fmla="*/ 0 h 1676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4310" h="167639">
                      <a:moveTo>
                        <a:pt x="103505" y="0"/>
                      </a:moveTo>
                      <a:lnTo>
                        <a:pt x="0" y="111760"/>
                      </a:lnTo>
                      <a:cubicBezTo>
                        <a:pt x="1270" y="111760"/>
                        <a:pt x="2540" y="111760"/>
                        <a:pt x="3810" y="111760"/>
                      </a:cubicBezTo>
                      <a:cubicBezTo>
                        <a:pt x="12700" y="111760"/>
                        <a:pt x="20955" y="111125"/>
                        <a:pt x="29210" y="109855"/>
                      </a:cubicBezTo>
                      <a:cubicBezTo>
                        <a:pt x="53340" y="138430"/>
                        <a:pt x="88265" y="159385"/>
                        <a:pt x="129540" y="167640"/>
                      </a:cubicBezTo>
                      <a:lnTo>
                        <a:pt x="194310" y="97790"/>
                      </a:lnTo>
                      <a:lnTo>
                        <a:pt x="103505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7" name="Freeform: Shape 696">
                  <a:extLst>
                    <a:ext uri="{FF2B5EF4-FFF2-40B4-BE49-F238E27FC236}">
                      <a16:creationId xmlns:a16="http://schemas.microsoft.com/office/drawing/2014/main" id="{23144078-5964-FD7C-D55C-685299F9C785}"/>
                    </a:ext>
                  </a:extLst>
                </p:cNvPr>
                <p:cNvSpPr/>
                <p:nvPr/>
              </p:nvSpPr>
              <p:spPr>
                <a:xfrm>
                  <a:off x="4007484" y="6435725"/>
                  <a:ext cx="204470" cy="163830"/>
                </a:xfrm>
                <a:custGeom>
                  <a:avLst/>
                  <a:gdLst>
                    <a:gd name="connsiteX0" fmla="*/ 0 w 204470"/>
                    <a:gd name="connsiteY0" fmla="*/ 127000 h 163830"/>
                    <a:gd name="connsiteX1" fmla="*/ 34290 w 204470"/>
                    <a:gd name="connsiteY1" fmla="*/ 163830 h 163830"/>
                    <a:gd name="connsiteX2" fmla="*/ 61595 w 204470"/>
                    <a:gd name="connsiteY2" fmla="*/ 137160 h 163830"/>
                    <a:gd name="connsiteX3" fmla="*/ 97155 w 204470"/>
                    <a:gd name="connsiteY3" fmla="*/ 141605 h 163830"/>
                    <a:gd name="connsiteX4" fmla="*/ 204470 w 204470"/>
                    <a:gd name="connsiteY4" fmla="*/ 92710 h 163830"/>
                    <a:gd name="connsiteX5" fmla="*/ 118745 w 204470"/>
                    <a:gd name="connsiteY5" fmla="*/ 0 h 163830"/>
                    <a:gd name="connsiteX6" fmla="*/ 635 w 204470"/>
                    <a:gd name="connsiteY6" fmla="*/ 127000 h 1638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4470" h="163830">
                      <a:moveTo>
                        <a:pt x="0" y="127000"/>
                      </a:moveTo>
                      <a:lnTo>
                        <a:pt x="34290" y="163830"/>
                      </a:lnTo>
                      <a:cubicBezTo>
                        <a:pt x="44450" y="156210"/>
                        <a:pt x="53975" y="147320"/>
                        <a:pt x="61595" y="137160"/>
                      </a:cubicBezTo>
                      <a:cubicBezTo>
                        <a:pt x="73025" y="139700"/>
                        <a:pt x="85090" y="141605"/>
                        <a:pt x="97155" y="141605"/>
                      </a:cubicBezTo>
                      <a:cubicBezTo>
                        <a:pt x="141605" y="141605"/>
                        <a:pt x="180340" y="122555"/>
                        <a:pt x="204470" y="92710"/>
                      </a:cubicBezTo>
                      <a:lnTo>
                        <a:pt x="118745" y="0"/>
                      </a:lnTo>
                      <a:lnTo>
                        <a:pt x="63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8" name="Freeform: Shape 697">
                  <a:extLst>
                    <a:ext uri="{FF2B5EF4-FFF2-40B4-BE49-F238E27FC236}">
                      <a16:creationId xmlns:a16="http://schemas.microsoft.com/office/drawing/2014/main" id="{2A704B9B-4EAB-DD54-180D-264062F00DFA}"/>
                    </a:ext>
                  </a:extLst>
                </p:cNvPr>
                <p:cNvSpPr/>
                <p:nvPr/>
              </p:nvSpPr>
              <p:spPr>
                <a:xfrm>
                  <a:off x="3939540" y="6588759"/>
                  <a:ext cx="71119" cy="46990"/>
                </a:xfrm>
                <a:custGeom>
                  <a:avLst/>
                  <a:gdLst>
                    <a:gd name="connsiteX0" fmla="*/ 0 w 71119"/>
                    <a:gd name="connsiteY0" fmla="*/ 46990 h 46990"/>
                    <a:gd name="connsiteX1" fmla="*/ 71120 w 71119"/>
                    <a:gd name="connsiteY1" fmla="*/ 29210 h 46990"/>
                    <a:gd name="connsiteX2" fmla="*/ 43815 w 71119"/>
                    <a:gd name="connsiteY2" fmla="*/ 0 h 46990"/>
                    <a:gd name="connsiteX3" fmla="*/ 0 w 71119"/>
                    <a:gd name="connsiteY3" fmla="*/ 46990 h 469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1119" h="46990">
                      <a:moveTo>
                        <a:pt x="0" y="46990"/>
                      </a:moveTo>
                      <a:cubicBezTo>
                        <a:pt x="25400" y="45720"/>
                        <a:pt x="49530" y="39370"/>
                        <a:pt x="71120" y="29210"/>
                      </a:cubicBezTo>
                      <a:lnTo>
                        <a:pt x="43815" y="0"/>
                      </a:lnTo>
                      <a:lnTo>
                        <a:pt x="0" y="469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9" name="Freeform: Shape 698">
                  <a:extLst>
                    <a:ext uri="{FF2B5EF4-FFF2-40B4-BE49-F238E27FC236}">
                      <a16:creationId xmlns:a16="http://schemas.microsoft.com/office/drawing/2014/main" id="{778A8E11-D137-F495-671A-D5363B71FD65}"/>
                    </a:ext>
                  </a:extLst>
                </p:cNvPr>
                <p:cNvSpPr/>
                <p:nvPr/>
              </p:nvSpPr>
              <p:spPr>
                <a:xfrm>
                  <a:off x="4150359" y="6351904"/>
                  <a:ext cx="86360" cy="143510"/>
                </a:xfrm>
                <a:custGeom>
                  <a:avLst/>
                  <a:gdLst>
                    <a:gd name="connsiteX0" fmla="*/ 51435 w 86360"/>
                    <a:gd name="connsiteY0" fmla="*/ 30480 h 143510"/>
                    <a:gd name="connsiteX1" fmla="*/ 53340 w 86360"/>
                    <a:gd name="connsiteY1" fmla="*/ 9525 h 143510"/>
                    <a:gd name="connsiteX2" fmla="*/ 53340 w 86360"/>
                    <a:gd name="connsiteY2" fmla="*/ 0 h 143510"/>
                    <a:gd name="connsiteX3" fmla="*/ 0 w 86360"/>
                    <a:gd name="connsiteY3" fmla="*/ 57150 h 143510"/>
                    <a:gd name="connsiteX4" fmla="*/ 80010 w 86360"/>
                    <a:gd name="connsiteY4" fmla="*/ 143510 h 143510"/>
                    <a:gd name="connsiteX5" fmla="*/ 86360 w 86360"/>
                    <a:gd name="connsiteY5" fmla="*/ 108585 h 143510"/>
                    <a:gd name="connsiteX6" fmla="*/ 52070 w 86360"/>
                    <a:gd name="connsiteY6" fmla="*/ 30480 h 1435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6360" h="143510">
                      <a:moveTo>
                        <a:pt x="51435" y="30480"/>
                      </a:moveTo>
                      <a:cubicBezTo>
                        <a:pt x="52705" y="23495"/>
                        <a:pt x="53340" y="16510"/>
                        <a:pt x="53340" y="9525"/>
                      </a:cubicBezTo>
                      <a:cubicBezTo>
                        <a:pt x="53340" y="6350"/>
                        <a:pt x="53340" y="3175"/>
                        <a:pt x="53340" y="0"/>
                      </a:cubicBezTo>
                      <a:lnTo>
                        <a:pt x="0" y="57150"/>
                      </a:lnTo>
                      <a:lnTo>
                        <a:pt x="80010" y="143510"/>
                      </a:lnTo>
                      <a:cubicBezTo>
                        <a:pt x="83820" y="132715"/>
                        <a:pt x="86360" y="120650"/>
                        <a:pt x="86360" y="108585"/>
                      </a:cubicBezTo>
                      <a:cubicBezTo>
                        <a:pt x="86360" y="78105"/>
                        <a:pt x="73660" y="50800"/>
                        <a:pt x="52070" y="3048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0" name="Freeform: Shape 699">
                  <a:extLst>
                    <a:ext uri="{FF2B5EF4-FFF2-40B4-BE49-F238E27FC236}">
                      <a16:creationId xmlns:a16="http://schemas.microsoft.com/office/drawing/2014/main" id="{376C3B7A-090F-8653-F068-D6AE0AA8601F}"/>
                    </a:ext>
                  </a:extLst>
                </p:cNvPr>
                <p:cNvSpPr/>
                <p:nvPr/>
              </p:nvSpPr>
              <p:spPr>
                <a:xfrm>
                  <a:off x="3892550" y="6311900"/>
                  <a:ext cx="208279" cy="224790"/>
                </a:xfrm>
                <a:custGeom>
                  <a:avLst/>
                  <a:gdLst>
                    <a:gd name="connsiteX0" fmla="*/ 208280 w 208279"/>
                    <a:gd name="connsiteY0" fmla="*/ 97790 h 224790"/>
                    <a:gd name="connsiteX1" fmla="*/ 118110 w 208279"/>
                    <a:gd name="connsiteY1" fmla="*/ 0 h 224790"/>
                    <a:gd name="connsiteX2" fmla="*/ 0 w 208279"/>
                    <a:gd name="connsiteY2" fmla="*/ 127000 h 224790"/>
                    <a:gd name="connsiteX3" fmla="*/ 90170 w 208279"/>
                    <a:gd name="connsiteY3" fmla="*/ 224790 h 224790"/>
                    <a:gd name="connsiteX4" fmla="*/ 208280 w 208279"/>
                    <a:gd name="connsiteY4" fmla="*/ 97790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279" h="224790">
                      <a:moveTo>
                        <a:pt x="208280" y="9779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170" y="224790"/>
                      </a:lnTo>
                      <a:lnTo>
                        <a:pt x="208280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1" name="Freeform: Shape 700">
                  <a:extLst>
                    <a:ext uri="{FF2B5EF4-FFF2-40B4-BE49-F238E27FC236}">
                      <a16:creationId xmlns:a16="http://schemas.microsoft.com/office/drawing/2014/main" id="{C21A0492-418B-52EB-8DE7-86576555AA04}"/>
                    </a:ext>
                  </a:extLst>
                </p:cNvPr>
                <p:cNvSpPr/>
                <p:nvPr/>
              </p:nvSpPr>
              <p:spPr>
                <a:xfrm>
                  <a:off x="3903345" y="6636384"/>
                  <a:ext cx="35559" cy="160020"/>
                </a:xfrm>
                <a:custGeom>
                  <a:avLst/>
                  <a:gdLst>
                    <a:gd name="connsiteX0" fmla="*/ 0 w 35559"/>
                    <a:gd name="connsiteY0" fmla="*/ 121920 h 160020"/>
                    <a:gd name="connsiteX1" fmla="*/ 35560 w 35559"/>
                    <a:gd name="connsiteY1" fmla="*/ 160020 h 160020"/>
                    <a:gd name="connsiteX2" fmla="*/ 35560 w 35559"/>
                    <a:gd name="connsiteY2" fmla="*/ 0 h 160020"/>
                    <a:gd name="connsiteX3" fmla="*/ 0 w 35559"/>
                    <a:gd name="connsiteY3" fmla="*/ 38100 h 160020"/>
                    <a:gd name="connsiteX4" fmla="*/ 0 w 35559"/>
                    <a:gd name="connsiteY4" fmla="*/ 121920 h 160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559" h="160020">
                      <a:moveTo>
                        <a:pt x="0" y="121920"/>
                      </a:moveTo>
                      <a:lnTo>
                        <a:pt x="35560" y="160020"/>
                      </a:lnTo>
                      <a:lnTo>
                        <a:pt x="35560" y="0"/>
                      </a:lnTo>
                      <a:lnTo>
                        <a:pt x="0" y="38100"/>
                      </a:lnTo>
                      <a:lnTo>
                        <a:pt x="0" y="12192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2" name="Freeform: Shape 701">
                  <a:extLst>
                    <a:ext uri="{FF2B5EF4-FFF2-40B4-BE49-F238E27FC236}">
                      <a16:creationId xmlns:a16="http://schemas.microsoft.com/office/drawing/2014/main" id="{0835E9AC-7CA1-C26C-9A24-73DBFF651D63}"/>
                    </a:ext>
                  </a:extLst>
                </p:cNvPr>
                <p:cNvSpPr/>
                <p:nvPr/>
              </p:nvSpPr>
              <p:spPr>
                <a:xfrm>
                  <a:off x="3903345" y="6810375"/>
                  <a:ext cx="35559" cy="49530"/>
                </a:xfrm>
                <a:custGeom>
                  <a:avLst/>
                  <a:gdLst>
                    <a:gd name="connsiteX0" fmla="*/ 0 w 35559"/>
                    <a:gd name="connsiteY0" fmla="*/ 49530 h 49530"/>
                    <a:gd name="connsiteX1" fmla="*/ 35560 w 35559"/>
                    <a:gd name="connsiteY1" fmla="*/ 49530 h 49530"/>
                    <a:gd name="connsiteX2" fmla="*/ 35560 w 35559"/>
                    <a:gd name="connsiteY2" fmla="*/ 38100 h 49530"/>
                    <a:gd name="connsiteX3" fmla="*/ 0 w 35559"/>
                    <a:gd name="connsiteY3" fmla="*/ 0 h 49530"/>
                    <a:gd name="connsiteX4" fmla="*/ 0 w 35559"/>
                    <a:gd name="connsiteY4" fmla="*/ 49530 h 49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559" h="49530">
                      <a:moveTo>
                        <a:pt x="0" y="49530"/>
                      </a:moveTo>
                      <a:lnTo>
                        <a:pt x="35560" y="49530"/>
                      </a:lnTo>
                      <a:lnTo>
                        <a:pt x="35560" y="38100"/>
                      </a:lnTo>
                      <a:lnTo>
                        <a:pt x="0" y="0"/>
                      </a:lnTo>
                      <a:lnTo>
                        <a:pt x="0" y="495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703" name="Freeform: Shape 702">
                <a:extLst>
                  <a:ext uri="{FF2B5EF4-FFF2-40B4-BE49-F238E27FC236}">
                    <a16:creationId xmlns:a16="http://schemas.microsoft.com/office/drawing/2014/main" id="{55274C39-C0C3-5063-C4A2-98827CBAB613}"/>
                  </a:ext>
                </a:extLst>
              </p:cNvPr>
              <p:cNvSpPr/>
              <p:nvPr/>
            </p:nvSpPr>
            <p:spPr>
              <a:xfrm>
                <a:off x="3586479" y="5480050"/>
                <a:ext cx="2545715" cy="1379855"/>
              </a:xfrm>
              <a:custGeom>
                <a:avLst/>
                <a:gdLst>
                  <a:gd name="connsiteX0" fmla="*/ 2391410 w 2545715"/>
                  <a:gd name="connsiteY0" fmla="*/ 1363345 h 1379855"/>
                  <a:gd name="connsiteX1" fmla="*/ 2273300 w 2545715"/>
                  <a:gd name="connsiteY1" fmla="*/ 1236345 h 1379855"/>
                  <a:gd name="connsiteX2" fmla="*/ 2402205 w 2545715"/>
                  <a:gd name="connsiteY2" fmla="*/ 1097280 h 1379855"/>
                  <a:gd name="connsiteX3" fmla="*/ 2378075 w 2545715"/>
                  <a:gd name="connsiteY3" fmla="*/ 1071245 h 1379855"/>
                  <a:gd name="connsiteX4" fmla="*/ 2249170 w 2545715"/>
                  <a:gd name="connsiteY4" fmla="*/ 1210310 h 1379855"/>
                  <a:gd name="connsiteX5" fmla="*/ 2131060 w 2545715"/>
                  <a:gd name="connsiteY5" fmla="*/ 1083310 h 1379855"/>
                  <a:gd name="connsiteX6" fmla="*/ 2259965 w 2545715"/>
                  <a:gd name="connsiteY6" fmla="*/ 944245 h 1379855"/>
                  <a:gd name="connsiteX7" fmla="*/ 2235835 w 2545715"/>
                  <a:gd name="connsiteY7" fmla="*/ 918210 h 1379855"/>
                  <a:gd name="connsiteX8" fmla="*/ 2106930 w 2545715"/>
                  <a:gd name="connsiteY8" fmla="*/ 1057275 h 1379855"/>
                  <a:gd name="connsiteX9" fmla="*/ 1988820 w 2545715"/>
                  <a:gd name="connsiteY9" fmla="*/ 930275 h 1379855"/>
                  <a:gd name="connsiteX10" fmla="*/ 2117725 w 2545715"/>
                  <a:gd name="connsiteY10" fmla="*/ 791210 h 1379855"/>
                  <a:gd name="connsiteX11" fmla="*/ 2093595 w 2545715"/>
                  <a:gd name="connsiteY11" fmla="*/ 765175 h 1379855"/>
                  <a:gd name="connsiteX12" fmla="*/ 1964690 w 2545715"/>
                  <a:gd name="connsiteY12" fmla="*/ 904240 h 1379855"/>
                  <a:gd name="connsiteX13" fmla="*/ 1846580 w 2545715"/>
                  <a:gd name="connsiteY13" fmla="*/ 777240 h 1379855"/>
                  <a:gd name="connsiteX14" fmla="*/ 1975485 w 2545715"/>
                  <a:gd name="connsiteY14" fmla="*/ 638175 h 1379855"/>
                  <a:gd name="connsiteX15" fmla="*/ 1951355 w 2545715"/>
                  <a:gd name="connsiteY15" fmla="*/ 612140 h 1379855"/>
                  <a:gd name="connsiteX16" fmla="*/ 1822450 w 2545715"/>
                  <a:gd name="connsiteY16" fmla="*/ 751205 h 1379855"/>
                  <a:gd name="connsiteX17" fmla="*/ 1704340 w 2545715"/>
                  <a:gd name="connsiteY17" fmla="*/ 624205 h 1379855"/>
                  <a:gd name="connsiteX18" fmla="*/ 1833245 w 2545715"/>
                  <a:gd name="connsiteY18" fmla="*/ 485140 h 1379855"/>
                  <a:gd name="connsiteX19" fmla="*/ 1809115 w 2545715"/>
                  <a:gd name="connsiteY19" fmla="*/ 459105 h 1379855"/>
                  <a:gd name="connsiteX20" fmla="*/ 1680210 w 2545715"/>
                  <a:gd name="connsiteY20" fmla="*/ 598170 h 1379855"/>
                  <a:gd name="connsiteX21" fmla="*/ 1562100 w 2545715"/>
                  <a:gd name="connsiteY21" fmla="*/ 471170 h 1379855"/>
                  <a:gd name="connsiteX22" fmla="*/ 1691005 w 2545715"/>
                  <a:gd name="connsiteY22" fmla="*/ 332105 h 1379855"/>
                  <a:gd name="connsiteX23" fmla="*/ 1666875 w 2545715"/>
                  <a:gd name="connsiteY23" fmla="*/ 306070 h 1379855"/>
                  <a:gd name="connsiteX24" fmla="*/ 1537970 w 2545715"/>
                  <a:gd name="connsiteY24" fmla="*/ 445135 h 1379855"/>
                  <a:gd name="connsiteX25" fmla="*/ 1419860 w 2545715"/>
                  <a:gd name="connsiteY25" fmla="*/ 318135 h 1379855"/>
                  <a:gd name="connsiteX26" fmla="*/ 1548765 w 2545715"/>
                  <a:gd name="connsiteY26" fmla="*/ 179070 h 1379855"/>
                  <a:gd name="connsiteX27" fmla="*/ 1524635 w 2545715"/>
                  <a:gd name="connsiteY27" fmla="*/ 153035 h 1379855"/>
                  <a:gd name="connsiteX28" fmla="*/ 1395730 w 2545715"/>
                  <a:gd name="connsiteY28" fmla="*/ 292100 h 1379855"/>
                  <a:gd name="connsiteX29" fmla="*/ 1277620 w 2545715"/>
                  <a:gd name="connsiteY29" fmla="*/ 165100 h 1379855"/>
                  <a:gd name="connsiteX30" fmla="*/ 1406525 w 2545715"/>
                  <a:gd name="connsiteY30" fmla="*/ 26035 h 1379855"/>
                  <a:gd name="connsiteX31" fmla="*/ 1382395 w 2545715"/>
                  <a:gd name="connsiteY31" fmla="*/ 0 h 1379855"/>
                  <a:gd name="connsiteX32" fmla="*/ 1253490 w 2545715"/>
                  <a:gd name="connsiteY32" fmla="*/ 139065 h 1379855"/>
                  <a:gd name="connsiteX33" fmla="*/ 1162685 w 2545715"/>
                  <a:gd name="connsiteY33" fmla="*/ 41275 h 1379855"/>
                  <a:gd name="connsiteX34" fmla="*/ 1138555 w 2545715"/>
                  <a:gd name="connsiteY34" fmla="*/ 67310 h 1379855"/>
                  <a:gd name="connsiteX35" fmla="*/ 1229360 w 2545715"/>
                  <a:gd name="connsiteY35" fmla="*/ 165100 h 1379855"/>
                  <a:gd name="connsiteX36" fmla="*/ 1111250 w 2545715"/>
                  <a:gd name="connsiteY36" fmla="*/ 292100 h 1379855"/>
                  <a:gd name="connsiteX37" fmla="*/ 1020445 w 2545715"/>
                  <a:gd name="connsiteY37" fmla="*/ 194310 h 1379855"/>
                  <a:gd name="connsiteX38" fmla="*/ 996315 w 2545715"/>
                  <a:gd name="connsiteY38" fmla="*/ 220345 h 1379855"/>
                  <a:gd name="connsiteX39" fmla="*/ 1087120 w 2545715"/>
                  <a:gd name="connsiteY39" fmla="*/ 318135 h 1379855"/>
                  <a:gd name="connsiteX40" fmla="*/ 969010 w 2545715"/>
                  <a:gd name="connsiteY40" fmla="*/ 445135 h 1379855"/>
                  <a:gd name="connsiteX41" fmla="*/ 878205 w 2545715"/>
                  <a:gd name="connsiteY41" fmla="*/ 347345 h 1379855"/>
                  <a:gd name="connsiteX42" fmla="*/ 854075 w 2545715"/>
                  <a:gd name="connsiteY42" fmla="*/ 373380 h 1379855"/>
                  <a:gd name="connsiteX43" fmla="*/ 944880 w 2545715"/>
                  <a:gd name="connsiteY43" fmla="*/ 471170 h 1379855"/>
                  <a:gd name="connsiteX44" fmla="*/ 826770 w 2545715"/>
                  <a:gd name="connsiteY44" fmla="*/ 598170 h 1379855"/>
                  <a:gd name="connsiteX45" fmla="*/ 735965 w 2545715"/>
                  <a:gd name="connsiteY45" fmla="*/ 500380 h 1379855"/>
                  <a:gd name="connsiteX46" fmla="*/ 711835 w 2545715"/>
                  <a:gd name="connsiteY46" fmla="*/ 526415 h 1379855"/>
                  <a:gd name="connsiteX47" fmla="*/ 802640 w 2545715"/>
                  <a:gd name="connsiteY47" fmla="*/ 624205 h 1379855"/>
                  <a:gd name="connsiteX48" fmla="*/ 684530 w 2545715"/>
                  <a:gd name="connsiteY48" fmla="*/ 751205 h 1379855"/>
                  <a:gd name="connsiteX49" fmla="*/ 593725 w 2545715"/>
                  <a:gd name="connsiteY49" fmla="*/ 653415 h 1379855"/>
                  <a:gd name="connsiteX50" fmla="*/ 569595 w 2545715"/>
                  <a:gd name="connsiteY50" fmla="*/ 679450 h 1379855"/>
                  <a:gd name="connsiteX51" fmla="*/ 660400 w 2545715"/>
                  <a:gd name="connsiteY51" fmla="*/ 777240 h 1379855"/>
                  <a:gd name="connsiteX52" fmla="*/ 609600 w 2545715"/>
                  <a:gd name="connsiteY52" fmla="*/ 831850 h 1379855"/>
                  <a:gd name="connsiteX53" fmla="*/ 541655 w 2545715"/>
                  <a:gd name="connsiteY53" fmla="*/ 904875 h 1379855"/>
                  <a:gd name="connsiteX54" fmla="*/ 450850 w 2545715"/>
                  <a:gd name="connsiteY54" fmla="*/ 807085 h 1379855"/>
                  <a:gd name="connsiteX55" fmla="*/ 426720 w 2545715"/>
                  <a:gd name="connsiteY55" fmla="*/ 833120 h 1379855"/>
                  <a:gd name="connsiteX56" fmla="*/ 517525 w 2545715"/>
                  <a:gd name="connsiteY56" fmla="*/ 930910 h 1379855"/>
                  <a:gd name="connsiteX57" fmla="*/ 399415 w 2545715"/>
                  <a:gd name="connsiteY57" fmla="*/ 1057910 h 1379855"/>
                  <a:gd name="connsiteX58" fmla="*/ 308610 w 2545715"/>
                  <a:gd name="connsiteY58" fmla="*/ 960120 h 1379855"/>
                  <a:gd name="connsiteX59" fmla="*/ 284480 w 2545715"/>
                  <a:gd name="connsiteY59" fmla="*/ 986155 h 1379855"/>
                  <a:gd name="connsiteX60" fmla="*/ 375285 w 2545715"/>
                  <a:gd name="connsiteY60" fmla="*/ 1083945 h 1379855"/>
                  <a:gd name="connsiteX61" fmla="*/ 310515 w 2545715"/>
                  <a:gd name="connsiteY61" fmla="*/ 1153795 h 1379855"/>
                  <a:gd name="connsiteX62" fmla="*/ 257175 w 2545715"/>
                  <a:gd name="connsiteY62" fmla="*/ 1210945 h 1379855"/>
                  <a:gd name="connsiteX63" fmla="*/ 166370 w 2545715"/>
                  <a:gd name="connsiteY63" fmla="*/ 1113155 h 1379855"/>
                  <a:gd name="connsiteX64" fmla="*/ 142240 w 2545715"/>
                  <a:gd name="connsiteY64" fmla="*/ 1139190 h 1379855"/>
                  <a:gd name="connsiteX65" fmla="*/ 233045 w 2545715"/>
                  <a:gd name="connsiteY65" fmla="*/ 1236980 h 1379855"/>
                  <a:gd name="connsiteX66" fmla="*/ 114935 w 2545715"/>
                  <a:gd name="connsiteY66" fmla="*/ 1363980 h 1379855"/>
                  <a:gd name="connsiteX67" fmla="*/ 24130 w 2545715"/>
                  <a:gd name="connsiteY67" fmla="*/ 1266190 h 1379855"/>
                  <a:gd name="connsiteX68" fmla="*/ 0 w 2545715"/>
                  <a:gd name="connsiteY68" fmla="*/ 1292225 h 1379855"/>
                  <a:gd name="connsiteX69" fmla="*/ 81280 w 2545715"/>
                  <a:gd name="connsiteY69" fmla="*/ 1379220 h 1379855"/>
                  <a:gd name="connsiteX70" fmla="*/ 148590 w 2545715"/>
                  <a:gd name="connsiteY70" fmla="*/ 1379220 h 1379855"/>
                  <a:gd name="connsiteX71" fmla="*/ 257175 w 2545715"/>
                  <a:gd name="connsiteY71" fmla="*/ 1262380 h 1379855"/>
                  <a:gd name="connsiteX72" fmla="*/ 320040 w 2545715"/>
                  <a:gd name="connsiteY72" fmla="*/ 1330325 h 1379855"/>
                  <a:gd name="connsiteX73" fmla="*/ 355600 w 2545715"/>
                  <a:gd name="connsiteY73" fmla="*/ 1368425 h 1379855"/>
                  <a:gd name="connsiteX74" fmla="*/ 365760 w 2545715"/>
                  <a:gd name="connsiteY74" fmla="*/ 1379220 h 1379855"/>
                  <a:gd name="connsiteX75" fmla="*/ 433070 w 2545715"/>
                  <a:gd name="connsiteY75" fmla="*/ 1379220 h 1379855"/>
                  <a:gd name="connsiteX76" fmla="*/ 541655 w 2545715"/>
                  <a:gd name="connsiteY76" fmla="*/ 1262380 h 1379855"/>
                  <a:gd name="connsiteX77" fmla="*/ 650240 w 2545715"/>
                  <a:gd name="connsiteY77" fmla="*/ 1379220 h 1379855"/>
                  <a:gd name="connsiteX78" fmla="*/ 717550 w 2545715"/>
                  <a:gd name="connsiteY78" fmla="*/ 1379220 h 1379855"/>
                  <a:gd name="connsiteX79" fmla="*/ 826135 w 2545715"/>
                  <a:gd name="connsiteY79" fmla="*/ 1262380 h 1379855"/>
                  <a:gd name="connsiteX80" fmla="*/ 934720 w 2545715"/>
                  <a:gd name="connsiteY80" fmla="*/ 1379220 h 1379855"/>
                  <a:gd name="connsiteX81" fmla="*/ 986155 w 2545715"/>
                  <a:gd name="connsiteY81" fmla="*/ 1379220 h 1379855"/>
                  <a:gd name="connsiteX82" fmla="*/ 986155 w 2545715"/>
                  <a:gd name="connsiteY82" fmla="*/ 1372870 h 1379855"/>
                  <a:gd name="connsiteX83" fmla="*/ 1005840 w 2545715"/>
                  <a:gd name="connsiteY83" fmla="*/ 1322705 h 1379855"/>
                  <a:gd name="connsiteX84" fmla="*/ 968375 w 2545715"/>
                  <a:gd name="connsiteY84" fmla="*/ 1363345 h 1379855"/>
                  <a:gd name="connsiteX85" fmla="*/ 850265 w 2545715"/>
                  <a:gd name="connsiteY85" fmla="*/ 1236345 h 1379855"/>
                  <a:gd name="connsiteX86" fmla="*/ 968375 w 2545715"/>
                  <a:gd name="connsiteY86" fmla="*/ 1109345 h 1379855"/>
                  <a:gd name="connsiteX87" fmla="*/ 1053465 w 2545715"/>
                  <a:gd name="connsiteY87" fmla="*/ 1201420 h 1379855"/>
                  <a:gd name="connsiteX88" fmla="*/ 1068070 w 2545715"/>
                  <a:gd name="connsiteY88" fmla="*/ 1164590 h 1379855"/>
                  <a:gd name="connsiteX89" fmla="*/ 992505 w 2545715"/>
                  <a:gd name="connsiteY89" fmla="*/ 1083310 h 1379855"/>
                  <a:gd name="connsiteX90" fmla="*/ 1110615 w 2545715"/>
                  <a:gd name="connsiteY90" fmla="*/ 956310 h 1379855"/>
                  <a:gd name="connsiteX91" fmla="*/ 1228725 w 2545715"/>
                  <a:gd name="connsiteY91" fmla="*/ 1083310 h 1379855"/>
                  <a:gd name="connsiteX92" fmla="*/ 1170305 w 2545715"/>
                  <a:gd name="connsiteY92" fmla="*/ 1146175 h 1379855"/>
                  <a:gd name="connsiteX93" fmla="*/ 1219200 w 2545715"/>
                  <a:gd name="connsiteY93" fmla="*/ 1146175 h 1379855"/>
                  <a:gd name="connsiteX94" fmla="*/ 1253490 w 2545715"/>
                  <a:gd name="connsiteY94" fmla="*/ 1109345 h 1379855"/>
                  <a:gd name="connsiteX95" fmla="*/ 1287780 w 2545715"/>
                  <a:gd name="connsiteY95" fmla="*/ 1146175 h 1379855"/>
                  <a:gd name="connsiteX96" fmla="*/ 1336675 w 2545715"/>
                  <a:gd name="connsiteY96" fmla="*/ 1146175 h 1379855"/>
                  <a:gd name="connsiteX97" fmla="*/ 1278255 w 2545715"/>
                  <a:gd name="connsiteY97" fmla="*/ 1083310 h 1379855"/>
                  <a:gd name="connsiteX98" fmla="*/ 1396365 w 2545715"/>
                  <a:gd name="connsiteY98" fmla="*/ 956310 h 1379855"/>
                  <a:gd name="connsiteX99" fmla="*/ 1514475 w 2545715"/>
                  <a:gd name="connsiteY99" fmla="*/ 1083310 h 1379855"/>
                  <a:gd name="connsiteX100" fmla="*/ 1456055 w 2545715"/>
                  <a:gd name="connsiteY100" fmla="*/ 1146175 h 1379855"/>
                  <a:gd name="connsiteX101" fmla="*/ 1497965 w 2545715"/>
                  <a:gd name="connsiteY101" fmla="*/ 1146175 h 1379855"/>
                  <a:gd name="connsiteX102" fmla="*/ 1503680 w 2545715"/>
                  <a:gd name="connsiteY102" fmla="*/ 1147445 h 1379855"/>
                  <a:gd name="connsiteX103" fmla="*/ 1539240 w 2545715"/>
                  <a:gd name="connsiteY103" fmla="*/ 1109345 h 1379855"/>
                  <a:gd name="connsiteX104" fmla="*/ 1657350 w 2545715"/>
                  <a:gd name="connsiteY104" fmla="*/ 1236345 h 1379855"/>
                  <a:gd name="connsiteX105" fmla="*/ 1574165 w 2545715"/>
                  <a:gd name="connsiteY105" fmla="*/ 1325880 h 1379855"/>
                  <a:gd name="connsiteX106" fmla="*/ 1588135 w 2545715"/>
                  <a:gd name="connsiteY106" fmla="*/ 1363345 h 1379855"/>
                  <a:gd name="connsiteX107" fmla="*/ 1681480 w 2545715"/>
                  <a:gd name="connsiteY107" fmla="*/ 1263015 h 1379855"/>
                  <a:gd name="connsiteX108" fmla="*/ 1790065 w 2545715"/>
                  <a:gd name="connsiteY108" fmla="*/ 1379855 h 1379855"/>
                  <a:gd name="connsiteX109" fmla="*/ 1857375 w 2545715"/>
                  <a:gd name="connsiteY109" fmla="*/ 1379855 h 1379855"/>
                  <a:gd name="connsiteX110" fmla="*/ 1965960 w 2545715"/>
                  <a:gd name="connsiteY110" fmla="*/ 1263015 h 1379855"/>
                  <a:gd name="connsiteX111" fmla="*/ 2074545 w 2545715"/>
                  <a:gd name="connsiteY111" fmla="*/ 1379855 h 1379855"/>
                  <a:gd name="connsiteX112" fmla="*/ 2141855 w 2545715"/>
                  <a:gd name="connsiteY112" fmla="*/ 1379855 h 1379855"/>
                  <a:gd name="connsiteX113" fmla="*/ 2250440 w 2545715"/>
                  <a:gd name="connsiteY113" fmla="*/ 1263015 h 1379855"/>
                  <a:gd name="connsiteX114" fmla="*/ 2359025 w 2545715"/>
                  <a:gd name="connsiteY114" fmla="*/ 1379855 h 1379855"/>
                  <a:gd name="connsiteX115" fmla="*/ 2426335 w 2545715"/>
                  <a:gd name="connsiteY115" fmla="*/ 1379855 h 1379855"/>
                  <a:gd name="connsiteX116" fmla="*/ 2545715 w 2545715"/>
                  <a:gd name="connsiteY116" fmla="*/ 1250950 h 1379855"/>
                  <a:gd name="connsiteX117" fmla="*/ 2521585 w 2545715"/>
                  <a:gd name="connsiteY117" fmla="*/ 1224915 h 1379855"/>
                  <a:gd name="connsiteX118" fmla="*/ 2392680 w 2545715"/>
                  <a:gd name="connsiteY118" fmla="*/ 1363980 h 1379855"/>
                  <a:gd name="connsiteX119" fmla="*/ 2082165 w 2545715"/>
                  <a:gd name="connsiteY119" fmla="*/ 1082675 h 1379855"/>
                  <a:gd name="connsiteX120" fmla="*/ 1964055 w 2545715"/>
                  <a:gd name="connsiteY120" fmla="*/ 1209675 h 1379855"/>
                  <a:gd name="connsiteX121" fmla="*/ 1845945 w 2545715"/>
                  <a:gd name="connsiteY121" fmla="*/ 1082675 h 1379855"/>
                  <a:gd name="connsiteX122" fmla="*/ 1964055 w 2545715"/>
                  <a:gd name="connsiteY122" fmla="*/ 955675 h 1379855"/>
                  <a:gd name="connsiteX123" fmla="*/ 2082165 w 2545715"/>
                  <a:gd name="connsiteY123" fmla="*/ 1082675 h 1379855"/>
                  <a:gd name="connsiteX124" fmla="*/ 1939290 w 2545715"/>
                  <a:gd name="connsiteY124" fmla="*/ 929640 h 1379855"/>
                  <a:gd name="connsiteX125" fmla="*/ 1821180 w 2545715"/>
                  <a:gd name="connsiteY125" fmla="*/ 1056640 h 1379855"/>
                  <a:gd name="connsiteX126" fmla="*/ 1703070 w 2545715"/>
                  <a:gd name="connsiteY126" fmla="*/ 929640 h 1379855"/>
                  <a:gd name="connsiteX127" fmla="*/ 1821180 w 2545715"/>
                  <a:gd name="connsiteY127" fmla="*/ 802640 h 1379855"/>
                  <a:gd name="connsiteX128" fmla="*/ 1939290 w 2545715"/>
                  <a:gd name="connsiteY128" fmla="*/ 929640 h 1379855"/>
                  <a:gd name="connsiteX129" fmla="*/ 1797050 w 2545715"/>
                  <a:gd name="connsiteY129" fmla="*/ 775970 h 1379855"/>
                  <a:gd name="connsiteX130" fmla="*/ 1678940 w 2545715"/>
                  <a:gd name="connsiteY130" fmla="*/ 902970 h 1379855"/>
                  <a:gd name="connsiteX131" fmla="*/ 1560830 w 2545715"/>
                  <a:gd name="connsiteY131" fmla="*/ 775970 h 1379855"/>
                  <a:gd name="connsiteX132" fmla="*/ 1678940 w 2545715"/>
                  <a:gd name="connsiteY132" fmla="*/ 648970 h 1379855"/>
                  <a:gd name="connsiteX133" fmla="*/ 1797050 w 2545715"/>
                  <a:gd name="connsiteY133" fmla="*/ 775970 h 1379855"/>
                  <a:gd name="connsiteX134" fmla="*/ 1654810 w 2545715"/>
                  <a:gd name="connsiteY134" fmla="*/ 622300 h 1379855"/>
                  <a:gd name="connsiteX135" fmla="*/ 1536700 w 2545715"/>
                  <a:gd name="connsiteY135" fmla="*/ 749300 h 1379855"/>
                  <a:gd name="connsiteX136" fmla="*/ 1418590 w 2545715"/>
                  <a:gd name="connsiteY136" fmla="*/ 622300 h 1379855"/>
                  <a:gd name="connsiteX137" fmla="*/ 1536700 w 2545715"/>
                  <a:gd name="connsiteY137" fmla="*/ 495300 h 1379855"/>
                  <a:gd name="connsiteX138" fmla="*/ 1654810 w 2545715"/>
                  <a:gd name="connsiteY138" fmla="*/ 622300 h 1379855"/>
                  <a:gd name="connsiteX139" fmla="*/ 1133475 w 2545715"/>
                  <a:gd name="connsiteY139" fmla="*/ 622300 h 1379855"/>
                  <a:gd name="connsiteX140" fmla="*/ 1251585 w 2545715"/>
                  <a:gd name="connsiteY140" fmla="*/ 495300 h 1379855"/>
                  <a:gd name="connsiteX141" fmla="*/ 1369695 w 2545715"/>
                  <a:gd name="connsiteY141" fmla="*/ 622300 h 1379855"/>
                  <a:gd name="connsiteX142" fmla="*/ 1251585 w 2545715"/>
                  <a:gd name="connsiteY142" fmla="*/ 749300 h 1379855"/>
                  <a:gd name="connsiteX143" fmla="*/ 1133475 w 2545715"/>
                  <a:gd name="connsiteY143" fmla="*/ 622300 h 1379855"/>
                  <a:gd name="connsiteX144" fmla="*/ 1226820 w 2545715"/>
                  <a:gd name="connsiteY144" fmla="*/ 775970 h 1379855"/>
                  <a:gd name="connsiteX145" fmla="*/ 1108710 w 2545715"/>
                  <a:gd name="connsiteY145" fmla="*/ 902970 h 1379855"/>
                  <a:gd name="connsiteX146" fmla="*/ 990600 w 2545715"/>
                  <a:gd name="connsiteY146" fmla="*/ 775970 h 1379855"/>
                  <a:gd name="connsiteX147" fmla="*/ 1108710 w 2545715"/>
                  <a:gd name="connsiteY147" fmla="*/ 648970 h 1379855"/>
                  <a:gd name="connsiteX148" fmla="*/ 1226820 w 2545715"/>
                  <a:gd name="connsiteY148" fmla="*/ 775970 h 1379855"/>
                  <a:gd name="connsiteX149" fmla="*/ 1393825 w 2545715"/>
                  <a:gd name="connsiteY149" fmla="*/ 648335 h 1379855"/>
                  <a:gd name="connsiteX150" fmla="*/ 1511935 w 2545715"/>
                  <a:gd name="connsiteY150" fmla="*/ 775335 h 1379855"/>
                  <a:gd name="connsiteX151" fmla="*/ 1393825 w 2545715"/>
                  <a:gd name="connsiteY151" fmla="*/ 902335 h 1379855"/>
                  <a:gd name="connsiteX152" fmla="*/ 1275715 w 2545715"/>
                  <a:gd name="connsiteY152" fmla="*/ 775335 h 1379855"/>
                  <a:gd name="connsiteX153" fmla="*/ 1393825 w 2545715"/>
                  <a:gd name="connsiteY153" fmla="*/ 648335 h 1379855"/>
                  <a:gd name="connsiteX154" fmla="*/ 1511935 w 2545715"/>
                  <a:gd name="connsiteY154" fmla="*/ 468630 h 1379855"/>
                  <a:gd name="connsiteX155" fmla="*/ 1393825 w 2545715"/>
                  <a:gd name="connsiteY155" fmla="*/ 595630 h 1379855"/>
                  <a:gd name="connsiteX156" fmla="*/ 1275715 w 2545715"/>
                  <a:gd name="connsiteY156" fmla="*/ 468630 h 1379855"/>
                  <a:gd name="connsiteX157" fmla="*/ 1393825 w 2545715"/>
                  <a:gd name="connsiteY157" fmla="*/ 341630 h 1379855"/>
                  <a:gd name="connsiteX158" fmla="*/ 1511935 w 2545715"/>
                  <a:gd name="connsiteY158" fmla="*/ 468630 h 1379855"/>
                  <a:gd name="connsiteX159" fmla="*/ 1251585 w 2545715"/>
                  <a:gd name="connsiteY159" fmla="*/ 187960 h 1379855"/>
                  <a:gd name="connsiteX160" fmla="*/ 1369695 w 2545715"/>
                  <a:gd name="connsiteY160" fmla="*/ 314960 h 1379855"/>
                  <a:gd name="connsiteX161" fmla="*/ 1251585 w 2545715"/>
                  <a:gd name="connsiteY161" fmla="*/ 441960 h 1379855"/>
                  <a:gd name="connsiteX162" fmla="*/ 1133475 w 2545715"/>
                  <a:gd name="connsiteY162" fmla="*/ 314960 h 1379855"/>
                  <a:gd name="connsiteX163" fmla="*/ 1251585 w 2545715"/>
                  <a:gd name="connsiteY163" fmla="*/ 187960 h 1379855"/>
                  <a:gd name="connsiteX164" fmla="*/ 1108710 w 2545715"/>
                  <a:gd name="connsiteY164" fmla="*/ 341630 h 1379855"/>
                  <a:gd name="connsiteX165" fmla="*/ 1226820 w 2545715"/>
                  <a:gd name="connsiteY165" fmla="*/ 468630 h 1379855"/>
                  <a:gd name="connsiteX166" fmla="*/ 1108710 w 2545715"/>
                  <a:gd name="connsiteY166" fmla="*/ 595630 h 1379855"/>
                  <a:gd name="connsiteX167" fmla="*/ 990600 w 2545715"/>
                  <a:gd name="connsiteY167" fmla="*/ 468630 h 1379855"/>
                  <a:gd name="connsiteX168" fmla="*/ 1108710 w 2545715"/>
                  <a:gd name="connsiteY168" fmla="*/ 341630 h 1379855"/>
                  <a:gd name="connsiteX169" fmla="*/ 966470 w 2545715"/>
                  <a:gd name="connsiteY169" fmla="*/ 495300 h 1379855"/>
                  <a:gd name="connsiteX170" fmla="*/ 1084580 w 2545715"/>
                  <a:gd name="connsiteY170" fmla="*/ 622300 h 1379855"/>
                  <a:gd name="connsiteX171" fmla="*/ 966470 w 2545715"/>
                  <a:gd name="connsiteY171" fmla="*/ 749300 h 1379855"/>
                  <a:gd name="connsiteX172" fmla="*/ 848360 w 2545715"/>
                  <a:gd name="connsiteY172" fmla="*/ 622300 h 1379855"/>
                  <a:gd name="connsiteX173" fmla="*/ 966470 w 2545715"/>
                  <a:gd name="connsiteY173" fmla="*/ 495300 h 1379855"/>
                  <a:gd name="connsiteX174" fmla="*/ 824230 w 2545715"/>
                  <a:gd name="connsiteY174" fmla="*/ 648335 h 1379855"/>
                  <a:gd name="connsiteX175" fmla="*/ 942340 w 2545715"/>
                  <a:gd name="connsiteY175" fmla="*/ 775335 h 1379855"/>
                  <a:gd name="connsiteX176" fmla="*/ 824230 w 2545715"/>
                  <a:gd name="connsiteY176" fmla="*/ 902335 h 1379855"/>
                  <a:gd name="connsiteX177" fmla="*/ 706120 w 2545715"/>
                  <a:gd name="connsiteY177" fmla="*/ 775335 h 1379855"/>
                  <a:gd name="connsiteX178" fmla="*/ 824230 w 2545715"/>
                  <a:gd name="connsiteY178" fmla="*/ 648335 h 1379855"/>
                  <a:gd name="connsiteX179" fmla="*/ 616585 w 2545715"/>
                  <a:gd name="connsiteY179" fmla="*/ 871855 h 1379855"/>
                  <a:gd name="connsiteX180" fmla="*/ 681355 w 2545715"/>
                  <a:gd name="connsiteY180" fmla="*/ 802005 h 1379855"/>
                  <a:gd name="connsiteX181" fmla="*/ 799465 w 2545715"/>
                  <a:gd name="connsiteY181" fmla="*/ 929005 h 1379855"/>
                  <a:gd name="connsiteX182" fmla="*/ 681355 w 2545715"/>
                  <a:gd name="connsiteY182" fmla="*/ 1056005 h 1379855"/>
                  <a:gd name="connsiteX183" fmla="*/ 643255 w 2545715"/>
                  <a:gd name="connsiteY183" fmla="*/ 1014730 h 1379855"/>
                  <a:gd name="connsiteX184" fmla="*/ 563245 w 2545715"/>
                  <a:gd name="connsiteY184" fmla="*/ 928370 h 1379855"/>
                  <a:gd name="connsiteX185" fmla="*/ 616585 w 2545715"/>
                  <a:gd name="connsiteY185" fmla="*/ 871220 h 1379855"/>
                  <a:gd name="connsiteX186" fmla="*/ 539115 w 2545715"/>
                  <a:gd name="connsiteY186" fmla="*/ 955675 h 1379855"/>
                  <a:gd name="connsiteX187" fmla="*/ 624840 w 2545715"/>
                  <a:gd name="connsiteY187" fmla="*/ 1048385 h 1379855"/>
                  <a:gd name="connsiteX188" fmla="*/ 657225 w 2545715"/>
                  <a:gd name="connsiteY188" fmla="*/ 1083310 h 1379855"/>
                  <a:gd name="connsiteX189" fmla="*/ 539115 w 2545715"/>
                  <a:gd name="connsiteY189" fmla="*/ 1210310 h 1379855"/>
                  <a:gd name="connsiteX190" fmla="*/ 455295 w 2545715"/>
                  <a:gd name="connsiteY190" fmla="*/ 1119505 h 1379855"/>
                  <a:gd name="connsiteX191" fmla="*/ 421005 w 2545715"/>
                  <a:gd name="connsiteY191" fmla="*/ 1082675 h 1379855"/>
                  <a:gd name="connsiteX192" fmla="*/ 539115 w 2545715"/>
                  <a:gd name="connsiteY192" fmla="*/ 955675 h 1379855"/>
                  <a:gd name="connsiteX193" fmla="*/ 396240 w 2545715"/>
                  <a:gd name="connsiteY193" fmla="*/ 1363345 h 1379855"/>
                  <a:gd name="connsiteX194" fmla="*/ 352425 w 2545715"/>
                  <a:gd name="connsiteY194" fmla="*/ 1316355 h 1379855"/>
                  <a:gd name="connsiteX195" fmla="*/ 316865 w 2545715"/>
                  <a:gd name="connsiteY195" fmla="*/ 1278255 h 1379855"/>
                  <a:gd name="connsiteX196" fmla="*/ 278130 w 2545715"/>
                  <a:gd name="connsiteY196" fmla="*/ 1236345 h 1379855"/>
                  <a:gd name="connsiteX197" fmla="*/ 316865 w 2545715"/>
                  <a:gd name="connsiteY197" fmla="*/ 1194435 h 1379855"/>
                  <a:gd name="connsiteX198" fmla="*/ 352425 w 2545715"/>
                  <a:gd name="connsiteY198" fmla="*/ 1156335 h 1379855"/>
                  <a:gd name="connsiteX199" fmla="*/ 352425 w 2545715"/>
                  <a:gd name="connsiteY199" fmla="*/ 1156335 h 1379855"/>
                  <a:gd name="connsiteX200" fmla="*/ 396240 w 2545715"/>
                  <a:gd name="connsiteY200" fmla="*/ 1109345 h 1379855"/>
                  <a:gd name="connsiteX201" fmla="*/ 423545 w 2545715"/>
                  <a:gd name="connsiteY201" fmla="*/ 1138555 h 1379855"/>
                  <a:gd name="connsiteX202" fmla="*/ 514350 w 2545715"/>
                  <a:gd name="connsiteY202" fmla="*/ 1236345 h 1379855"/>
                  <a:gd name="connsiteX203" fmla="*/ 396240 w 2545715"/>
                  <a:gd name="connsiteY203" fmla="*/ 1363345 h 1379855"/>
                  <a:gd name="connsiteX204" fmla="*/ 681355 w 2545715"/>
                  <a:gd name="connsiteY204" fmla="*/ 1363345 h 1379855"/>
                  <a:gd name="connsiteX205" fmla="*/ 563245 w 2545715"/>
                  <a:gd name="connsiteY205" fmla="*/ 1236345 h 1379855"/>
                  <a:gd name="connsiteX206" fmla="*/ 681355 w 2545715"/>
                  <a:gd name="connsiteY206" fmla="*/ 1109345 h 1379855"/>
                  <a:gd name="connsiteX207" fmla="*/ 799465 w 2545715"/>
                  <a:gd name="connsiteY207" fmla="*/ 1236345 h 1379855"/>
                  <a:gd name="connsiteX208" fmla="*/ 681355 w 2545715"/>
                  <a:gd name="connsiteY208" fmla="*/ 1363345 h 1379855"/>
                  <a:gd name="connsiteX209" fmla="*/ 823595 w 2545715"/>
                  <a:gd name="connsiteY209" fmla="*/ 1210310 h 1379855"/>
                  <a:gd name="connsiteX210" fmla="*/ 705485 w 2545715"/>
                  <a:gd name="connsiteY210" fmla="*/ 1083310 h 1379855"/>
                  <a:gd name="connsiteX211" fmla="*/ 823595 w 2545715"/>
                  <a:gd name="connsiteY211" fmla="*/ 956310 h 1379855"/>
                  <a:gd name="connsiteX212" fmla="*/ 941705 w 2545715"/>
                  <a:gd name="connsiteY212" fmla="*/ 1083310 h 1379855"/>
                  <a:gd name="connsiteX213" fmla="*/ 823595 w 2545715"/>
                  <a:gd name="connsiteY213" fmla="*/ 1210310 h 1379855"/>
                  <a:gd name="connsiteX214" fmla="*/ 966470 w 2545715"/>
                  <a:gd name="connsiteY214" fmla="*/ 1056640 h 1379855"/>
                  <a:gd name="connsiteX215" fmla="*/ 848360 w 2545715"/>
                  <a:gd name="connsiteY215" fmla="*/ 929640 h 1379855"/>
                  <a:gd name="connsiteX216" fmla="*/ 966470 w 2545715"/>
                  <a:gd name="connsiteY216" fmla="*/ 802640 h 1379855"/>
                  <a:gd name="connsiteX217" fmla="*/ 1084580 w 2545715"/>
                  <a:gd name="connsiteY217" fmla="*/ 929640 h 1379855"/>
                  <a:gd name="connsiteX218" fmla="*/ 966470 w 2545715"/>
                  <a:gd name="connsiteY218" fmla="*/ 1056640 h 1379855"/>
                  <a:gd name="connsiteX219" fmla="*/ 1251585 w 2545715"/>
                  <a:gd name="connsiteY219" fmla="*/ 1056640 h 1379855"/>
                  <a:gd name="connsiteX220" fmla="*/ 1133475 w 2545715"/>
                  <a:gd name="connsiteY220" fmla="*/ 929640 h 1379855"/>
                  <a:gd name="connsiteX221" fmla="*/ 1251585 w 2545715"/>
                  <a:gd name="connsiteY221" fmla="*/ 802640 h 1379855"/>
                  <a:gd name="connsiteX222" fmla="*/ 1369695 w 2545715"/>
                  <a:gd name="connsiteY222" fmla="*/ 929640 h 1379855"/>
                  <a:gd name="connsiteX223" fmla="*/ 1251585 w 2545715"/>
                  <a:gd name="connsiteY223" fmla="*/ 1056640 h 1379855"/>
                  <a:gd name="connsiteX224" fmla="*/ 1417955 w 2545715"/>
                  <a:gd name="connsiteY224" fmla="*/ 929640 h 1379855"/>
                  <a:gd name="connsiteX225" fmla="*/ 1536065 w 2545715"/>
                  <a:gd name="connsiteY225" fmla="*/ 802640 h 1379855"/>
                  <a:gd name="connsiteX226" fmla="*/ 1654175 w 2545715"/>
                  <a:gd name="connsiteY226" fmla="*/ 929640 h 1379855"/>
                  <a:gd name="connsiteX227" fmla="*/ 1536065 w 2545715"/>
                  <a:gd name="connsiteY227" fmla="*/ 1056640 h 1379855"/>
                  <a:gd name="connsiteX228" fmla="*/ 1417955 w 2545715"/>
                  <a:gd name="connsiteY228" fmla="*/ 929640 h 1379855"/>
                  <a:gd name="connsiteX229" fmla="*/ 1560830 w 2545715"/>
                  <a:gd name="connsiteY229" fmla="*/ 1082675 h 1379855"/>
                  <a:gd name="connsiteX230" fmla="*/ 1678940 w 2545715"/>
                  <a:gd name="connsiteY230" fmla="*/ 955675 h 1379855"/>
                  <a:gd name="connsiteX231" fmla="*/ 1797050 w 2545715"/>
                  <a:gd name="connsiteY231" fmla="*/ 1082675 h 1379855"/>
                  <a:gd name="connsiteX232" fmla="*/ 1678940 w 2545715"/>
                  <a:gd name="connsiteY232" fmla="*/ 1209675 h 1379855"/>
                  <a:gd name="connsiteX233" fmla="*/ 1560830 w 2545715"/>
                  <a:gd name="connsiteY233" fmla="*/ 1082675 h 1379855"/>
                  <a:gd name="connsiteX234" fmla="*/ 1821180 w 2545715"/>
                  <a:gd name="connsiteY234" fmla="*/ 1363345 h 1379855"/>
                  <a:gd name="connsiteX235" fmla="*/ 1703070 w 2545715"/>
                  <a:gd name="connsiteY235" fmla="*/ 1236345 h 1379855"/>
                  <a:gd name="connsiteX236" fmla="*/ 1821180 w 2545715"/>
                  <a:gd name="connsiteY236" fmla="*/ 1109345 h 1379855"/>
                  <a:gd name="connsiteX237" fmla="*/ 1939290 w 2545715"/>
                  <a:gd name="connsiteY237" fmla="*/ 1236345 h 1379855"/>
                  <a:gd name="connsiteX238" fmla="*/ 1821180 w 2545715"/>
                  <a:gd name="connsiteY238" fmla="*/ 1363345 h 1379855"/>
                  <a:gd name="connsiteX239" fmla="*/ 2106295 w 2545715"/>
                  <a:gd name="connsiteY239" fmla="*/ 1363345 h 1379855"/>
                  <a:gd name="connsiteX240" fmla="*/ 1988185 w 2545715"/>
                  <a:gd name="connsiteY240" fmla="*/ 1236345 h 1379855"/>
                  <a:gd name="connsiteX241" fmla="*/ 2106295 w 2545715"/>
                  <a:gd name="connsiteY241" fmla="*/ 1109345 h 1379855"/>
                  <a:gd name="connsiteX242" fmla="*/ 2224405 w 2545715"/>
                  <a:gd name="connsiteY242" fmla="*/ 1236345 h 1379855"/>
                  <a:gd name="connsiteX243" fmla="*/ 2106295 w 2545715"/>
                  <a:gd name="connsiteY243" fmla="*/ 1363345 h 1379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</a:cxnLst>
                <a:rect l="l" t="t" r="r" b="b"/>
                <a:pathLst>
                  <a:path w="2545715" h="1379855">
                    <a:moveTo>
                      <a:pt x="2391410" y="1363345"/>
                    </a:moveTo>
                    <a:lnTo>
                      <a:pt x="2273300" y="1236345"/>
                    </a:lnTo>
                    <a:lnTo>
                      <a:pt x="2402205" y="1097280"/>
                    </a:lnTo>
                    <a:lnTo>
                      <a:pt x="2378075" y="1071245"/>
                    </a:lnTo>
                    <a:lnTo>
                      <a:pt x="2249170" y="1210310"/>
                    </a:lnTo>
                    <a:lnTo>
                      <a:pt x="2131060" y="1083310"/>
                    </a:lnTo>
                    <a:lnTo>
                      <a:pt x="2259965" y="944245"/>
                    </a:lnTo>
                    <a:lnTo>
                      <a:pt x="2235835" y="918210"/>
                    </a:lnTo>
                    <a:lnTo>
                      <a:pt x="2106930" y="1057275"/>
                    </a:lnTo>
                    <a:lnTo>
                      <a:pt x="1988820" y="930275"/>
                    </a:lnTo>
                    <a:lnTo>
                      <a:pt x="2117725" y="791210"/>
                    </a:lnTo>
                    <a:lnTo>
                      <a:pt x="2093595" y="765175"/>
                    </a:lnTo>
                    <a:lnTo>
                      <a:pt x="1964690" y="904240"/>
                    </a:lnTo>
                    <a:lnTo>
                      <a:pt x="1846580" y="777240"/>
                    </a:lnTo>
                    <a:lnTo>
                      <a:pt x="1975485" y="638175"/>
                    </a:lnTo>
                    <a:lnTo>
                      <a:pt x="1951355" y="612140"/>
                    </a:lnTo>
                    <a:lnTo>
                      <a:pt x="1822450" y="751205"/>
                    </a:lnTo>
                    <a:lnTo>
                      <a:pt x="1704340" y="624205"/>
                    </a:lnTo>
                    <a:lnTo>
                      <a:pt x="1833245" y="485140"/>
                    </a:lnTo>
                    <a:lnTo>
                      <a:pt x="1809115" y="459105"/>
                    </a:lnTo>
                    <a:lnTo>
                      <a:pt x="1680210" y="598170"/>
                    </a:lnTo>
                    <a:lnTo>
                      <a:pt x="1562100" y="471170"/>
                    </a:lnTo>
                    <a:lnTo>
                      <a:pt x="1691005" y="332105"/>
                    </a:lnTo>
                    <a:lnTo>
                      <a:pt x="1666875" y="306070"/>
                    </a:lnTo>
                    <a:lnTo>
                      <a:pt x="1537970" y="445135"/>
                    </a:lnTo>
                    <a:lnTo>
                      <a:pt x="1419860" y="318135"/>
                    </a:lnTo>
                    <a:lnTo>
                      <a:pt x="1548765" y="179070"/>
                    </a:lnTo>
                    <a:lnTo>
                      <a:pt x="1524635" y="153035"/>
                    </a:lnTo>
                    <a:lnTo>
                      <a:pt x="1395730" y="292100"/>
                    </a:lnTo>
                    <a:lnTo>
                      <a:pt x="1277620" y="165100"/>
                    </a:lnTo>
                    <a:lnTo>
                      <a:pt x="1406525" y="26035"/>
                    </a:lnTo>
                    <a:lnTo>
                      <a:pt x="1382395" y="0"/>
                    </a:lnTo>
                    <a:lnTo>
                      <a:pt x="1253490" y="139065"/>
                    </a:lnTo>
                    <a:lnTo>
                      <a:pt x="1162685" y="41275"/>
                    </a:lnTo>
                    <a:lnTo>
                      <a:pt x="1138555" y="67310"/>
                    </a:lnTo>
                    <a:lnTo>
                      <a:pt x="1229360" y="165100"/>
                    </a:lnTo>
                    <a:lnTo>
                      <a:pt x="1111250" y="292100"/>
                    </a:lnTo>
                    <a:lnTo>
                      <a:pt x="1020445" y="194310"/>
                    </a:lnTo>
                    <a:lnTo>
                      <a:pt x="996315" y="220345"/>
                    </a:lnTo>
                    <a:lnTo>
                      <a:pt x="1087120" y="318135"/>
                    </a:lnTo>
                    <a:lnTo>
                      <a:pt x="969010" y="445135"/>
                    </a:lnTo>
                    <a:lnTo>
                      <a:pt x="878205" y="347345"/>
                    </a:lnTo>
                    <a:lnTo>
                      <a:pt x="854075" y="373380"/>
                    </a:lnTo>
                    <a:lnTo>
                      <a:pt x="944880" y="471170"/>
                    </a:lnTo>
                    <a:lnTo>
                      <a:pt x="826770" y="598170"/>
                    </a:lnTo>
                    <a:lnTo>
                      <a:pt x="735965" y="500380"/>
                    </a:lnTo>
                    <a:lnTo>
                      <a:pt x="711835" y="526415"/>
                    </a:lnTo>
                    <a:lnTo>
                      <a:pt x="802640" y="624205"/>
                    </a:lnTo>
                    <a:lnTo>
                      <a:pt x="684530" y="751205"/>
                    </a:lnTo>
                    <a:lnTo>
                      <a:pt x="593725" y="653415"/>
                    </a:lnTo>
                    <a:lnTo>
                      <a:pt x="569595" y="679450"/>
                    </a:lnTo>
                    <a:lnTo>
                      <a:pt x="660400" y="777240"/>
                    </a:lnTo>
                    <a:lnTo>
                      <a:pt x="609600" y="831850"/>
                    </a:lnTo>
                    <a:lnTo>
                      <a:pt x="541655" y="904875"/>
                    </a:lnTo>
                    <a:lnTo>
                      <a:pt x="450850" y="807085"/>
                    </a:lnTo>
                    <a:lnTo>
                      <a:pt x="426720" y="833120"/>
                    </a:lnTo>
                    <a:lnTo>
                      <a:pt x="517525" y="930910"/>
                    </a:lnTo>
                    <a:lnTo>
                      <a:pt x="399415" y="1057910"/>
                    </a:lnTo>
                    <a:lnTo>
                      <a:pt x="308610" y="960120"/>
                    </a:lnTo>
                    <a:lnTo>
                      <a:pt x="284480" y="986155"/>
                    </a:lnTo>
                    <a:lnTo>
                      <a:pt x="375285" y="1083945"/>
                    </a:lnTo>
                    <a:lnTo>
                      <a:pt x="310515" y="1153795"/>
                    </a:lnTo>
                    <a:lnTo>
                      <a:pt x="257175" y="1210945"/>
                    </a:lnTo>
                    <a:lnTo>
                      <a:pt x="166370" y="1113155"/>
                    </a:lnTo>
                    <a:lnTo>
                      <a:pt x="142240" y="1139190"/>
                    </a:lnTo>
                    <a:lnTo>
                      <a:pt x="233045" y="1236980"/>
                    </a:lnTo>
                    <a:lnTo>
                      <a:pt x="114935" y="1363980"/>
                    </a:lnTo>
                    <a:lnTo>
                      <a:pt x="24130" y="1266190"/>
                    </a:lnTo>
                    <a:lnTo>
                      <a:pt x="0" y="1292225"/>
                    </a:lnTo>
                    <a:lnTo>
                      <a:pt x="81280" y="1379220"/>
                    </a:lnTo>
                    <a:lnTo>
                      <a:pt x="148590" y="1379220"/>
                    </a:lnTo>
                    <a:lnTo>
                      <a:pt x="257175" y="1262380"/>
                    </a:lnTo>
                    <a:lnTo>
                      <a:pt x="320040" y="1330325"/>
                    </a:lnTo>
                    <a:lnTo>
                      <a:pt x="355600" y="1368425"/>
                    </a:lnTo>
                    <a:lnTo>
                      <a:pt x="365760" y="1379220"/>
                    </a:lnTo>
                    <a:lnTo>
                      <a:pt x="433070" y="1379220"/>
                    </a:lnTo>
                    <a:lnTo>
                      <a:pt x="541655" y="1262380"/>
                    </a:lnTo>
                    <a:lnTo>
                      <a:pt x="650240" y="1379220"/>
                    </a:lnTo>
                    <a:lnTo>
                      <a:pt x="717550" y="1379220"/>
                    </a:lnTo>
                    <a:lnTo>
                      <a:pt x="826135" y="1262380"/>
                    </a:lnTo>
                    <a:lnTo>
                      <a:pt x="934720" y="1379220"/>
                    </a:lnTo>
                    <a:lnTo>
                      <a:pt x="986155" y="1379220"/>
                    </a:lnTo>
                    <a:cubicBezTo>
                      <a:pt x="986155" y="1377315"/>
                      <a:pt x="986155" y="1374775"/>
                      <a:pt x="986155" y="1372870"/>
                    </a:cubicBezTo>
                    <a:lnTo>
                      <a:pt x="1005840" y="1322705"/>
                    </a:lnTo>
                    <a:lnTo>
                      <a:pt x="968375" y="1363345"/>
                    </a:lnTo>
                    <a:lnTo>
                      <a:pt x="850265" y="1236345"/>
                    </a:lnTo>
                    <a:lnTo>
                      <a:pt x="968375" y="1109345"/>
                    </a:lnTo>
                    <a:lnTo>
                      <a:pt x="1053465" y="1201420"/>
                    </a:lnTo>
                    <a:lnTo>
                      <a:pt x="1068070" y="1164590"/>
                    </a:lnTo>
                    <a:lnTo>
                      <a:pt x="992505" y="1083310"/>
                    </a:lnTo>
                    <a:lnTo>
                      <a:pt x="1110615" y="956310"/>
                    </a:lnTo>
                    <a:lnTo>
                      <a:pt x="1228725" y="1083310"/>
                    </a:lnTo>
                    <a:lnTo>
                      <a:pt x="1170305" y="1146175"/>
                    </a:lnTo>
                    <a:lnTo>
                      <a:pt x="1219200" y="1146175"/>
                    </a:lnTo>
                    <a:lnTo>
                      <a:pt x="1253490" y="1109345"/>
                    </a:lnTo>
                    <a:lnTo>
                      <a:pt x="1287780" y="1146175"/>
                    </a:lnTo>
                    <a:lnTo>
                      <a:pt x="1336675" y="1146175"/>
                    </a:lnTo>
                    <a:lnTo>
                      <a:pt x="1278255" y="1083310"/>
                    </a:lnTo>
                    <a:lnTo>
                      <a:pt x="1396365" y="956310"/>
                    </a:lnTo>
                    <a:lnTo>
                      <a:pt x="1514475" y="1083310"/>
                    </a:lnTo>
                    <a:lnTo>
                      <a:pt x="1456055" y="1146175"/>
                    </a:lnTo>
                    <a:lnTo>
                      <a:pt x="1497965" y="1146175"/>
                    </a:lnTo>
                    <a:cubicBezTo>
                      <a:pt x="1499870" y="1146175"/>
                      <a:pt x="1501775" y="1146175"/>
                      <a:pt x="1503680" y="1147445"/>
                    </a:cubicBezTo>
                    <a:lnTo>
                      <a:pt x="1539240" y="1109345"/>
                    </a:lnTo>
                    <a:lnTo>
                      <a:pt x="1657350" y="1236345"/>
                    </a:lnTo>
                    <a:lnTo>
                      <a:pt x="1574165" y="1325880"/>
                    </a:lnTo>
                    <a:lnTo>
                      <a:pt x="1588135" y="1363345"/>
                    </a:lnTo>
                    <a:lnTo>
                      <a:pt x="1681480" y="1263015"/>
                    </a:lnTo>
                    <a:lnTo>
                      <a:pt x="1790065" y="1379855"/>
                    </a:lnTo>
                    <a:lnTo>
                      <a:pt x="1857375" y="1379855"/>
                    </a:lnTo>
                    <a:lnTo>
                      <a:pt x="1965960" y="1263015"/>
                    </a:lnTo>
                    <a:lnTo>
                      <a:pt x="2074545" y="1379855"/>
                    </a:lnTo>
                    <a:lnTo>
                      <a:pt x="2141855" y="1379855"/>
                    </a:lnTo>
                    <a:lnTo>
                      <a:pt x="2250440" y="1263015"/>
                    </a:lnTo>
                    <a:lnTo>
                      <a:pt x="2359025" y="1379855"/>
                    </a:lnTo>
                    <a:lnTo>
                      <a:pt x="2426335" y="1379855"/>
                    </a:lnTo>
                    <a:lnTo>
                      <a:pt x="2545715" y="1250950"/>
                    </a:lnTo>
                    <a:lnTo>
                      <a:pt x="2521585" y="1224915"/>
                    </a:lnTo>
                    <a:lnTo>
                      <a:pt x="2392680" y="1363980"/>
                    </a:lnTo>
                    <a:close/>
                    <a:moveTo>
                      <a:pt x="2082165" y="1082675"/>
                    </a:moveTo>
                    <a:lnTo>
                      <a:pt x="1964055" y="1209675"/>
                    </a:lnTo>
                    <a:lnTo>
                      <a:pt x="1845945" y="1082675"/>
                    </a:lnTo>
                    <a:lnTo>
                      <a:pt x="1964055" y="955675"/>
                    </a:lnTo>
                    <a:lnTo>
                      <a:pt x="2082165" y="1082675"/>
                    </a:lnTo>
                    <a:close/>
                    <a:moveTo>
                      <a:pt x="1939290" y="929640"/>
                    </a:moveTo>
                    <a:lnTo>
                      <a:pt x="1821180" y="1056640"/>
                    </a:lnTo>
                    <a:lnTo>
                      <a:pt x="1703070" y="929640"/>
                    </a:lnTo>
                    <a:lnTo>
                      <a:pt x="1821180" y="802640"/>
                    </a:lnTo>
                    <a:lnTo>
                      <a:pt x="1939290" y="929640"/>
                    </a:lnTo>
                    <a:close/>
                    <a:moveTo>
                      <a:pt x="1797050" y="775970"/>
                    </a:moveTo>
                    <a:lnTo>
                      <a:pt x="1678940" y="902970"/>
                    </a:lnTo>
                    <a:lnTo>
                      <a:pt x="1560830" y="775970"/>
                    </a:lnTo>
                    <a:lnTo>
                      <a:pt x="1678940" y="648970"/>
                    </a:lnTo>
                    <a:lnTo>
                      <a:pt x="1797050" y="775970"/>
                    </a:lnTo>
                    <a:close/>
                    <a:moveTo>
                      <a:pt x="1654810" y="622300"/>
                    </a:moveTo>
                    <a:lnTo>
                      <a:pt x="1536700" y="749300"/>
                    </a:lnTo>
                    <a:lnTo>
                      <a:pt x="1418590" y="622300"/>
                    </a:lnTo>
                    <a:lnTo>
                      <a:pt x="1536700" y="495300"/>
                    </a:lnTo>
                    <a:lnTo>
                      <a:pt x="1654810" y="622300"/>
                    </a:lnTo>
                    <a:close/>
                    <a:moveTo>
                      <a:pt x="1133475" y="622300"/>
                    </a:moveTo>
                    <a:lnTo>
                      <a:pt x="1251585" y="495300"/>
                    </a:lnTo>
                    <a:lnTo>
                      <a:pt x="1369695" y="622300"/>
                    </a:lnTo>
                    <a:lnTo>
                      <a:pt x="1251585" y="749300"/>
                    </a:lnTo>
                    <a:lnTo>
                      <a:pt x="1133475" y="622300"/>
                    </a:lnTo>
                    <a:close/>
                    <a:moveTo>
                      <a:pt x="1226820" y="775970"/>
                    </a:moveTo>
                    <a:lnTo>
                      <a:pt x="1108710" y="902970"/>
                    </a:lnTo>
                    <a:lnTo>
                      <a:pt x="990600" y="775970"/>
                    </a:lnTo>
                    <a:lnTo>
                      <a:pt x="1108710" y="648970"/>
                    </a:lnTo>
                    <a:lnTo>
                      <a:pt x="1226820" y="775970"/>
                    </a:lnTo>
                    <a:close/>
                    <a:moveTo>
                      <a:pt x="1393825" y="648335"/>
                    </a:moveTo>
                    <a:lnTo>
                      <a:pt x="1511935" y="775335"/>
                    </a:lnTo>
                    <a:lnTo>
                      <a:pt x="1393825" y="902335"/>
                    </a:lnTo>
                    <a:lnTo>
                      <a:pt x="1275715" y="775335"/>
                    </a:lnTo>
                    <a:lnTo>
                      <a:pt x="1393825" y="648335"/>
                    </a:lnTo>
                    <a:close/>
                    <a:moveTo>
                      <a:pt x="1511935" y="468630"/>
                    </a:moveTo>
                    <a:lnTo>
                      <a:pt x="1393825" y="595630"/>
                    </a:lnTo>
                    <a:lnTo>
                      <a:pt x="1275715" y="468630"/>
                    </a:lnTo>
                    <a:lnTo>
                      <a:pt x="1393825" y="341630"/>
                    </a:lnTo>
                    <a:lnTo>
                      <a:pt x="1511935" y="468630"/>
                    </a:lnTo>
                    <a:close/>
                    <a:moveTo>
                      <a:pt x="1251585" y="187960"/>
                    </a:moveTo>
                    <a:lnTo>
                      <a:pt x="1369695" y="314960"/>
                    </a:lnTo>
                    <a:lnTo>
                      <a:pt x="1251585" y="441960"/>
                    </a:lnTo>
                    <a:lnTo>
                      <a:pt x="1133475" y="314960"/>
                    </a:lnTo>
                    <a:lnTo>
                      <a:pt x="1251585" y="187960"/>
                    </a:lnTo>
                    <a:close/>
                    <a:moveTo>
                      <a:pt x="1108710" y="341630"/>
                    </a:moveTo>
                    <a:lnTo>
                      <a:pt x="1226820" y="468630"/>
                    </a:lnTo>
                    <a:lnTo>
                      <a:pt x="1108710" y="595630"/>
                    </a:lnTo>
                    <a:lnTo>
                      <a:pt x="990600" y="468630"/>
                    </a:lnTo>
                    <a:lnTo>
                      <a:pt x="1108710" y="341630"/>
                    </a:lnTo>
                    <a:close/>
                    <a:moveTo>
                      <a:pt x="966470" y="495300"/>
                    </a:moveTo>
                    <a:lnTo>
                      <a:pt x="1084580" y="622300"/>
                    </a:lnTo>
                    <a:lnTo>
                      <a:pt x="966470" y="749300"/>
                    </a:lnTo>
                    <a:lnTo>
                      <a:pt x="848360" y="622300"/>
                    </a:lnTo>
                    <a:lnTo>
                      <a:pt x="966470" y="495300"/>
                    </a:lnTo>
                    <a:close/>
                    <a:moveTo>
                      <a:pt x="824230" y="648335"/>
                    </a:moveTo>
                    <a:lnTo>
                      <a:pt x="942340" y="775335"/>
                    </a:lnTo>
                    <a:lnTo>
                      <a:pt x="824230" y="902335"/>
                    </a:lnTo>
                    <a:lnTo>
                      <a:pt x="706120" y="775335"/>
                    </a:lnTo>
                    <a:lnTo>
                      <a:pt x="824230" y="648335"/>
                    </a:lnTo>
                    <a:close/>
                    <a:moveTo>
                      <a:pt x="616585" y="871855"/>
                    </a:moveTo>
                    <a:lnTo>
                      <a:pt x="681355" y="802005"/>
                    </a:lnTo>
                    <a:lnTo>
                      <a:pt x="799465" y="929005"/>
                    </a:lnTo>
                    <a:lnTo>
                      <a:pt x="681355" y="1056005"/>
                    </a:lnTo>
                    <a:lnTo>
                      <a:pt x="643255" y="1014730"/>
                    </a:lnTo>
                    <a:lnTo>
                      <a:pt x="563245" y="928370"/>
                    </a:lnTo>
                    <a:lnTo>
                      <a:pt x="616585" y="871220"/>
                    </a:lnTo>
                    <a:close/>
                    <a:moveTo>
                      <a:pt x="539115" y="955675"/>
                    </a:moveTo>
                    <a:lnTo>
                      <a:pt x="624840" y="1048385"/>
                    </a:lnTo>
                    <a:lnTo>
                      <a:pt x="657225" y="1083310"/>
                    </a:lnTo>
                    <a:lnTo>
                      <a:pt x="539115" y="1210310"/>
                    </a:lnTo>
                    <a:lnTo>
                      <a:pt x="455295" y="1119505"/>
                    </a:lnTo>
                    <a:lnTo>
                      <a:pt x="421005" y="1082675"/>
                    </a:lnTo>
                    <a:lnTo>
                      <a:pt x="539115" y="955675"/>
                    </a:lnTo>
                    <a:close/>
                    <a:moveTo>
                      <a:pt x="396240" y="1363345"/>
                    </a:moveTo>
                    <a:lnTo>
                      <a:pt x="352425" y="1316355"/>
                    </a:lnTo>
                    <a:lnTo>
                      <a:pt x="316865" y="1278255"/>
                    </a:lnTo>
                    <a:lnTo>
                      <a:pt x="278130" y="1236345"/>
                    </a:lnTo>
                    <a:lnTo>
                      <a:pt x="316865" y="1194435"/>
                    </a:lnTo>
                    <a:lnTo>
                      <a:pt x="352425" y="1156335"/>
                    </a:lnTo>
                    <a:lnTo>
                      <a:pt x="352425" y="1156335"/>
                    </a:lnTo>
                    <a:cubicBezTo>
                      <a:pt x="352425" y="1156335"/>
                      <a:pt x="396240" y="1109345"/>
                      <a:pt x="396240" y="1109345"/>
                    </a:cubicBezTo>
                    <a:lnTo>
                      <a:pt x="423545" y="1138555"/>
                    </a:lnTo>
                    <a:lnTo>
                      <a:pt x="514350" y="1236345"/>
                    </a:lnTo>
                    <a:lnTo>
                      <a:pt x="396240" y="1363345"/>
                    </a:lnTo>
                    <a:close/>
                    <a:moveTo>
                      <a:pt x="681355" y="1363345"/>
                    </a:moveTo>
                    <a:lnTo>
                      <a:pt x="563245" y="1236345"/>
                    </a:lnTo>
                    <a:lnTo>
                      <a:pt x="681355" y="1109345"/>
                    </a:lnTo>
                    <a:lnTo>
                      <a:pt x="799465" y="1236345"/>
                    </a:lnTo>
                    <a:lnTo>
                      <a:pt x="681355" y="1363345"/>
                    </a:lnTo>
                    <a:close/>
                    <a:moveTo>
                      <a:pt x="823595" y="1210310"/>
                    </a:moveTo>
                    <a:lnTo>
                      <a:pt x="705485" y="1083310"/>
                    </a:lnTo>
                    <a:lnTo>
                      <a:pt x="823595" y="956310"/>
                    </a:lnTo>
                    <a:lnTo>
                      <a:pt x="941705" y="1083310"/>
                    </a:lnTo>
                    <a:lnTo>
                      <a:pt x="823595" y="1210310"/>
                    </a:lnTo>
                    <a:close/>
                    <a:moveTo>
                      <a:pt x="966470" y="1056640"/>
                    </a:moveTo>
                    <a:lnTo>
                      <a:pt x="848360" y="929640"/>
                    </a:lnTo>
                    <a:lnTo>
                      <a:pt x="966470" y="802640"/>
                    </a:lnTo>
                    <a:lnTo>
                      <a:pt x="1084580" y="929640"/>
                    </a:lnTo>
                    <a:lnTo>
                      <a:pt x="966470" y="1056640"/>
                    </a:lnTo>
                    <a:close/>
                    <a:moveTo>
                      <a:pt x="1251585" y="1056640"/>
                    </a:moveTo>
                    <a:lnTo>
                      <a:pt x="1133475" y="929640"/>
                    </a:lnTo>
                    <a:lnTo>
                      <a:pt x="1251585" y="802640"/>
                    </a:lnTo>
                    <a:lnTo>
                      <a:pt x="1369695" y="929640"/>
                    </a:lnTo>
                    <a:lnTo>
                      <a:pt x="1251585" y="1056640"/>
                    </a:lnTo>
                    <a:close/>
                    <a:moveTo>
                      <a:pt x="1417955" y="929640"/>
                    </a:moveTo>
                    <a:lnTo>
                      <a:pt x="1536065" y="802640"/>
                    </a:lnTo>
                    <a:lnTo>
                      <a:pt x="1654175" y="929640"/>
                    </a:lnTo>
                    <a:lnTo>
                      <a:pt x="1536065" y="1056640"/>
                    </a:lnTo>
                    <a:lnTo>
                      <a:pt x="1417955" y="929640"/>
                    </a:lnTo>
                    <a:close/>
                    <a:moveTo>
                      <a:pt x="1560830" y="1082675"/>
                    </a:moveTo>
                    <a:lnTo>
                      <a:pt x="1678940" y="955675"/>
                    </a:lnTo>
                    <a:lnTo>
                      <a:pt x="1797050" y="1082675"/>
                    </a:lnTo>
                    <a:lnTo>
                      <a:pt x="1678940" y="1209675"/>
                    </a:lnTo>
                    <a:lnTo>
                      <a:pt x="1560830" y="1082675"/>
                    </a:lnTo>
                    <a:close/>
                    <a:moveTo>
                      <a:pt x="1821180" y="1363345"/>
                    </a:moveTo>
                    <a:lnTo>
                      <a:pt x="1703070" y="1236345"/>
                    </a:lnTo>
                    <a:lnTo>
                      <a:pt x="1821180" y="1109345"/>
                    </a:lnTo>
                    <a:lnTo>
                      <a:pt x="1939290" y="1236345"/>
                    </a:lnTo>
                    <a:lnTo>
                      <a:pt x="1821180" y="1363345"/>
                    </a:lnTo>
                    <a:close/>
                    <a:moveTo>
                      <a:pt x="2106295" y="1363345"/>
                    </a:moveTo>
                    <a:lnTo>
                      <a:pt x="1988185" y="1236345"/>
                    </a:lnTo>
                    <a:lnTo>
                      <a:pt x="2106295" y="1109345"/>
                    </a:lnTo>
                    <a:lnTo>
                      <a:pt x="2224405" y="1236345"/>
                    </a:lnTo>
                    <a:lnTo>
                      <a:pt x="2106295" y="1363345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FAD3B-DB2D-B297-C7F8-2ED85F4F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81B7-AEA1-4379-93B4-8192B0071F9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166AF-A8BE-8EB1-C07D-6CCF8CB7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3E0D4-F236-ED15-C696-DF19FE7D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F45FEE0-EBC8-9355-9952-FAFEEE7F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418"/>
            <a:ext cx="10515600" cy="1325563"/>
          </a:xfrm>
        </p:spPr>
        <p:txBody>
          <a:bodyPr>
            <a:normAutofit/>
          </a:bodyPr>
          <a:lstStyle>
            <a:lvl1pPr algn="ctr">
              <a:defRPr sz="6000" i="1">
                <a:solidFill>
                  <a:srgbClr val="313A57"/>
                </a:solidFill>
                <a:latin typeface="Verdana Pro Cond Semibold" panose="020B0706030504040204" pitchFamily="34" charset="0"/>
                <a:cs typeface="Angsana New" panose="020B0502040204020203" pitchFamily="18" charset="-3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836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8">
            <a:extLst>
              <a:ext uri="{FF2B5EF4-FFF2-40B4-BE49-F238E27FC236}">
                <a16:creationId xmlns:a16="http://schemas.microsoft.com/office/drawing/2014/main" id="{888CB7EA-406E-C524-0CFC-899E5F9F7308}"/>
              </a:ext>
            </a:extLst>
          </p:cNvPr>
          <p:cNvGrpSpPr/>
          <p:nvPr/>
        </p:nvGrpSpPr>
        <p:grpSpPr>
          <a:xfrm>
            <a:off x="-1263650" y="-1587500"/>
            <a:ext cx="13766800" cy="8446705"/>
            <a:chOff x="-1263650" y="-1587500"/>
            <a:chExt cx="13766800" cy="844670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95E893-8647-627E-79B1-949041D8B8E6}"/>
                </a:ext>
              </a:extLst>
            </p:cNvPr>
            <p:cNvSpPr/>
            <p:nvPr/>
          </p:nvSpPr>
          <p:spPr>
            <a:xfrm>
              <a:off x="11055350" y="4337050"/>
              <a:ext cx="1447800" cy="330200"/>
            </a:xfrm>
            <a:custGeom>
              <a:avLst/>
              <a:gdLst>
                <a:gd name="connsiteX0" fmla="*/ 1282700 w 1447800"/>
                <a:gd name="connsiteY0" fmla="*/ 0 h 330200"/>
                <a:gd name="connsiteX1" fmla="*/ 1447800 w 1447800"/>
                <a:gd name="connsiteY1" fmla="*/ 0 h 330200"/>
                <a:gd name="connsiteX2" fmla="*/ 1447800 w 1447800"/>
                <a:gd name="connsiteY2" fmla="*/ 330200 h 330200"/>
                <a:gd name="connsiteX3" fmla="*/ 1282700 w 1447800"/>
                <a:gd name="connsiteY3" fmla="*/ 330200 h 330200"/>
                <a:gd name="connsiteX4" fmla="*/ 165100 w 1447800"/>
                <a:gd name="connsiteY4" fmla="*/ 330200 h 330200"/>
                <a:gd name="connsiteX5" fmla="*/ 0 w 1447800"/>
                <a:gd name="connsiteY5" fmla="*/ 330200 h 330200"/>
                <a:gd name="connsiteX6" fmla="*/ 0 w 1447800"/>
                <a:gd name="connsiteY6" fmla="*/ 0 h 330200"/>
                <a:gd name="connsiteX7" fmla="*/ 165100 w 1447800"/>
                <a:gd name="connsiteY7" fmla="*/ 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47800" h="330200">
                  <a:moveTo>
                    <a:pt x="1282700" y="0"/>
                  </a:moveTo>
                  <a:cubicBezTo>
                    <a:pt x="1373882" y="0"/>
                    <a:pt x="1447800" y="0"/>
                    <a:pt x="1447800" y="0"/>
                  </a:cubicBezTo>
                  <a:lnTo>
                    <a:pt x="1447800" y="330200"/>
                  </a:lnTo>
                  <a:cubicBezTo>
                    <a:pt x="1447800" y="330200"/>
                    <a:pt x="1373882" y="330200"/>
                    <a:pt x="1282700" y="330200"/>
                  </a:cubicBezTo>
                  <a:lnTo>
                    <a:pt x="165100" y="330200"/>
                  </a:lnTo>
                  <a:cubicBezTo>
                    <a:pt x="73918" y="330200"/>
                    <a:pt x="0" y="330200"/>
                    <a:pt x="0" y="330200"/>
                  </a:cubicBezTo>
                  <a:lnTo>
                    <a:pt x="0" y="0"/>
                  </a:lnTo>
                  <a:cubicBezTo>
                    <a:pt x="0" y="0"/>
                    <a:pt x="73918" y="0"/>
                    <a:pt x="1651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345F9BC-EDAB-47FC-8E50-44A90D347BAF}"/>
                </a:ext>
              </a:extLst>
            </p:cNvPr>
            <p:cNvSpPr/>
            <p:nvPr/>
          </p:nvSpPr>
          <p:spPr>
            <a:xfrm>
              <a:off x="9772650" y="4768850"/>
              <a:ext cx="1879600" cy="63500"/>
            </a:xfrm>
            <a:custGeom>
              <a:avLst/>
              <a:gdLst>
                <a:gd name="connsiteX0" fmla="*/ 1847850 w 1879600"/>
                <a:gd name="connsiteY0" fmla="*/ 0 h 63500"/>
                <a:gd name="connsiteX1" fmla="*/ 1879600 w 1879600"/>
                <a:gd name="connsiteY1" fmla="*/ 0 h 63500"/>
                <a:gd name="connsiteX2" fmla="*/ 1879600 w 1879600"/>
                <a:gd name="connsiteY2" fmla="*/ 63500 h 63500"/>
                <a:gd name="connsiteX3" fmla="*/ 1847850 w 1879600"/>
                <a:gd name="connsiteY3" fmla="*/ 63500 h 63500"/>
                <a:gd name="connsiteX4" fmla="*/ 31750 w 1879600"/>
                <a:gd name="connsiteY4" fmla="*/ 63500 h 63500"/>
                <a:gd name="connsiteX5" fmla="*/ 0 w 1879600"/>
                <a:gd name="connsiteY5" fmla="*/ 63500 h 63500"/>
                <a:gd name="connsiteX6" fmla="*/ 0 w 1879600"/>
                <a:gd name="connsiteY6" fmla="*/ 0 h 63500"/>
                <a:gd name="connsiteX7" fmla="*/ 31750 w 18796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9600" h="63500">
                  <a:moveTo>
                    <a:pt x="1847850" y="0"/>
                  </a:moveTo>
                  <a:cubicBezTo>
                    <a:pt x="1865385" y="0"/>
                    <a:pt x="1879600" y="0"/>
                    <a:pt x="1879600" y="0"/>
                  </a:cubicBezTo>
                  <a:lnTo>
                    <a:pt x="1879600" y="63500"/>
                  </a:lnTo>
                  <a:cubicBezTo>
                    <a:pt x="1879600" y="63500"/>
                    <a:pt x="1865385" y="63500"/>
                    <a:pt x="18478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AA80153-E21B-E606-773D-0741F506972C}"/>
                </a:ext>
              </a:extLst>
            </p:cNvPr>
            <p:cNvSpPr/>
            <p:nvPr/>
          </p:nvSpPr>
          <p:spPr>
            <a:xfrm>
              <a:off x="9271000" y="4184650"/>
              <a:ext cx="3003550" cy="114300"/>
            </a:xfrm>
            <a:custGeom>
              <a:avLst/>
              <a:gdLst>
                <a:gd name="connsiteX0" fmla="*/ 2946400 w 3003550"/>
                <a:gd name="connsiteY0" fmla="*/ 0 h 114300"/>
                <a:gd name="connsiteX1" fmla="*/ 3003550 w 3003550"/>
                <a:gd name="connsiteY1" fmla="*/ 0 h 114300"/>
                <a:gd name="connsiteX2" fmla="*/ 3003550 w 3003550"/>
                <a:gd name="connsiteY2" fmla="*/ 114300 h 114300"/>
                <a:gd name="connsiteX3" fmla="*/ 2946400 w 3003550"/>
                <a:gd name="connsiteY3" fmla="*/ 114300 h 114300"/>
                <a:gd name="connsiteX4" fmla="*/ 57150 w 3003550"/>
                <a:gd name="connsiteY4" fmla="*/ 114300 h 114300"/>
                <a:gd name="connsiteX5" fmla="*/ 0 w 3003550"/>
                <a:gd name="connsiteY5" fmla="*/ 114300 h 114300"/>
                <a:gd name="connsiteX6" fmla="*/ 0 w 3003550"/>
                <a:gd name="connsiteY6" fmla="*/ 0 h 114300"/>
                <a:gd name="connsiteX7" fmla="*/ 57150 w 3003550"/>
                <a:gd name="connsiteY7" fmla="*/ 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03550" h="114300">
                  <a:moveTo>
                    <a:pt x="2946400" y="0"/>
                  </a:moveTo>
                  <a:cubicBezTo>
                    <a:pt x="2977963" y="0"/>
                    <a:pt x="3003550" y="0"/>
                    <a:pt x="3003550" y="0"/>
                  </a:cubicBezTo>
                  <a:lnTo>
                    <a:pt x="3003550" y="114300"/>
                  </a:lnTo>
                  <a:cubicBezTo>
                    <a:pt x="3003550" y="114300"/>
                    <a:pt x="2977963" y="114300"/>
                    <a:pt x="2946400" y="114300"/>
                  </a:cubicBezTo>
                  <a:lnTo>
                    <a:pt x="57150" y="114300"/>
                  </a:lnTo>
                  <a:cubicBezTo>
                    <a:pt x="25587" y="114300"/>
                    <a:pt x="0" y="114300"/>
                    <a:pt x="0" y="114300"/>
                  </a:cubicBezTo>
                  <a:lnTo>
                    <a:pt x="0" y="0"/>
                  </a:lnTo>
                  <a:cubicBezTo>
                    <a:pt x="0" y="0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50C7CEE-AAB6-8122-7ED9-106B79E3D4F3}"/>
                </a:ext>
              </a:extLst>
            </p:cNvPr>
            <p:cNvSpPr/>
            <p:nvPr/>
          </p:nvSpPr>
          <p:spPr>
            <a:xfrm>
              <a:off x="-673100" y="5657850"/>
              <a:ext cx="3003550" cy="114300"/>
            </a:xfrm>
            <a:custGeom>
              <a:avLst/>
              <a:gdLst>
                <a:gd name="connsiteX0" fmla="*/ 2946400 w 3003550"/>
                <a:gd name="connsiteY0" fmla="*/ 0 h 114300"/>
                <a:gd name="connsiteX1" fmla="*/ 3003550 w 3003550"/>
                <a:gd name="connsiteY1" fmla="*/ 0 h 114300"/>
                <a:gd name="connsiteX2" fmla="*/ 3003550 w 3003550"/>
                <a:gd name="connsiteY2" fmla="*/ 114300 h 114300"/>
                <a:gd name="connsiteX3" fmla="*/ 2946400 w 3003550"/>
                <a:gd name="connsiteY3" fmla="*/ 114300 h 114300"/>
                <a:gd name="connsiteX4" fmla="*/ 57150 w 3003550"/>
                <a:gd name="connsiteY4" fmla="*/ 114300 h 114300"/>
                <a:gd name="connsiteX5" fmla="*/ 0 w 3003550"/>
                <a:gd name="connsiteY5" fmla="*/ 114300 h 114300"/>
                <a:gd name="connsiteX6" fmla="*/ 0 w 3003550"/>
                <a:gd name="connsiteY6" fmla="*/ 0 h 114300"/>
                <a:gd name="connsiteX7" fmla="*/ 57150 w 3003550"/>
                <a:gd name="connsiteY7" fmla="*/ 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03550" h="114300">
                  <a:moveTo>
                    <a:pt x="2946400" y="0"/>
                  </a:moveTo>
                  <a:cubicBezTo>
                    <a:pt x="2977963" y="0"/>
                    <a:pt x="3003550" y="0"/>
                    <a:pt x="3003550" y="0"/>
                  </a:cubicBezTo>
                  <a:lnTo>
                    <a:pt x="3003550" y="114300"/>
                  </a:lnTo>
                  <a:cubicBezTo>
                    <a:pt x="3003550" y="114300"/>
                    <a:pt x="2977963" y="114300"/>
                    <a:pt x="2946400" y="114300"/>
                  </a:cubicBezTo>
                  <a:lnTo>
                    <a:pt x="57150" y="114300"/>
                  </a:lnTo>
                  <a:cubicBezTo>
                    <a:pt x="25587" y="114300"/>
                    <a:pt x="0" y="114300"/>
                    <a:pt x="0" y="114300"/>
                  </a:cubicBezTo>
                  <a:lnTo>
                    <a:pt x="0" y="0"/>
                  </a:lnTo>
                  <a:cubicBezTo>
                    <a:pt x="0" y="0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BD68918-EE76-535C-6EDD-1C0EF732C349}"/>
                </a:ext>
              </a:extLst>
            </p:cNvPr>
            <p:cNvSpPr/>
            <p:nvPr/>
          </p:nvSpPr>
          <p:spPr>
            <a:xfrm>
              <a:off x="10477500" y="4933950"/>
              <a:ext cx="1657350" cy="127000"/>
            </a:xfrm>
            <a:custGeom>
              <a:avLst/>
              <a:gdLst>
                <a:gd name="connsiteX0" fmla="*/ 1593850 w 1657350"/>
                <a:gd name="connsiteY0" fmla="*/ 0 h 127000"/>
                <a:gd name="connsiteX1" fmla="*/ 1657350 w 1657350"/>
                <a:gd name="connsiteY1" fmla="*/ 0 h 127000"/>
                <a:gd name="connsiteX2" fmla="*/ 1657350 w 1657350"/>
                <a:gd name="connsiteY2" fmla="*/ 127000 h 127000"/>
                <a:gd name="connsiteX3" fmla="*/ 1593850 w 1657350"/>
                <a:gd name="connsiteY3" fmla="*/ 127000 h 127000"/>
                <a:gd name="connsiteX4" fmla="*/ 63500 w 1657350"/>
                <a:gd name="connsiteY4" fmla="*/ 127000 h 127000"/>
                <a:gd name="connsiteX5" fmla="*/ 0 w 1657350"/>
                <a:gd name="connsiteY5" fmla="*/ 127000 h 127000"/>
                <a:gd name="connsiteX6" fmla="*/ 0 w 1657350"/>
                <a:gd name="connsiteY6" fmla="*/ 0 h 127000"/>
                <a:gd name="connsiteX7" fmla="*/ 63500 w 1657350"/>
                <a:gd name="connsiteY7" fmla="*/ 0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7350" h="127000">
                  <a:moveTo>
                    <a:pt x="1593850" y="0"/>
                  </a:moveTo>
                  <a:cubicBezTo>
                    <a:pt x="1628920" y="0"/>
                    <a:pt x="1657350" y="0"/>
                    <a:pt x="1657350" y="0"/>
                  </a:cubicBezTo>
                  <a:lnTo>
                    <a:pt x="1657350" y="127000"/>
                  </a:lnTo>
                  <a:cubicBezTo>
                    <a:pt x="1657350" y="127000"/>
                    <a:pt x="1628920" y="127000"/>
                    <a:pt x="1593850" y="127000"/>
                  </a:cubicBezTo>
                  <a:lnTo>
                    <a:pt x="63500" y="127000"/>
                  </a:lnTo>
                  <a:cubicBezTo>
                    <a:pt x="28430" y="127000"/>
                    <a:pt x="0" y="127000"/>
                    <a:pt x="0" y="127000"/>
                  </a:cubicBezTo>
                  <a:lnTo>
                    <a:pt x="0" y="0"/>
                  </a:lnTo>
                  <a:cubicBezTo>
                    <a:pt x="0" y="0"/>
                    <a:pt x="28430" y="0"/>
                    <a:pt x="635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2DCD177-4F0A-5CC1-B278-3C0AFC3112C2}"/>
                </a:ext>
              </a:extLst>
            </p:cNvPr>
            <p:cNvSpPr/>
            <p:nvPr/>
          </p:nvSpPr>
          <p:spPr>
            <a:xfrm>
              <a:off x="10960100" y="3975100"/>
              <a:ext cx="1543050" cy="82550"/>
            </a:xfrm>
            <a:custGeom>
              <a:avLst/>
              <a:gdLst>
                <a:gd name="connsiteX0" fmla="*/ 1501775 w 1543050"/>
                <a:gd name="connsiteY0" fmla="*/ 0 h 82550"/>
                <a:gd name="connsiteX1" fmla="*/ 1543050 w 1543050"/>
                <a:gd name="connsiteY1" fmla="*/ 0 h 82550"/>
                <a:gd name="connsiteX2" fmla="*/ 1543050 w 1543050"/>
                <a:gd name="connsiteY2" fmla="*/ 82550 h 82550"/>
                <a:gd name="connsiteX3" fmla="*/ 1501775 w 1543050"/>
                <a:gd name="connsiteY3" fmla="*/ 82550 h 82550"/>
                <a:gd name="connsiteX4" fmla="*/ 41275 w 1543050"/>
                <a:gd name="connsiteY4" fmla="*/ 82550 h 82550"/>
                <a:gd name="connsiteX5" fmla="*/ 0 w 1543050"/>
                <a:gd name="connsiteY5" fmla="*/ 82550 h 82550"/>
                <a:gd name="connsiteX6" fmla="*/ 0 w 1543050"/>
                <a:gd name="connsiteY6" fmla="*/ 0 h 82550"/>
                <a:gd name="connsiteX7" fmla="*/ 41275 w 15430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82550">
                  <a:moveTo>
                    <a:pt x="1501775" y="0"/>
                  </a:moveTo>
                  <a:cubicBezTo>
                    <a:pt x="1524571" y="0"/>
                    <a:pt x="1543050" y="0"/>
                    <a:pt x="1543050" y="0"/>
                  </a:cubicBezTo>
                  <a:lnTo>
                    <a:pt x="1543050" y="82550"/>
                  </a:lnTo>
                  <a:cubicBezTo>
                    <a:pt x="1543050" y="82550"/>
                    <a:pt x="1524571" y="82550"/>
                    <a:pt x="15017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3F9A465-488C-F95C-C996-100DE9548644}"/>
                </a:ext>
              </a:extLst>
            </p:cNvPr>
            <p:cNvSpPr/>
            <p:nvPr/>
          </p:nvSpPr>
          <p:spPr>
            <a:xfrm>
              <a:off x="1016000" y="5448300"/>
              <a:ext cx="1543050" cy="82550"/>
            </a:xfrm>
            <a:custGeom>
              <a:avLst/>
              <a:gdLst>
                <a:gd name="connsiteX0" fmla="*/ 1501775 w 1543050"/>
                <a:gd name="connsiteY0" fmla="*/ 0 h 82550"/>
                <a:gd name="connsiteX1" fmla="*/ 1543050 w 1543050"/>
                <a:gd name="connsiteY1" fmla="*/ 0 h 82550"/>
                <a:gd name="connsiteX2" fmla="*/ 1543050 w 1543050"/>
                <a:gd name="connsiteY2" fmla="*/ 82550 h 82550"/>
                <a:gd name="connsiteX3" fmla="*/ 1501775 w 1543050"/>
                <a:gd name="connsiteY3" fmla="*/ 82550 h 82550"/>
                <a:gd name="connsiteX4" fmla="*/ 41275 w 1543050"/>
                <a:gd name="connsiteY4" fmla="*/ 82550 h 82550"/>
                <a:gd name="connsiteX5" fmla="*/ 0 w 1543050"/>
                <a:gd name="connsiteY5" fmla="*/ 82550 h 82550"/>
                <a:gd name="connsiteX6" fmla="*/ 0 w 1543050"/>
                <a:gd name="connsiteY6" fmla="*/ 0 h 82550"/>
                <a:gd name="connsiteX7" fmla="*/ 41275 w 15430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82550">
                  <a:moveTo>
                    <a:pt x="1501775" y="0"/>
                  </a:moveTo>
                  <a:cubicBezTo>
                    <a:pt x="1524571" y="0"/>
                    <a:pt x="1543050" y="0"/>
                    <a:pt x="1543050" y="0"/>
                  </a:cubicBezTo>
                  <a:lnTo>
                    <a:pt x="1543050" y="82550"/>
                  </a:lnTo>
                  <a:cubicBezTo>
                    <a:pt x="1543050" y="82550"/>
                    <a:pt x="1524571" y="82550"/>
                    <a:pt x="15017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120F682-1E76-0AB9-95BB-2798C70C6BCC}"/>
                </a:ext>
              </a:extLst>
            </p:cNvPr>
            <p:cNvSpPr/>
            <p:nvPr/>
          </p:nvSpPr>
          <p:spPr>
            <a:xfrm>
              <a:off x="2406650" y="6324600"/>
              <a:ext cx="927100" cy="82550"/>
            </a:xfrm>
            <a:custGeom>
              <a:avLst/>
              <a:gdLst>
                <a:gd name="connsiteX0" fmla="*/ 885825 w 927100"/>
                <a:gd name="connsiteY0" fmla="*/ 0 h 82550"/>
                <a:gd name="connsiteX1" fmla="*/ 927100 w 927100"/>
                <a:gd name="connsiteY1" fmla="*/ 0 h 82550"/>
                <a:gd name="connsiteX2" fmla="*/ 927100 w 927100"/>
                <a:gd name="connsiteY2" fmla="*/ 82550 h 82550"/>
                <a:gd name="connsiteX3" fmla="*/ 885825 w 927100"/>
                <a:gd name="connsiteY3" fmla="*/ 82550 h 82550"/>
                <a:gd name="connsiteX4" fmla="*/ 41275 w 927100"/>
                <a:gd name="connsiteY4" fmla="*/ 82550 h 82550"/>
                <a:gd name="connsiteX5" fmla="*/ 0 w 927100"/>
                <a:gd name="connsiteY5" fmla="*/ 82550 h 82550"/>
                <a:gd name="connsiteX6" fmla="*/ 0 w 927100"/>
                <a:gd name="connsiteY6" fmla="*/ 0 h 82550"/>
                <a:gd name="connsiteX7" fmla="*/ 41275 w 9271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27100" h="82550">
                  <a:moveTo>
                    <a:pt x="885825" y="0"/>
                  </a:moveTo>
                  <a:cubicBezTo>
                    <a:pt x="908621" y="0"/>
                    <a:pt x="927100" y="0"/>
                    <a:pt x="927100" y="0"/>
                  </a:cubicBezTo>
                  <a:lnTo>
                    <a:pt x="927100" y="82550"/>
                  </a:lnTo>
                  <a:cubicBezTo>
                    <a:pt x="927100" y="82550"/>
                    <a:pt x="908621" y="82550"/>
                    <a:pt x="8858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10F19E8-F0B6-1F7F-00E7-5F043FC30462}"/>
                </a:ext>
              </a:extLst>
            </p:cNvPr>
            <p:cNvSpPr/>
            <p:nvPr/>
          </p:nvSpPr>
          <p:spPr>
            <a:xfrm>
              <a:off x="10230739" y="5217928"/>
              <a:ext cx="788987" cy="400913"/>
            </a:xfrm>
            <a:custGeom>
              <a:avLst/>
              <a:gdLst>
                <a:gd name="connsiteX0" fmla="*/ 394462 w 788987"/>
                <a:gd name="connsiteY0" fmla="*/ 0 h 400913"/>
                <a:gd name="connsiteX1" fmla="*/ 788988 w 788987"/>
                <a:gd name="connsiteY1" fmla="*/ 400914 h 400913"/>
                <a:gd name="connsiteX2" fmla="*/ 0 w 788987"/>
                <a:gd name="connsiteY2" fmla="*/ 400914 h 400913"/>
                <a:gd name="connsiteX3" fmla="*/ 394462 w 788987"/>
                <a:gd name="connsiteY3" fmla="*/ 0 h 40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987" h="400913">
                  <a:moveTo>
                    <a:pt x="394462" y="0"/>
                  </a:moveTo>
                  <a:lnTo>
                    <a:pt x="788988" y="400914"/>
                  </a:lnTo>
                  <a:lnTo>
                    <a:pt x="0" y="400914"/>
                  </a:lnTo>
                  <a:lnTo>
                    <a:pt x="394462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6D75FB8-1CB6-41BD-2913-CA14A22F1464}"/>
                </a:ext>
              </a:extLst>
            </p:cNvPr>
            <p:cNvSpPr/>
            <p:nvPr/>
          </p:nvSpPr>
          <p:spPr>
            <a:xfrm>
              <a:off x="9597517" y="4337050"/>
              <a:ext cx="587247" cy="173164"/>
            </a:xfrm>
            <a:custGeom>
              <a:avLst/>
              <a:gdLst>
                <a:gd name="connsiteX0" fmla="*/ 0 w 587247"/>
                <a:gd name="connsiteY0" fmla="*/ 12300 h 173164"/>
                <a:gd name="connsiteX1" fmla="*/ 12319 w 587247"/>
                <a:gd name="connsiteY1" fmla="*/ 0 h 173164"/>
                <a:gd name="connsiteX2" fmla="*/ 574992 w 587247"/>
                <a:gd name="connsiteY2" fmla="*/ 0 h 173164"/>
                <a:gd name="connsiteX3" fmla="*/ 587248 w 587247"/>
                <a:gd name="connsiteY3" fmla="*/ 12300 h 173164"/>
                <a:gd name="connsiteX4" fmla="*/ 587248 w 587247"/>
                <a:gd name="connsiteY4" fmla="*/ 173165 h 173164"/>
                <a:gd name="connsiteX5" fmla="*/ 0 w 587247"/>
                <a:gd name="connsiteY5" fmla="*/ 173165 h 173164"/>
                <a:gd name="connsiteX6" fmla="*/ 0 w 587247"/>
                <a:gd name="connsiteY6" fmla="*/ 12300 h 17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247" h="173164">
                  <a:moveTo>
                    <a:pt x="0" y="12300"/>
                  </a:moveTo>
                  <a:cubicBezTo>
                    <a:pt x="0" y="5505"/>
                    <a:pt x="5524" y="0"/>
                    <a:pt x="12319" y="0"/>
                  </a:cubicBezTo>
                  <a:lnTo>
                    <a:pt x="574992" y="0"/>
                  </a:lnTo>
                  <a:cubicBezTo>
                    <a:pt x="581787" y="0"/>
                    <a:pt x="587248" y="5505"/>
                    <a:pt x="587248" y="12300"/>
                  </a:cubicBezTo>
                  <a:lnTo>
                    <a:pt x="587248" y="173165"/>
                  </a:lnTo>
                  <a:lnTo>
                    <a:pt x="0" y="173165"/>
                  </a:lnTo>
                  <a:lnTo>
                    <a:pt x="0" y="1230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0A1F608-4758-2218-AE13-3EB404BBC344}"/>
                </a:ext>
              </a:extLst>
            </p:cNvPr>
            <p:cNvSpPr/>
            <p:nvPr/>
          </p:nvSpPr>
          <p:spPr>
            <a:xfrm>
              <a:off x="11080750" y="4337050"/>
              <a:ext cx="587247" cy="173164"/>
            </a:xfrm>
            <a:custGeom>
              <a:avLst/>
              <a:gdLst>
                <a:gd name="connsiteX0" fmla="*/ 0 w 587247"/>
                <a:gd name="connsiteY0" fmla="*/ 12300 h 173164"/>
                <a:gd name="connsiteX1" fmla="*/ 12256 w 587247"/>
                <a:gd name="connsiteY1" fmla="*/ 0 h 173164"/>
                <a:gd name="connsiteX2" fmla="*/ 574929 w 587247"/>
                <a:gd name="connsiteY2" fmla="*/ 0 h 173164"/>
                <a:gd name="connsiteX3" fmla="*/ 587248 w 587247"/>
                <a:gd name="connsiteY3" fmla="*/ 12300 h 173164"/>
                <a:gd name="connsiteX4" fmla="*/ 587248 w 587247"/>
                <a:gd name="connsiteY4" fmla="*/ 173165 h 173164"/>
                <a:gd name="connsiteX5" fmla="*/ 0 w 587247"/>
                <a:gd name="connsiteY5" fmla="*/ 173165 h 173164"/>
                <a:gd name="connsiteX6" fmla="*/ 0 w 587247"/>
                <a:gd name="connsiteY6" fmla="*/ 12300 h 17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247" h="173164">
                  <a:moveTo>
                    <a:pt x="0" y="12300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574929" y="0"/>
                  </a:lnTo>
                  <a:cubicBezTo>
                    <a:pt x="581723" y="0"/>
                    <a:pt x="587248" y="5505"/>
                    <a:pt x="587248" y="12300"/>
                  </a:cubicBezTo>
                  <a:lnTo>
                    <a:pt x="587248" y="173165"/>
                  </a:lnTo>
                  <a:lnTo>
                    <a:pt x="0" y="173165"/>
                  </a:lnTo>
                  <a:lnTo>
                    <a:pt x="0" y="1230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EEABE47-F69A-6E3D-6AC5-FF52BA4FD9EA}"/>
                </a:ext>
              </a:extLst>
            </p:cNvPr>
            <p:cNvSpPr/>
            <p:nvPr/>
          </p:nvSpPr>
          <p:spPr>
            <a:xfrm>
              <a:off x="9522269" y="4510214"/>
              <a:ext cx="2220976" cy="2348991"/>
            </a:xfrm>
            <a:custGeom>
              <a:avLst/>
              <a:gdLst>
                <a:gd name="connsiteX0" fmla="*/ 725488 w 2220976"/>
                <a:gd name="connsiteY0" fmla="*/ 0 h 2348991"/>
                <a:gd name="connsiteX1" fmla="*/ 737807 w 2220976"/>
                <a:gd name="connsiteY1" fmla="*/ 12293 h 2348991"/>
                <a:gd name="connsiteX2" fmla="*/ 737807 w 2220976"/>
                <a:gd name="connsiteY2" fmla="*/ 971226 h 2348991"/>
                <a:gd name="connsiteX3" fmla="*/ 1483170 w 2220976"/>
                <a:gd name="connsiteY3" fmla="*/ 971226 h 2348991"/>
                <a:gd name="connsiteX4" fmla="*/ 1483170 w 2220976"/>
                <a:gd name="connsiteY4" fmla="*/ 12293 h 2348991"/>
                <a:gd name="connsiteX5" fmla="*/ 1495425 w 2220976"/>
                <a:gd name="connsiteY5" fmla="*/ 0 h 2348991"/>
                <a:gd name="connsiteX6" fmla="*/ 2208721 w 2220976"/>
                <a:gd name="connsiteY6" fmla="*/ 0 h 2348991"/>
                <a:gd name="connsiteX7" fmla="*/ 2220976 w 2220976"/>
                <a:gd name="connsiteY7" fmla="*/ 12293 h 2348991"/>
                <a:gd name="connsiteX8" fmla="*/ 2220976 w 2220976"/>
                <a:gd name="connsiteY8" fmla="*/ 2336737 h 2348991"/>
                <a:gd name="connsiteX9" fmla="*/ 2208721 w 2220976"/>
                <a:gd name="connsiteY9" fmla="*/ 2348992 h 2348991"/>
                <a:gd name="connsiteX10" fmla="*/ 1495425 w 2220976"/>
                <a:gd name="connsiteY10" fmla="*/ 2348992 h 2348991"/>
                <a:gd name="connsiteX11" fmla="*/ 1483170 w 2220976"/>
                <a:gd name="connsiteY11" fmla="*/ 2336737 h 2348991"/>
                <a:gd name="connsiteX12" fmla="*/ 1483170 w 2220976"/>
                <a:gd name="connsiteY12" fmla="*/ 2348992 h 2348991"/>
                <a:gd name="connsiteX13" fmla="*/ 737807 w 2220976"/>
                <a:gd name="connsiteY13" fmla="*/ 2348992 h 2348991"/>
                <a:gd name="connsiteX14" fmla="*/ 737807 w 2220976"/>
                <a:gd name="connsiteY14" fmla="*/ 2336737 h 2348991"/>
                <a:gd name="connsiteX15" fmla="*/ 725488 w 2220976"/>
                <a:gd name="connsiteY15" fmla="*/ 2348992 h 2348991"/>
                <a:gd name="connsiteX16" fmla="*/ 12256 w 2220976"/>
                <a:gd name="connsiteY16" fmla="*/ 2348992 h 2348991"/>
                <a:gd name="connsiteX17" fmla="*/ 0 w 2220976"/>
                <a:gd name="connsiteY17" fmla="*/ 2336737 h 2348991"/>
                <a:gd name="connsiteX18" fmla="*/ 0 w 2220976"/>
                <a:gd name="connsiteY18" fmla="*/ 12293 h 2348991"/>
                <a:gd name="connsiteX19" fmla="*/ 12256 w 2220976"/>
                <a:gd name="connsiteY19" fmla="*/ 0 h 2348991"/>
                <a:gd name="connsiteX20" fmla="*/ 725488 w 2220976"/>
                <a:gd name="connsiteY20" fmla="*/ 0 h 234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20976" h="2348991">
                  <a:moveTo>
                    <a:pt x="725488" y="0"/>
                  </a:moveTo>
                  <a:cubicBezTo>
                    <a:pt x="732282" y="0"/>
                    <a:pt x="737807" y="5505"/>
                    <a:pt x="737807" y="12293"/>
                  </a:cubicBezTo>
                  <a:lnTo>
                    <a:pt x="737807" y="971226"/>
                  </a:lnTo>
                  <a:lnTo>
                    <a:pt x="1483170" y="971226"/>
                  </a:lnTo>
                  <a:lnTo>
                    <a:pt x="1483170" y="12293"/>
                  </a:lnTo>
                  <a:cubicBezTo>
                    <a:pt x="1483170" y="5505"/>
                    <a:pt x="1488694" y="0"/>
                    <a:pt x="1495425" y="0"/>
                  </a:cubicBezTo>
                  <a:lnTo>
                    <a:pt x="2208721" y="0"/>
                  </a:lnTo>
                  <a:cubicBezTo>
                    <a:pt x="2215515" y="0"/>
                    <a:pt x="2220976" y="5505"/>
                    <a:pt x="2220976" y="12293"/>
                  </a:cubicBezTo>
                  <a:lnTo>
                    <a:pt x="2220976" y="2336737"/>
                  </a:lnTo>
                  <a:cubicBezTo>
                    <a:pt x="2220976" y="2343531"/>
                    <a:pt x="2215515" y="2348992"/>
                    <a:pt x="2208721" y="2348992"/>
                  </a:cubicBezTo>
                  <a:lnTo>
                    <a:pt x="1495425" y="2348992"/>
                  </a:lnTo>
                  <a:cubicBezTo>
                    <a:pt x="1488694" y="2348992"/>
                    <a:pt x="1483170" y="2343531"/>
                    <a:pt x="1483170" y="2336737"/>
                  </a:cubicBezTo>
                  <a:lnTo>
                    <a:pt x="1483170" y="2348992"/>
                  </a:lnTo>
                  <a:lnTo>
                    <a:pt x="737807" y="2348992"/>
                  </a:lnTo>
                  <a:lnTo>
                    <a:pt x="737807" y="2336737"/>
                  </a:lnTo>
                  <a:cubicBezTo>
                    <a:pt x="737807" y="2343531"/>
                    <a:pt x="732282" y="2348992"/>
                    <a:pt x="725488" y="2348992"/>
                  </a:cubicBezTo>
                  <a:lnTo>
                    <a:pt x="12256" y="2348992"/>
                  </a:lnTo>
                  <a:cubicBezTo>
                    <a:pt x="5462" y="2348992"/>
                    <a:pt x="0" y="2343531"/>
                    <a:pt x="0" y="2336737"/>
                  </a:cubicBezTo>
                  <a:lnTo>
                    <a:pt x="0" y="12293"/>
                  </a:lnTo>
                  <a:cubicBezTo>
                    <a:pt x="0" y="5505"/>
                    <a:pt x="5462" y="0"/>
                    <a:pt x="12256" y="0"/>
                  </a:cubicBezTo>
                  <a:lnTo>
                    <a:pt x="725488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DC7FE32-2A05-084A-DFB0-877F008F2736}"/>
                </a:ext>
              </a:extLst>
            </p:cNvPr>
            <p:cNvSpPr/>
            <p:nvPr/>
          </p:nvSpPr>
          <p:spPr>
            <a:xfrm>
              <a:off x="9431908" y="5421210"/>
              <a:ext cx="2401697" cy="120459"/>
            </a:xfrm>
            <a:custGeom>
              <a:avLst/>
              <a:gdLst>
                <a:gd name="connsiteX0" fmla="*/ 0 w 2401697"/>
                <a:gd name="connsiteY0" fmla="*/ 12293 h 120459"/>
                <a:gd name="connsiteX1" fmla="*/ 12256 w 2401697"/>
                <a:gd name="connsiteY1" fmla="*/ 0 h 120459"/>
                <a:gd name="connsiteX2" fmla="*/ 2389378 w 2401697"/>
                <a:gd name="connsiteY2" fmla="*/ 0 h 120459"/>
                <a:gd name="connsiteX3" fmla="*/ 2401698 w 2401697"/>
                <a:gd name="connsiteY3" fmla="*/ 12293 h 120459"/>
                <a:gd name="connsiteX4" fmla="*/ 2401698 w 2401697"/>
                <a:gd name="connsiteY4" fmla="*/ 108166 h 120459"/>
                <a:gd name="connsiteX5" fmla="*/ 2389378 w 2401697"/>
                <a:gd name="connsiteY5" fmla="*/ 120459 h 120459"/>
                <a:gd name="connsiteX6" fmla="*/ 12256 w 2401697"/>
                <a:gd name="connsiteY6" fmla="*/ 120459 h 120459"/>
                <a:gd name="connsiteX7" fmla="*/ 0 w 2401697"/>
                <a:gd name="connsiteY7" fmla="*/ 108166 h 120459"/>
                <a:gd name="connsiteX8" fmla="*/ 0 w 2401697"/>
                <a:gd name="connsiteY8" fmla="*/ 12293 h 12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20459">
                  <a:moveTo>
                    <a:pt x="0" y="12293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3"/>
                  </a:cubicBezTo>
                  <a:lnTo>
                    <a:pt x="2401698" y="108166"/>
                  </a:lnTo>
                  <a:cubicBezTo>
                    <a:pt x="2401698" y="114954"/>
                    <a:pt x="2396172" y="120459"/>
                    <a:pt x="2389378" y="120459"/>
                  </a:cubicBezTo>
                  <a:lnTo>
                    <a:pt x="12256" y="120459"/>
                  </a:lnTo>
                  <a:cubicBezTo>
                    <a:pt x="5461" y="120459"/>
                    <a:pt x="0" y="114954"/>
                    <a:pt x="0" y="108166"/>
                  </a:cubicBezTo>
                  <a:lnTo>
                    <a:pt x="0" y="1229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4249D41-954C-C565-2B45-D8861C0D9641}"/>
                </a:ext>
              </a:extLst>
            </p:cNvPr>
            <p:cNvSpPr/>
            <p:nvPr/>
          </p:nvSpPr>
          <p:spPr>
            <a:xfrm>
              <a:off x="9431908" y="6113869"/>
              <a:ext cx="2401697" cy="112934"/>
            </a:xfrm>
            <a:custGeom>
              <a:avLst/>
              <a:gdLst>
                <a:gd name="connsiteX0" fmla="*/ 0 w 2401697"/>
                <a:gd name="connsiteY0" fmla="*/ 12293 h 112934"/>
                <a:gd name="connsiteX1" fmla="*/ 12256 w 2401697"/>
                <a:gd name="connsiteY1" fmla="*/ 0 h 112934"/>
                <a:gd name="connsiteX2" fmla="*/ 2389378 w 2401697"/>
                <a:gd name="connsiteY2" fmla="*/ 0 h 112934"/>
                <a:gd name="connsiteX3" fmla="*/ 2401698 w 2401697"/>
                <a:gd name="connsiteY3" fmla="*/ 12293 h 112934"/>
                <a:gd name="connsiteX4" fmla="*/ 2401698 w 2401697"/>
                <a:gd name="connsiteY4" fmla="*/ 100635 h 112934"/>
                <a:gd name="connsiteX5" fmla="*/ 2389378 w 2401697"/>
                <a:gd name="connsiteY5" fmla="*/ 112935 h 112934"/>
                <a:gd name="connsiteX6" fmla="*/ 12256 w 2401697"/>
                <a:gd name="connsiteY6" fmla="*/ 112935 h 112934"/>
                <a:gd name="connsiteX7" fmla="*/ 0 w 2401697"/>
                <a:gd name="connsiteY7" fmla="*/ 100635 h 112934"/>
                <a:gd name="connsiteX8" fmla="*/ 0 w 2401697"/>
                <a:gd name="connsiteY8" fmla="*/ 12293 h 112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12934">
                  <a:moveTo>
                    <a:pt x="0" y="12293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3"/>
                  </a:cubicBezTo>
                  <a:lnTo>
                    <a:pt x="2401698" y="100635"/>
                  </a:lnTo>
                  <a:cubicBezTo>
                    <a:pt x="2401698" y="107429"/>
                    <a:pt x="2396172" y="112935"/>
                    <a:pt x="2389378" y="112935"/>
                  </a:cubicBezTo>
                  <a:lnTo>
                    <a:pt x="12256" y="112935"/>
                  </a:lnTo>
                  <a:cubicBezTo>
                    <a:pt x="5461" y="112935"/>
                    <a:pt x="0" y="107429"/>
                    <a:pt x="0" y="100635"/>
                  </a:cubicBezTo>
                  <a:lnTo>
                    <a:pt x="0" y="1229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F72628F-CEE8-A4F8-6AD1-FF25E8AD83CD}"/>
                </a:ext>
              </a:extLst>
            </p:cNvPr>
            <p:cNvSpPr/>
            <p:nvPr/>
          </p:nvSpPr>
          <p:spPr>
            <a:xfrm>
              <a:off x="9431908" y="6738746"/>
              <a:ext cx="2401697" cy="120459"/>
            </a:xfrm>
            <a:custGeom>
              <a:avLst/>
              <a:gdLst>
                <a:gd name="connsiteX0" fmla="*/ 0 w 2401697"/>
                <a:gd name="connsiteY0" fmla="*/ 12319 h 120459"/>
                <a:gd name="connsiteX1" fmla="*/ 12256 w 2401697"/>
                <a:gd name="connsiteY1" fmla="*/ 0 h 120459"/>
                <a:gd name="connsiteX2" fmla="*/ 2389378 w 2401697"/>
                <a:gd name="connsiteY2" fmla="*/ 0 h 120459"/>
                <a:gd name="connsiteX3" fmla="*/ 2401698 w 2401697"/>
                <a:gd name="connsiteY3" fmla="*/ 12319 h 120459"/>
                <a:gd name="connsiteX4" fmla="*/ 2401698 w 2401697"/>
                <a:gd name="connsiteY4" fmla="*/ 120459 h 120459"/>
                <a:gd name="connsiteX5" fmla="*/ 0 w 2401697"/>
                <a:gd name="connsiteY5" fmla="*/ 120459 h 120459"/>
                <a:gd name="connsiteX6" fmla="*/ 0 w 2401697"/>
                <a:gd name="connsiteY6" fmla="*/ 12319 h 12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01697" h="120459">
                  <a:moveTo>
                    <a:pt x="0" y="12319"/>
                  </a:moveTo>
                  <a:cubicBezTo>
                    <a:pt x="0" y="5524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24"/>
                    <a:pt x="2401698" y="12319"/>
                  </a:cubicBezTo>
                  <a:lnTo>
                    <a:pt x="2401698" y="120459"/>
                  </a:lnTo>
                  <a:lnTo>
                    <a:pt x="0" y="120459"/>
                  </a:lnTo>
                  <a:lnTo>
                    <a:pt x="0" y="12319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7551648-7D72-8A51-F282-A20E0D4D0359}"/>
                </a:ext>
              </a:extLst>
            </p:cNvPr>
            <p:cNvSpPr/>
            <p:nvPr/>
          </p:nvSpPr>
          <p:spPr>
            <a:xfrm>
              <a:off x="9431908" y="5037239"/>
              <a:ext cx="2401697" cy="112934"/>
            </a:xfrm>
            <a:custGeom>
              <a:avLst/>
              <a:gdLst>
                <a:gd name="connsiteX0" fmla="*/ 0 w 2401697"/>
                <a:gd name="connsiteY0" fmla="*/ 12294 h 112934"/>
                <a:gd name="connsiteX1" fmla="*/ 12256 w 2401697"/>
                <a:gd name="connsiteY1" fmla="*/ 0 h 112934"/>
                <a:gd name="connsiteX2" fmla="*/ 2389378 w 2401697"/>
                <a:gd name="connsiteY2" fmla="*/ 0 h 112934"/>
                <a:gd name="connsiteX3" fmla="*/ 2401698 w 2401697"/>
                <a:gd name="connsiteY3" fmla="*/ 12294 h 112934"/>
                <a:gd name="connsiteX4" fmla="*/ 2401698 w 2401697"/>
                <a:gd name="connsiteY4" fmla="*/ 100635 h 112934"/>
                <a:gd name="connsiteX5" fmla="*/ 2389378 w 2401697"/>
                <a:gd name="connsiteY5" fmla="*/ 112935 h 112934"/>
                <a:gd name="connsiteX6" fmla="*/ 12256 w 2401697"/>
                <a:gd name="connsiteY6" fmla="*/ 112935 h 112934"/>
                <a:gd name="connsiteX7" fmla="*/ 0 w 2401697"/>
                <a:gd name="connsiteY7" fmla="*/ 100635 h 112934"/>
                <a:gd name="connsiteX8" fmla="*/ 0 w 2401697"/>
                <a:gd name="connsiteY8" fmla="*/ 12294 h 112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12934">
                  <a:moveTo>
                    <a:pt x="0" y="12294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4"/>
                  </a:cubicBezTo>
                  <a:lnTo>
                    <a:pt x="2401698" y="100635"/>
                  </a:lnTo>
                  <a:cubicBezTo>
                    <a:pt x="2401698" y="107429"/>
                    <a:pt x="2396172" y="112935"/>
                    <a:pt x="2389378" y="112935"/>
                  </a:cubicBezTo>
                  <a:lnTo>
                    <a:pt x="12256" y="112935"/>
                  </a:lnTo>
                  <a:cubicBezTo>
                    <a:pt x="5461" y="112935"/>
                    <a:pt x="0" y="107429"/>
                    <a:pt x="0" y="100635"/>
                  </a:cubicBezTo>
                  <a:lnTo>
                    <a:pt x="0" y="12294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8741513-3685-8A8E-9463-6605830C20EB}"/>
                </a:ext>
              </a:extLst>
            </p:cNvPr>
            <p:cNvSpPr/>
            <p:nvPr/>
          </p:nvSpPr>
          <p:spPr>
            <a:xfrm>
              <a:off x="10463339" y="5647073"/>
              <a:ext cx="338835" cy="368916"/>
            </a:xfrm>
            <a:custGeom>
              <a:avLst/>
              <a:gdLst>
                <a:gd name="connsiteX0" fmla="*/ 338836 w 338835"/>
                <a:gd name="connsiteY0" fmla="*/ 184461 h 368916"/>
                <a:gd name="connsiteX1" fmla="*/ 169418 w 338835"/>
                <a:gd name="connsiteY1" fmla="*/ 368916 h 368916"/>
                <a:gd name="connsiteX2" fmla="*/ 0 w 338835"/>
                <a:gd name="connsiteY2" fmla="*/ 184461 h 368916"/>
                <a:gd name="connsiteX3" fmla="*/ 169418 w 338835"/>
                <a:gd name="connsiteY3" fmla="*/ 0 h 368916"/>
                <a:gd name="connsiteX4" fmla="*/ 338836 w 338835"/>
                <a:gd name="connsiteY4" fmla="*/ 184461 h 36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835" h="368916">
                  <a:moveTo>
                    <a:pt x="338836" y="184461"/>
                  </a:moveTo>
                  <a:cubicBezTo>
                    <a:pt x="338836" y="286334"/>
                    <a:pt x="262954" y="368916"/>
                    <a:pt x="169418" y="368916"/>
                  </a:cubicBezTo>
                  <a:cubicBezTo>
                    <a:pt x="75882" y="368916"/>
                    <a:pt x="0" y="286334"/>
                    <a:pt x="0" y="184461"/>
                  </a:cubicBezTo>
                  <a:cubicBezTo>
                    <a:pt x="0" y="82588"/>
                    <a:pt x="75882" y="0"/>
                    <a:pt x="169418" y="0"/>
                  </a:cubicBezTo>
                  <a:cubicBezTo>
                    <a:pt x="262954" y="0"/>
                    <a:pt x="338836" y="82588"/>
                    <a:pt x="338836" y="184461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1CBB51D-5AD4-2154-6448-264564B607A9}"/>
                </a:ext>
              </a:extLst>
            </p:cNvPr>
            <p:cNvSpPr/>
            <p:nvPr/>
          </p:nvSpPr>
          <p:spPr>
            <a:xfrm>
              <a:off x="9702927" y="6302089"/>
              <a:ext cx="368934" cy="496918"/>
            </a:xfrm>
            <a:custGeom>
              <a:avLst/>
              <a:gdLst>
                <a:gd name="connsiteX0" fmla="*/ 0 w 368934"/>
                <a:gd name="connsiteY0" fmla="*/ 184436 h 496918"/>
                <a:gd name="connsiteX1" fmla="*/ 184467 w 368934"/>
                <a:gd name="connsiteY1" fmla="*/ 0 h 496918"/>
                <a:gd name="connsiteX2" fmla="*/ 368935 w 368934"/>
                <a:gd name="connsiteY2" fmla="*/ 184436 h 496918"/>
                <a:gd name="connsiteX3" fmla="*/ 368935 w 368934"/>
                <a:gd name="connsiteY3" fmla="*/ 496919 h 496918"/>
                <a:gd name="connsiteX4" fmla="*/ 0 w 368934"/>
                <a:gd name="connsiteY4" fmla="*/ 496919 h 496918"/>
                <a:gd name="connsiteX5" fmla="*/ 0 w 368934"/>
                <a:gd name="connsiteY5" fmla="*/ 184436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8934" h="496918">
                  <a:moveTo>
                    <a:pt x="0" y="184436"/>
                  </a:moveTo>
                  <a:cubicBezTo>
                    <a:pt x="0" y="82582"/>
                    <a:pt x="82614" y="0"/>
                    <a:pt x="184467" y="0"/>
                  </a:cubicBezTo>
                  <a:cubicBezTo>
                    <a:pt x="286321" y="0"/>
                    <a:pt x="368935" y="82582"/>
                    <a:pt x="368935" y="184436"/>
                  </a:cubicBezTo>
                  <a:lnTo>
                    <a:pt x="368935" y="496919"/>
                  </a:lnTo>
                  <a:lnTo>
                    <a:pt x="0" y="496919"/>
                  </a:lnTo>
                  <a:lnTo>
                    <a:pt x="0" y="18443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6DE312A-26F8-F36A-FA67-D89942EEF31E}"/>
                </a:ext>
              </a:extLst>
            </p:cNvPr>
            <p:cNvSpPr/>
            <p:nvPr/>
          </p:nvSpPr>
          <p:spPr>
            <a:xfrm>
              <a:off x="9725532" y="5707310"/>
              <a:ext cx="331279" cy="429145"/>
            </a:xfrm>
            <a:custGeom>
              <a:avLst/>
              <a:gdLst>
                <a:gd name="connsiteX0" fmla="*/ 0 w 331279"/>
                <a:gd name="connsiteY0" fmla="*/ 165633 h 429145"/>
                <a:gd name="connsiteX1" fmla="*/ 165609 w 331279"/>
                <a:gd name="connsiteY1" fmla="*/ 0 h 429145"/>
                <a:gd name="connsiteX2" fmla="*/ 331280 w 331279"/>
                <a:gd name="connsiteY2" fmla="*/ 165633 h 429145"/>
                <a:gd name="connsiteX3" fmla="*/ 331280 w 331279"/>
                <a:gd name="connsiteY3" fmla="*/ 429146 h 429145"/>
                <a:gd name="connsiteX4" fmla="*/ 0 w 331279"/>
                <a:gd name="connsiteY4" fmla="*/ 429146 h 429145"/>
                <a:gd name="connsiteX5" fmla="*/ 0 w 331279"/>
                <a:gd name="connsiteY5" fmla="*/ 165633 h 429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279" h="429145">
                  <a:moveTo>
                    <a:pt x="0" y="165633"/>
                  </a:moveTo>
                  <a:cubicBezTo>
                    <a:pt x="0" y="74155"/>
                    <a:pt x="74168" y="0"/>
                    <a:pt x="165609" y="0"/>
                  </a:cubicBezTo>
                  <a:cubicBezTo>
                    <a:pt x="257111" y="0"/>
                    <a:pt x="331280" y="74155"/>
                    <a:pt x="331280" y="165633"/>
                  </a:cubicBezTo>
                  <a:lnTo>
                    <a:pt x="331280" y="429146"/>
                  </a:lnTo>
                  <a:lnTo>
                    <a:pt x="0" y="429146"/>
                  </a:lnTo>
                  <a:lnTo>
                    <a:pt x="0" y="16563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E0C3870-7158-D1AD-D209-FF75D463BB57}"/>
                </a:ext>
              </a:extLst>
            </p:cNvPr>
            <p:cNvSpPr/>
            <p:nvPr/>
          </p:nvSpPr>
          <p:spPr>
            <a:xfrm>
              <a:off x="9793287" y="4562919"/>
              <a:ext cx="203263" cy="474319"/>
            </a:xfrm>
            <a:custGeom>
              <a:avLst/>
              <a:gdLst>
                <a:gd name="connsiteX0" fmla="*/ 0 w 203263"/>
                <a:gd name="connsiteY0" fmla="*/ 101638 h 474319"/>
                <a:gd name="connsiteX1" fmla="*/ 101600 w 203263"/>
                <a:gd name="connsiteY1" fmla="*/ 0 h 474319"/>
                <a:gd name="connsiteX2" fmla="*/ 203264 w 203263"/>
                <a:gd name="connsiteY2" fmla="*/ 101638 h 474319"/>
                <a:gd name="connsiteX3" fmla="*/ 203264 w 203263"/>
                <a:gd name="connsiteY3" fmla="*/ 474320 h 474319"/>
                <a:gd name="connsiteX4" fmla="*/ 0 w 203263"/>
                <a:gd name="connsiteY4" fmla="*/ 474320 h 474319"/>
                <a:gd name="connsiteX5" fmla="*/ 0 w 203263"/>
                <a:gd name="connsiteY5" fmla="*/ 101638 h 47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3263" h="474319">
                  <a:moveTo>
                    <a:pt x="0" y="101638"/>
                  </a:moveTo>
                  <a:cubicBezTo>
                    <a:pt x="0" y="45504"/>
                    <a:pt x="45466" y="0"/>
                    <a:pt x="101600" y="0"/>
                  </a:cubicBezTo>
                  <a:cubicBezTo>
                    <a:pt x="157734" y="0"/>
                    <a:pt x="203264" y="45504"/>
                    <a:pt x="203264" y="101638"/>
                  </a:cubicBezTo>
                  <a:lnTo>
                    <a:pt x="203264" y="474320"/>
                  </a:lnTo>
                  <a:lnTo>
                    <a:pt x="0" y="474320"/>
                  </a:lnTo>
                  <a:lnTo>
                    <a:pt x="0" y="101638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9C0BD5F-44C7-CDC7-62D6-094BA174B2E9}"/>
                </a:ext>
              </a:extLst>
            </p:cNvPr>
            <p:cNvSpPr/>
            <p:nvPr/>
          </p:nvSpPr>
          <p:spPr>
            <a:xfrm>
              <a:off x="11276456" y="4562919"/>
              <a:ext cx="203263" cy="474319"/>
            </a:xfrm>
            <a:custGeom>
              <a:avLst/>
              <a:gdLst>
                <a:gd name="connsiteX0" fmla="*/ 0 w 203263"/>
                <a:gd name="connsiteY0" fmla="*/ 101638 h 474319"/>
                <a:gd name="connsiteX1" fmla="*/ 101664 w 203263"/>
                <a:gd name="connsiteY1" fmla="*/ 0 h 474319"/>
                <a:gd name="connsiteX2" fmla="*/ 203264 w 203263"/>
                <a:gd name="connsiteY2" fmla="*/ 101638 h 474319"/>
                <a:gd name="connsiteX3" fmla="*/ 203264 w 203263"/>
                <a:gd name="connsiteY3" fmla="*/ 474320 h 474319"/>
                <a:gd name="connsiteX4" fmla="*/ 0 w 203263"/>
                <a:gd name="connsiteY4" fmla="*/ 474320 h 474319"/>
                <a:gd name="connsiteX5" fmla="*/ 0 w 203263"/>
                <a:gd name="connsiteY5" fmla="*/ 101638 h 47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3263" h="474319">
                  <a:moveTo>
                    <a:pt x="0" y="101638"/>
                  </a:moveTo>
                  <a:cubicBezTo>
                    <a:pt x="0" y="45504"/>
                    <a:pt x="45530" y="0"/>
                    <a:pt x="101664" y="0"/>
                  </a:cubicBezTo>
                  <a:cubicBezTo>
                    <a:pt x="157798" y="0"/>
                    <a:pt x="203264" y="45504"/>
                    <a:pt x="203264" y="101638"/>
                  </a:cubicBezTo>
                  <a:lnTo>
                    <a:pt x="203264" y="474320"/>
                  </a:lnTo>
                  <a:lnTo>
                    <a:pt x="0" y="474320"/>
                  </a:lnTo>
                  <a:lnTo>
                    <a:pt x="0" y="101638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0EFC95E-0F81-0B12-967B-5CE5907D9A14}"/>
                </a:ext>
              </a:extLst>
            </p:cNvPr>
            <p:cNvSpPr/>
            <p:nvPr/>
          </p:nvSpPr>
          <p:spPr>
            <a:xfrm>
              <a:off x="11208702" y="5707310"/>
              <a:ext cx="331279" cy="429145"/>
            </a:xfrm>
            <a:custGeom>
              <a:avLst/>
              <a:gdLst>
                <a:gd name="connsiteX0" fmla="*/ 0 w 331279"/>
                <a:gd name="connsiteY0" fmla="*/ 165633 h 429145"/>
                <a:gd name="connsiteX1" fmla="*/ 165671 w 331279"/>
                <a:gd name="connsiteY1" fmla="*/ 0 h 429145"/>
                <a:gd name="connsiteX2" fmla="*/ 331279 w 331279"/>
                <a:gd name="connsiteY2" fmla="*/ 165633 h 429145"/>
                <a:gd name="connsiteX3" fmla="*/ 331279 w 331279"/>
                <a:gd name="connsiteY3" fmla="*/ 429146 h 429145"/>
                <a:gd name="connsiteX4" fmla="*/ 0 w 331279"/>
                <a:gd name="connsiteY4" fmla="*/ 429146 h 429145"/>
                <a:gd name="connsiteX5" fmla="*/ 0 w 331279"/>
                <a:gd name="connsiteY5" fmla="*/ 165633 h 429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279" h="429145">
                  <a:moveTo>
                    <a:pt x="0" y="165633"/>
                  </a:moveTo>
                  <a:cubicBezTo>
                    <a:pt x="0" y="74155"/>
                    <a:pt x="74168" y="0"/>
                    <a:pt x="165671" y="0"/>
                  </a:cubicBezTo>
                  <a:cubicBezTo>
                    <a:pt x="257111" y="0"/>
                    <a:pt x="331279" y="74155"/>
                    <a:pt x="331279" y="165633"/>
                  </a:cubicBezTo>
                  <a:lnTo>
                    <a:pt x="331279" y="429146"/>
                  </a:lnTo>
                  <a:lnTo>
                    <a:pt x="0" y="429146"/>
                  </a:lnTo>
                  <a:lnTo>
                    <a:pt x="0" y="16563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89DF5FD-E116-1539-7D52-E3BEC5A87027}"/>
                </a:ext>
              </a:extLst>
            </p:cNvPr>
            <p:cNvSpPr/>
            <p:nvPr/>
          </p:nvSpPr>
          <p:spPr>
            <a:xfrm>
              <a:off x="10448290" y="6302089"/>
              <a:ext cx="361378" cy="496918"/>
            </a:xfrm>
            <a:custGeom>
              <a:avLst/>
              <a:gdLst>
                <a:gd name="connsiteX0" fmla="*/ 0 w 361378"/>
                <a:gd name="connsiteY0" fmla="*/ 180689 h 496918"/>
                <a:gd name="connsiteX1" fmla="*/ 180721 w 361378"/>
                <a:gd name="connsiteY1" fmla="*/ 0 h 496918"/>
                <a:gd name="connsiteX2" fmla="*/ 361379 w 361378"/>
                <a:gd name="connsiteY2" fmla="*/ 180689 h 496918"/>
                <a:gd name="connsiteX3" fmla="*/ 361379 w 361378"/>
                <a:gd name="connsiteY3" fmla="*/ 496919 h 496918"/>
                <a:gd name="connsiteX4" fmla="*/ 0 w 361378"/>
                <a:gd name="connsiteY4" fmla="*/ 496919 h 496918"/>
                <a:gd name="connsiteX5" fmla="*/ 0 w 361378"/>
                <a:gd name="connsiteY5" fmla="*/ 180689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378" h="496918">
                  <a:moveTo>
                    <a:pt x="0" y="180689"/>
                  </a:moveTo>
                  <a:cubicBezTo>
                    <a:pt x="0" y="80931"/>
                    <a:pt x="80899" y="0"/>
                    <a:pt x="180721" y="0"/>
                  </a:cubicBezTo>
                  <a:cubicBezTo>
                    <a:pt x="280479" y="0"/>
                    <a:pt x="361379" y="80931"/>
                    <a:pt x="361379" y="180689"/>
                  </a:cubicBezTo>
                  <a:lnTo>
                    <a:pt x="361379" y="496919"/>
                  </a:lnTo>
                  <a:lnTo>
                    <a:pt x="0" y="496919"/>
                  </a:lnTo>
                  <a:lnTo>
                    <a:pt x="0" y="180689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5B04C2D-1CFF-A432-C1C4-6A9CEF77C452}"/>
                </a:ext>
              </a:extLst>
            </p:cNvPr>
            <p:cNvSpPr/>
            <p:nvPr/>
          </p:nvSpPr>
          <p:spPr>
            <a:xfrm>
              <a:off x="11186096" y="6302089"/>
              <a:ext cx="376491" cy="496918"/>
            </a:xfrm>
            <a:custGeom>
              <a:avLst/>
              <a:gdLst>
                <a:gd name="connsiteX0" fmla="*/ 0 w 376491"/>
                <a:gd name="connsiteY0" fmla="*/ 188245 h 496918"/>
                <a:gd name="connsiteX1" fmla="*/ 188278 w 376491"/>
                <a:gd name="connsiteY1" fmla="*/ 0 h 496918"/>
                <a:gd name="connsiteX2" fmla="*/ 376492 w 376491"/>
                <a:gd name="connsiteY2" fmla="*/ 188245 h 496918"/>
                <a:gd name="connsiteX3" fmla="*/ 376492 w 376491"/>
                <a:gd name="connsiteY3" fmla="*/ 496919 h 496918"/>
                <a:gd name="connsiteX4" fmla="*/ 0 w 376491"/>
                <a:gd name="connsiteY4" fmla="*/ 496919 h 496918"/>
                <a:gd name="connsiteX5" fmla="*/ 0 w 376491"/>
                <a:gd name="connsiteY5" fmla="*/ 188245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6491" h="496918">
                  <a:moveTo>
                    <a:pt x="0" y="188245"/>
                  </a:moveTo>
                  <a:cubicBezTo>
                    <a:pt x="0" y="84296"/>
                    <a:pt x="84328" y="0"/>
                    <a:pt x="188278" y="0"/>
                  </a:cubicBezTo>
                  <a:cubicBezTo>
                    <a:pt x="292227" y="0"/>
                    <a:pt x="376492" y="84296"/>
                    <a:pt x="376492" y="188245"/>
                  </a:cubicBezTo>
                  <a:lnTo>
                    <a:pt x="376492" y="496919"/>
                  </a:lnTo>
                  <a:lnTo>
                    <a:pt x="0" y="496919"/>
                  </a:lnTo>
                  <a:lnTo>
                    <a:pt x="0" y="18824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2BAFBEF-A599-E9BA-015B-434C227F122B}"/>
                </a:ext>
              </a:extLst>
            </p:cNvPr>
            <p:cNvSpPr/>
            <p:nvPr/>
          </p:nvSpPr>
          <p:spPr>
            <a:xfrm>
              <a:off x="2025650" y="336550"/>
              <a:ext cx="2628900" cy="184150"/>
            </a:xfrm>
            <a:custGeom>
              <a:avLst/>
              <a:gdLst>
                <a:gd name="connsiteX0" fmla="*/ 2536825 w 2628900"/>
                <a:gd name="connsiteY0" fmla="*/ 0 h 184150"/>
                <a:gd name="connsiteX1" fmla="*/ 2628900 w 2628900"/>
                <a:gd name="connsiteY1" fmla="*/ 0 h 184150"/>
                <a:gd name="connsiteX2" fmla="*/ 2628900 w 2628900"/>
                <a:gd name="connsiteY2" fmla="*/ 184150 h 184150"/>
                <a:gd name="connsiteX3" fmla="*/ 2536825 w 2628900"/>
                <a:gd name="connsiteY3" fmla="*/ 184150 h 184150"/>
                <a:gd name="connsiteX4" fmla="*/ 92075 w 2628900"/>
                <a:gd name="connsiteY4" fmla="*/ 184150 h 184150"/>
                <a:gd name="connsiteX5" fmla="*/ 0 w 2628900"/>
                <a:gd name="connsiteY5" fmla="*/ 184150 h 184150"/>
                <a:gd name="connsiteX6" fmla="*/ 0 w 2628900"/>
                <a:gd name="connsiteY6" fmla="*/ 0 h 184150"/>
                <a:gd name="connsiteX7" fmla="*/ 92075 w 2628900"/>
                <a:gd name="connsiteY7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184150">
                  <a:moveTo>
                    <a:pt x="2536825" y="0"/>
                  </a:moveTo>
                  <a:cubicBezTo>
                    <a:pt x="2587677" y="0"/>
                    <a:pt x="2628900" y="0"/>
                    <a:pt x="2628900" y="0"/>
                  </a:cubicBezTo>
                  <a:lnTo>
                    <a:pt x="2628900" y="184150"/>
                  </a:lnTo>
                  <a:cubicBezTo>
                    <a:pt x="2628900" y="184150"/>
                    <a:pt x="2587677" y="184150"/>
                    <a:pt x="2536825" y="184150"/>
                  </a:cubicBezTo>
                  <a:lnTo>
                    <a:pt x="92075" y="184150"/>
                  </a:lnTo>
                  <a:cubicBezTo>
                    <a:pt x="41223" y="184150"/>
                    <a:pt x="0" y="184150"/>
                    <a:pt x="0" y="184150"/>
                  </a:cubicBezTo>
                  <a:lnTo>
                    <a:pt x="0" y="0"/>
                  </a:lnTo>
                  <a:cubicBezTo>
                    <a:pt x="0" y="0"/>
                    <a:pt x="41223" y="0"/>
                    <a:pt x="920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82F8867-23CF-8536-F871-69897714FB51}"/>
                </a:ext>
              </a:extLst>
            </p:cNvPr>
            <p:cNvSpPr/>
            <p:nvPr/>
          </p:nvSpPr>
          <p:spPr>
            <a:xfrm>
              <a:off x="-260350" y="1498600"/>
              <a:ext cx="1543050" cy="184150"/>
            </a:xfrm>
            <a:custGeom>
              <a:avLst/>
              <a:gdLst>
                <a:gd name="connsiteX0" fmla="*/ 1450975 w 1543050"/>
                <a:gd name="connsiteY0" fmla="*/ 0 h 184150"/>
                <a:gd name="connsiteX1" fmla="*/ 1543050 w 1543050"/>
                <a:gd name="connsiteY1" fmla="*/ 0 h 184150"/>
                <a:gd name="connsiteX2" fmla="*/ 1543050 w 1543050"/>
                <a:gd name="connsiteY2" fmla="*/ 184150 h 184150"/>
                <a:gd name="connsiteX3" fmla="*/ 1450975 w 1543050"/>
                <a:gd name="connsiteY3" fmla="*/ 184150 h 184150"/>
                <a:gd name="connsiteX4" fmla="*/ 92075 w 1543050"/>
                <a:gd name="connsiteY4" fmla="*/ 184150 h 184150"/>
                <a:gd name="connsiteX5" fmla="*/ 0 w 1543050"/>
                <a:gd name="connsiteY5" fmla="*/ 184150 h 184150"/>
                <a:gd name="connsiteX6" fmla="*/ 0 w 1543050"/>
                <a:gd name="connsiteY6" fmla="*/ 0 h 184150"/>
                <a:gd name="connsiteX7" fmla="*/ 92075 w 1543050"/>
                <a:gd name="connsiteY7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184150">
                  <a:moveTo>
                    <a:pt x="1450975" y="0"/>
                  </a:moveTo>
                  <a:cubicBezTo>
                    <a:pt x="1501827" y="0"/>
                    <a:pt x="1543050" y="0"/>
                    <a:pt x="1543050" y="0"/>
                  </a:cubicBezTo>
                  <a:lnTo>
                    <a:pt x="1543050" y="184150"/>
                  </a:lnTo>
                  <a:cubicBezTo>
                    <a:pt x="1543050" y="184150"/>
                    <a:pt x="1501827" y="184150"/>
                    <a:pt x="1450975" y="184150"/>
                  </a:cubicBezTo>
                  <a:lnTo>
                    <a:pt x="92075" y="184150"/>
                  </a:lnTo>
                  <a:cubicBezTo>
                    <a:pt x="41223" y="184150"/>
                    <a:pt x="0" y="184150"/>
                    <a:pt x="0" y="184150"/>
                  </a:cubicBezTo>
                  <a:lnTo>
                    <a:pt x="0" y="0"/>
                  </a:lnTo>
                  <a:cubicBezTo>
                    <a:pt x="0" y="0"/>
                    <a:pt x="41223" y="0"/>
                    <a:pt x="920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1BE7D41-B0BA-29A5-C839-6328E8566F88}"/>
                </a:ext>
              </a:extLst>
            </p:cNvPr>
            <p:cNvSpPr/>
            <p:nvPr/>
          </p:nvSpPr>
          <p:spPr>
            <a:xfrm>
              <a:off x="-266700" y="5854700"/>
              <a:ext cx="4102100" cy="292100"/>
            </a:xfrm>
            <a:custGeom>
              <a:avLst/>
              <a:gdLst>
                <a:gd name="connsiteX0" fmla="*/ 3956050 w 4102100"/>
                <a:gd name="connsiteY0" fmla="*/ 0 h 292100"/>
                <a:gd name="connsiteX1" fmla="*/ 4102100 w 4102100"/>
                <a:gd name="connsiteY1" fmla="*/ 0 h 292100"/>
                <a:gd name="connsiteX2" fmla="*/ 4102100 w 4102100"/>
                <a:gd name="connsiteY2" fmla="*/ 292100 h 292100"/>
                <a:gd name="connsiteX3" fmla="*/ 3956050 w 4102100"/>
                <a:gd name="connsiteY3" fmla="*/ 292100 h 292100"/>
                <a:gd name="connsiteX4" fmla="*/ 146050 w 4102100"/>
                <a:gd name="connsiteY4" fmla="*/ 292100 h 292100"/>
                <a:gd name="connsiteX5" fmla="*/ 0 w 4102100"/>
                <a:gd name="connsiteY5" fmla="*/ 292100 h 292100"/>
                <a:gd name="connsiteX6" fmla="*/ 0 w 4102100"/>
                <a:gd name="connsiteY6" fmla="*/ 0 h 292100"/>
                <a:gd name="connsiteX7" fmla="*/ 146050 w 4102100"/>
                <a:gd name="connsiteY7" fmla="*/ 0 h 29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02100" h="292100">
                  <a:moveTo>
                    <a:pt x="3956050" y="0"/>
                  </a:moveTo>
                  <a:cubicBezTo>
                    <a:pt x="4036711" y="0"/>
                    <a:pt x="4102100" y="0"/>
                    <a:pt x="4102100" y="0"/>
                  </a:cubicBezTo>
                  <a:lnTo>
                    <a:pt x="4102100" y="292100"/>
                  </a:lnTo>
                  <a:cubicBezTo>
                    <a:pt x="4102100" y="292100"/>
                    <a:pt x="4036711" y="292100"/>
                    <a:pt x="3956050" y="292100"/>
                  </a:cubicBezTo>
                  <a:lnTo>
                    <a:pt x="146050" y="292100"/>
                  </a:lnTo>
                  <a:cubicBezTo>
                    <a:pt x="65389" y="292100"/>
                    <a:pt x="0" y="292100"/>
                    <a:pt x="0" y="292100"/>
                  </a:cubicBezTo>
                  <a:lnTo>
                    <a:pt x="0" y="0"/>
                  </a:lnTo>
                  <a:cubicBezTo>
                    <a:pt x="0" y="0"/>
                    <a:pt x="65389" y="0"/>
                    <a:pt x="146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BFBCDF7-7723-A5E8-5E24-328F3F52ADA8}"/>
                </a:ext>
              </a:extLst>
            </p:cNvPr>
            <p:cNvSpPr/>
            <p:nvPr/>
          </p:nvSpPr>
          <p:spPr>
            <a:xfrm>
              <a:off x="1498600" y="203200"/>
              <a:ext cx="2628900" cy="38100"/>
            </a:xfrm>
            <a:custGeom>
              <a:avLst/>
              <a:gdLst>
                <a:gd name="connsiteX0" fmla="*/ 2609850 w 2628900"/>
                <a:gd name="connsiteY0" fmla="*/ 0 h 38100"/>
                <a:gd name="connsiteX1" fmla="*/ 2628900 w 2628900"/>
                <a:gd name="connsiteY1" fmla="*/ 0 h 38100"/>
                <a:gd name="connsiteX2" fmla="*/ 2628900 w 2628900"/>
                <a:gd name="connsiteY2" fmla="*/ 38100 h 38100"/>
                <a:gd name="connsiteX3" fmla="*/ 2609850 w 2628900"/>
                <a:gd name="connsiteY3" fmla="*/ 38100 h 38100"/>
                <a:gd name="connsiteX4" fmla="*/ 19050 w 2628900"/>
                <a:gd name="connsiteY4" fmla="*/ 38100 h 38100"/>
                <a:gd name="connsiteX5" fmla="*/ 0 w 2628900"/>
                <a:gd name="connsiteY5" fmla="*/ 38100 h 38100"/>
                <a:gd name="connsiteX6" fmla="*/ 0 w 2628900"/>
                <a:gd name="connsiteY6" fmla="*/ 0 h 38100"/>
                <a:gd name="connsiteX7" fmla="*/ 19050 w 262890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38100">
                  <a:moveTo>
                    <a:pt x="2609850" y="0"/>
                  </a:moveTo>
                  <a:cubicBezTo>
                    <a:pt x="2620371" y="0"/>
                    <a:pt x="2628900" y="0"/>
                    <a:pt x="2628900" y="0"/>
                  </a:cubicBezTo>
                  <a:lnTo>
                    <a:pt x="2628900" y="38100"/>
                  </a:lnTo>
                  <a:cubicBezTo>
                    <a:pt x="2628900" y="38100"/>
                    <a:pt x="2620371" y="38100"/>
                    <a:pt x="260985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AFAA47C-DC81-860A-FD85-301D658161DD}"/>
                </a:ext>
              </a:extLst>
            </p:cNvPr>
            <p:cNvSpPr/>
            <p:nvPr/>
          </p:nvSpPr>
          <p:spPr>
            <a:xfrm>
              <a:off x="1282700" y="584200"/>
              <a:ext cx="2628900" cy="38100"/>
            </a:xfrm>
            <a:custGeom>
              <a:avLst/>
              <a:gdLst>
                <a:gd name="connsiteX0" fmla="*/ 2609850 w 2628900"/>
                <a:gd name="connsiteY0" fmla="*/ 0 h 38100"/>
                <a:gd name="connsiteX1" fmla="*/ 2628900 w 2628900"/>
                <a:gd name="connsiteY1" fmla="*/ 0 h 38100"/>
                <a:gd name="connsiteX2" fmla="*/ 2628900 w 2628900"/>
                <a:gd name="connsiteY2" fmla="*/ 38100 h 38100"/>
                <a:gd name="connsiteX3" fmla="*/ 2609850 w 2628900"/>
                <a:gd name="connsiteY3" fmla="*/ 38100 h 38100"/>
                <a:gd name="connsiteX4" fmla="*/ 19050 w 2628900"/>
                <a:gd name="connsiteY4" fmla="*/ 38100 h 38100"/>
                <a:gd name="connsiteX5" fmla="*/ 0 w 2628900"/>
                <a:gd name="connsiteY5" fmla="*/ 38100 h 38100"/>
                <a:gd name="connsiteX6" fmla="*/ 0 w 2628900"/>
                <a:gd name="connsiteY6" fmla="*/ 0 h 38100"/>
                <a:gd name="connsiteX7" fmla="*/ 19050 w 262890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38100">
                  <a:moveTo>
                    <a:pt x="2609850" y="0"/>
                  </a:moveTo>
                  <a:cubicBezTo>
                    <a:pt x="2620371" y="0"/>
                    <a:pt x="2628900" y="0"/>
                    <a:pt x="2628900" y="0"/>
                  </a:cubicBezTo>
                  <a:lnTo>
                    <a:pt x="2628900" y="38100"/>
                  </a:lnTo>
                  <a:cubicBezTo>
                    <a:pt x="2628900" y="38100"/>
                    <a:pt x="2620371" y="38100"/>
                    <a:pt x="260985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10BAD5-1438-4EE5-C279-EC4E178A816A}"/>
                </a:ext>
              </a:extLst>
            </p:cNvPr>
            <p:cNvSpPr/>
            <p:nvPr/>
          </p:nvSpPr>
          <p:spPr>
            <a:xfrm>
              <a:off x="2838450" y="660400"/>
              <a:ext cx="1365250" cy="38100"/>
            </a:xfrm>
            <a:custGeom>
              <a:avLst/>
              <a:gdLst>
                <a:gd name="connsiteX0" fmla="*/ 1346200 w 1365250"/>
                <a:gd name="connsiteY0" fmla="*/ 0 h 38100"/>
                <a:gd name="connsiteX1" fmla="*/ 1365250 w 1365250"/>
                <a:gd name="connsiteY1" fmla="*/ 0 h 38100"/>
                <a:gd name="connsiteX2" fmla="*/ 1365250 w 1365250"/>
                <a:gd name="connsiteY2" fmla="*/ 38100 h 38100"/>
                <a:gd name="connsiteX3" fmla="*/ 1346200 w 1365250"/>
                <a:gd name="connsiteY3" fmla="*/ 38100 h 38100"/>
                <a:gd name="connsiteX4" fmla="*/ 19050 w 1365250"/>
                <a:gd name="connsiteY4" fmla="*/ 38100 h 38100"/>
                <a:gd name="connsiteX5" fmla="*/ 0 w 1365250"/>
                <a:gd name="connsiteY5" fmla="*/ 38100 h 38100"/>
                <a:gd name="connsiteX6" fmla="*/ 0 w 1365250"/>
                <a:gd name="connsiteY6" fmla="*/ 0 h 38100"/>
                <a:gd name="connsiteX7" fmla="*/ 19050 w 13652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5250" h="38100">
                  <a:moveTo>
                    <a:pt x="1346200" y="0"/>
                  </a:moveTo>
                  <a:cubicBezTo>
                    <a:pt x="1356721" y="0"/>
                    <a:pt x="1365250" y="0"/>
                    <a:pt x="1365250" y="0"/>
                  </a:cubicBezTo>
                  <a:lnTo>
                    <a:pt x="1365250" y="38100"/>
                  </a:lnTo>
                  <a:cubicBezTo>
                    <a:pt x="1365250" y="38100"/>
                    <a:pt x="1356721" y="38100"/>
                    <a:pt x="13462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37ACAD9-8757-4C90-8134-9A6169264C32}"/>
                </a:ext>
              </a:extLst>
            </p:cNvPr>
            <p:cNvSpPr/>
            <p:nvPr/>
          </p:nvSpPr>
          <p:spPr>
            <a:xfrm>
              <a:off x="2095500" y="755650"/>
              <a:ext cx="501650" cy="38100"/>
            </a:xfrm>
            <a:custGeom>
              <a:avLst/>
              <a:gdLst>
                <a:gd name="connsiteX0" fmla="*/ 482600 w 501650"/>
                <a:gd name="connsiteY0" fmla="*/ 0 h 38100"/>
                <a:gd name="connsiteX1" fmla="*/ 501650 w 501650"/>
                <a:gd name="connsiteY1" fmla="*/ 0 h 38100"/>
                <a:gd name="connsiteX2" fmla="*/ 501650 w 501650"/>
                <a:gd name="connsiteY2" fmla="*/ 38100 h 38100"/>
                <a:gd name="connsiteX3" fmla="*/ 482600 w 501650"/>
                <a:gd name="connsiteY3" fmla="*/ 38100 h 38100"/>
                <a:gd name="connsiteX4" fmla="*/ 19050 w 501650"/>
                <a:gd name="connsiteY4" fmla="*/ 38100 h 38100"/>
                <a:gd name="connsiteX5" fmla="*/ 0 w 501650"/>
                <a:gd name="connsiteY5" fmla="*/ 38100 h 38100"/>
                <a:gd name="connsiteX6" fmla="*/ 0 w 501650"/>
                <a:gd name="connsiteY6" fmla="*/ 0 h 38100"/>
                <a:gd name="connsiteX7" fmla="*/ 19050 w 5016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1650" h="38100">
                  <a:moveTo>
                    <a:pt x="482600" y="0"/>
                  </a:moveTo>
                  <a:cubicBezTo>
                    <a:pt x="493121" y="0"/>
                    <a:pt x="501650" y="0"/>
                    <a:pt x="501650" y="0"/>
                  </a:cubicBezTo>
                  <a:lnTo>
                    <a:pt x="501650" y="38100"/>
                  </a:lnTo>
                  <a:cubicBezTo>
                    <a:pt x="501650" y="38100"/>
                    <a:pt x="493121" y="38100"/>
                    <a:pt x="4826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F1AA0F1-DEB8-E8BE-7584-861AF689FF0D}"/>
                </a:ext>
              </a:extLst>
            </p:cNvPr>
            <p:cNvSpPr/>
            <p:nvPr/>
          </p:nvSpPr>
          <p:spPr>
            <a:xfrm>
              <a:off x="2641600" y="266700"/>
              <a:ext cx="984250" cy="38100"/>
            </a:xfrm>
            <a:custGeom>
              <a:avLst/>
              <a:gdLst>
                <a:gd name="connsiteX0" fmla="*/ 965200 w 984250"/>
                <a:gd name="connsiteY0" fmla="*/ 0 h 38100"/>
                <a:gd name="connsiteX1" fmla="*/ 984250 w 984250"/>
                <a:gd name="connsiteY1" fmla="*/ 0 h 38100"/>
                <a:gd name="connsiteX2" fmla="*/ 984250 w 984250"/>
                <a:gd name="connsiteY2" fmla="*/ 38100 h 38100"/>
                <a:gd name="connsiteX3" fmla="*/ 965200 w 984250"/>
                <a:gd name="connsiteY3" fmla="*/ 38100 h 38100"/>
                <a:gd name="connsiteX4" fmla="*/ 19050 w 984250"/>
                <a:gd name="connsiteY4" fmla="*/ 38100 h 38100"/>
                <a:gd name="connsiteX5" fmla="*/ 0 w 984250"/>
                <a:gd name="connsiteY5" fmla="*/ 38100 h 38100"/>
                <a:gd name="connsiteX6" fmla="*/ 0 w 984250"/>
                <a:gd name="connsiteY6" fmla="*/ 0 h 38100"/>
                <a:gd name="connsiteX7" fmla="*/ 19050 w 9842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4250" h="38100">
                  <a:moveTo>
                    <a:pt x="965200" y="0"/>
                  </a:moveTo>
                  <a:cubicBezTo>
                    <a:pt x="975721" y="0"/>
                    <a:pt x="984250" y="0"/>
                    <a:pt x="984250" y="0"/>
                  </a:cubicBezTo>
                  <a:lnTo>
                    <a:pt x="984250" y="38100"/>
                  </a:lnTo>
                  <a:cubicBezTo>
                    <a:pt x="984250" y="38100"/>
                    <a:pt x="975721" y="38100"/>
                    <a:pt x="9652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9251D289-F64D-CC03-B27E-73A19E959637}"/>
                </a:ext>
              </a:extLst>
            </p:cNvPr>
            <p:cNvSpPr/>
            <p:nvPr/>
          </p:nvSpPr>
          <p:spPr>
            <a:xfrm>
              <a:off x="139700" y="1739900"/>
              <a:ext cx="577850" cy="38100"/>
            </a:xfrm>
            <a:custGeom>
              <a:avLst/>
              <a:gdLst>
                <a:gd name="connsiteX0" fmla="*/ 558800 w 577850"/>
                <a:gd name="connsiteY0" fmla="*/ 0 h 38100"/>
                <a:gd name="connsiteX1" fmla="*/ 577850 w 577850"/>
                <a:gd name="connsiteY1" fmla="*/ 0 h 38100"/>
                <a:gd name="connsiteX2" fmla="*/ 577850 w 577850"/>
                <a:gd name="connsiteY2" fmla="*/ 38100 h 38100"/>
                <a:gd name="connsiteX3" fmla="*/ 558800 w 577850"/>
                <a:gd name="connsiteY3" fmla="*/ 38100 h 38100"/>
                <a:gd name="connsiteX4" fmla="*/ 19050 w 577850"/>
                <a:gd name="connsiteY4" fmla="*/ 38100 h 38100"/>
                <a:gd name="connsiteX5" fmla="*/ 0 w 577850"/>
                <a:gd name="connsiteY5" fmla="*/ 38100 h 38100"/>
                <a:gd name="connsiteX6" fmla="*/ 0 w 577850"/>
                <a:gd name="connsiteY6" fmla="*/ 0 h 38100"/>
                <a:gd name="connsiteX7" fmla="*/ 19050 w 5778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7850" h="38100">
                  <a:moveTo>
                    <a:pt x="558800" y="0"/>
                  </a:moveTo>
                  <a:cubicBezTo>
                    <a:pt x="569321" y="0"/>
                    <a:pt x="577850" y="0"/>
                    <a:pt x="577850" y="0"/>
                  </a:cubicBezTo>
                  <a:lnTo>
                    <a:pt x="577850" y="38100"/>
                  </a:lnTo>
                  <a:cubicBezTo>
                    <a:pt x="577850" y="38100"/>
                    <a:pt x="569321" y="38100"/>
                    <a:pt x="5588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5217E77-D2C3-4C0D-CBB3-29AD9B21ECE8}"/>
                </a:ext>
              </a:extLst>
            </p:cNvPr>
            <p:cNvSpPr/>
            <p:nvPr/>
          </p:nvSpPr>
          <p:spPr>
            <a:xfrm>
              <a:off x="-1263650" y="-1587500"/>
              <a:ext cx="3714750" cy="3714750"/>
            </a:xfrm>
            <a:custGeom>
              <a:avLst/>
              <a:gdLst>
                <a:gd name="connsiteX0" fmla="*/ 3714750 w 3714750"/>
                <a:gd name="connsiteY0" fmla="*/ 1857375 h 3714750"/>
                <a:gd name="connsiteX1" fmla="*/ 1857375 w 3714750"/>
                <a:gd name="connsiteY1" fmla="*/ 3714750 h 3714750"/>
                <a:gd name="connsiteX2" fmla="*/ 0 w 3714750"/>
                <a:gd name="connsiteY2" fmla="*/ 1857375 h 3714750"/>
                <a:gd name="connsiteX3" fmla="*/ 1857375 w 3714750"/>
                <a:gd name="connsiteY3" fmla="*/ 0 h 3714750"/>
                <a:gd name="connsiteX4" fmla="*/ 3714750 w 3714750"/>
                <a:gd name="connsiteY4" fmla="*/ 1857375 h 371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0" h="3714750">
                  <a:moveTo>
                    <a:pt x="3714750" y="1857375"/>
                  </a:moveTo>
                  <a:cubicBezTo>
                    <a:pt x="3714750" y="2883175"/>
                    <a:pt x="2883175" y="3714750"/>
                    <a:pt x="1857375" y="3714750"/>
                  </a:cubicBezTo>
                  <a:cubicBezTo>
                    <a:pt x="831575" y="3714750"/>
                    <a:pt x="0" y="2883175"/>
                    <a:pt x="0" y="1857375"/>
                  </a:cubicBezTo>
                  <a:cubicBezTo>
                    <a:pt x="0" y="831575"/>
                    <a:pt x="831575" y="0"/>
                    <a:pt x="1857375" y="0"/>
                  </a:cubicBezTo>
                  <a:cubicBezTo>
                    <a:pt x="2883175" y="0"/>
                    <a:pt x="3714750" y="831575"/>
                    <a:pt x="3714750" y="1857375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 descr="Badge Tick1 with solid fill">
            <a:extLst>
              <a:ext uri="{FF2B5EF4-FFF2-40B4-BE49-F238E27FC236}">
                <a16:creationId xmlns:a16="http://schemas.microsoft.com/office/drawing/2014/main" id="{2F2CACA8-8DFB-7112-A010-1C5A04F932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8295" y="133558"/>
            <a:ext cx="432000" cy="432000"/>
          </a:xfrm>
          <a:prstGeom prst="rect">
            <a:avLst/>
          </a:prstGeom>
        </p:spPr>
      </p:pic>
      <p:sp>
        <p:nvSpPr>
          <p:cNvPr id="2" name="Content Placeholder 98">
            <a:extLst>
              <a:ext uri="{FF2B5EF4-FFF2-40B4-BE49-F238E27FC236}">
                <a16:creationId xmlns:a16="http://schemas.microsoft.com/office/drawing/2014/main" id="{1340DF7E-64FA-6A30-BE2D-9114BA9B650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1063C-0E66-4EC7-54AF-2690FD48B454}"/>
              </a:ext>
            </a:extLst>
          </p:cNvPr>
          <p:cNvSpPr txBox="1"/>
          <p:nvPr userDrawn="1"/>
        </p:nvSpPr>
        <p:spPr>
          <a:xfrm>
            <a:off x="904550" y="79112"/>
            <a:ext cx="1996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Successes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67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l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Badge Unfollow with solid fill">
            <a:extLst>
              <a:ext uri="{FF2B5EF4-FFF2-40B4-BE49-F238E27FC236}">
                <a16:creationId xmlns:a16="http://schemas.microsoft.com/office/drawing/2014/main" id="{088FC3A8-6DC6-746F-EA40-8E77C3CAB8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735" y="133558"/>
            <a:ext cx="432000" cy="432000"/>
          </a:xfrm>
          <a:prstGeom prst="rect">
            <a:avLst/>
          </a:prstGeom>
        </p:spPr>
      </p:pic>
      <p:sp>
        <p:nvSpPr>
          <p:cNvPr id="247" name="Freeform: Shape 246">
            <a:extLst>
              <a:ext uri="{FF2B5EF4-FFF2-40B4-BE49-F238E27FC236}">
                <a16:creationId xmlns:a16="http://schemas.microsoft.com/office/drawing/2014/main" id="{DA8C323F-5C5B-0822-1E11-23577B7F7BBE}"/>
              </a:ext>
            </a:extLst>
          </p:cNvPr>
          <p:cNvSpPr/>
          <p:nvPr/>
        </p:nvSpPr>
        <p:spPr>
          <a:xfrm>
            <a:off x="-3257550" y="5226050"/>
            <a:ext cx="6940550" cy="323850"/>
          </a:xfrm>
          <a:custGeom>
            <a:avLst/>
            <a:gdLst>
              <a:gd name="connsiteX0" fmla="*/ 161925 w 6940550"/>
              <a:gd name="connsiteY0" fmla="*/ 0 h 323850"/>
              <a:gd name="connsiteX1" fmla="*/ 6778625 w 6940550"/>
              <a:gd name="connsiteY1" fmla="*/ 0 h 323850"/>
              <a:gd name="connsiteX2" fmla="*/ 6940550 w 6940550"/>
              <a:gd name="connsiteY2" fmla="*/ 161925 h 323850"/>
              <a:gd name="connsiteX3" fmla="*/ 6940550 w 6940550"/>
              <a:gd name="connsiteY3" fmla="*/ 161925 h 323850"/>
              <a:gd name="connsiteX4" fmla="*/ 6778625 w 6940550"/>
              <a:gd name="connsiteY4" fmla="*/ 323850 h 323850"/>
              <a:gd name="connsiteX5" fmla="*/ 161925 w 6940550"/>
              <a:gd name="connsiteY5" fmla="*/ 323850 h 323850"/>
              <a:gd name="connsiteX6" fmla="*/ 0 w 6940550"/>
              <a:gd name="connsiteY6" fmla="*/ 161925 h 323850"/>
              <a:gd name="connsiteX7" fmla="*/ 0 w 6940550"/>
              <a:gd name="connsiteY7" fmla="*/ 161925 h 323850"/>
              <a:gd name="connsiteX8" fmla="*/ 161925 w 6940550"/>
              <a:gd name="connsiteY8" fmla="*/ 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40550" h="323850">
                <a:moveTo>
                  <a:pt x="161925" y="0"/>
                </a:moveTo>
                <a:lnTo>
                  <a:pt x="6778625" y="0"/>
                </a:lnTo>
                <a:cubicBezTo>
                  <a:pt x="6868160" y="0"/>
                  <a:pt x="6940550" y="72390"/>
                  <a:pt x="6940550" y="161925"/>
                </a:cubicBezTo>
                <a:lnTo>
                  <a:pt x="6940550" y="161925"/>
                </a:lnTo>
                <a:cubicBezTo>
                  <a:pt x="6940550" y="251460"/>
                  <a:pt x="6868160" y="323850"/>
                  <a:pt x="6778625" y="323850"/>
                </a:cubicBezTo>
                <a:lnTo>
                  <a:pt x="161925" y="323850"/>
                </a:lnTo>
                <a:cubicBezTo>
                  <a:pt x="72390" y="323850"/>
                  <a:pt x="0" y="251460"/>
                  <a:pt x="0" y="161925"/>
                </a:cubicBezTo>
                <a:lnTo>
                  <a:pt x="0" y="161925"/>
                </a:lnTo>
                <a:cubicBezTo>
                  <a:pt x="0" y="72390"/>
                  <a:pt x="72390" y="0"/>
                  <a:pt x="1619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8" name="Freeform: Shape 247">
            <a:extLst>
              <a:ext uri="{FF2B5EF4-FFF2-40B4-BE49-F238E27FC236}">
                <a16:creationId xmlns:a16="http://schemas.microsoft.com/office/drawing/2014/main" id="{09F729CD-5F21-300D-0096-0C9D9D974E48}"/>
              </a:ext>
            </a:extLst>
          </p:cNvPr>
          <p:cNvSpPr/>
          <p:nvPr/>
        </p:nvSpPr>
        <p:spPr>
          <a:xfrm>
            <a:off x="10179050" y="6019800"/>
            <a:ext cx="3327400" cy="158750"/>
          </a:xfrm>
          <a:custGeom>
            <a:avLst/>
            <a:gdLst>
              <a:gd name="connsiteX0" fmla="*/ 79375 w 3327400"/>
              <a:gd name="connsiteY0" fmla="*/ 0 h 158750"/>
              <a:gd name="connsiteX1" fmla="*/ 3248025 w 3327400"/>
              <a:gd name="connsiteY1" fmla="*/ 0 h 158750"/>
              <a:gd name="connsiteX2" fmla="*/ 3327400 w 3327400"/>
              <a:gd name="connsiteY2" fmla="*/ 79375 h 158750"/>
              <a:gd name="connsiteX3" fmla="*/ 3327400 w 3327400"/>
              <a:gd name="connsiteY3" fmla="*/ 79375 h 158750"/>
              <a:gd name="connsiteX4" fmla="*/ 3248025 w 3327400"/>
              <a:gd name="connsiteY4" fmla="*/ 158750 h 158750"/>
              <a:gd name="connsiteX5" fmla="*/ 79375 w 3327400"/>
              <a:gd name="connsiteY5" fmla="*/ 158750 h 158750"/>
              <a:gd name="connsiteX6" fmla="*/ 0 w 3327400"/>
              <a:gd name="connsiteY6" fmla="*/ 79375 h 158750"/>
              <a:gd name="connsiteX7" fmla="*/ 0 w 3327400"/>
              <a:gd name="connsiteY7" fmla="*/ 79375 h 158750"/>
              <a:gd name="connsiteX8" fmla="*/ 79375 w 3327400"/>
              <a:gd name="connsiteY8" fmla="*/ 0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158750">
                <a:moveTo>
                  <a:pt x="79375" y="0"/>
                </a:moveTo>
                <a:lnTo>
                  <a:pt x="3248025" y="0"/>
                </a:lnTo>
                <a:cubicBezTo>
                  <a:pt x="3291840" y="0"/>
                  <a:pt x="3327400" y="35560"/>
                  <a:pt x="3327400" y="79375"/>
                </a:cubicBezTo>
                <a:lnTo>
                  <a:pt x="3327400" y="79375"/>
                </a:lnTo>
                <a:cubicBezTo>
                  <a:pt x="3327400" y="123190"/>
                  <a:pt x="3291840" y="158750"/>
                  <a:pt x="3248025" y="158750"/>
                </a:cubicBezTo>
                <a:lnTo>
                  <a:pt x="79375" y="158750"/>
                </a:lnTo>
                <a:cubicBezTo>
                  <a:pt x="35560" y="158750"/>
                  <a:pt x="0" y="123190"/>
                  <a:pt x="0" y="79375"/>
                </a:cubicBezTo>
                <a:lnTo>
                  <a:pt x="0" y="79375"/>
                </a:lnTo>
                <a:cubicBezTo>
                  <a:pt x="0" y="35560"/>
                  <a:pt x="35560" y="0"/>
                  <a:pt x="793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9" name="Freeform: Shape 248">
            <a:extLst>
              <a:ext uri="{FF2B5EF4-FFF2-40B4-BE49-F238E27FC236}">
                <a16:creationId xmlns:a16="http://schemas.microsoft.com/office/drawing/2014/main" id="{BBDA1E66-60BD-16B0-345F-D9538EA53C02}"/>
              </a:ext>
            </a:extLst>
          </p:cNvPr>
          <p:cNvSpPr/>
          <p:nvPr/>
        </p:nvSpPr>
        <p:spPr>
          <a:xfrm>
            <a:off x="9283700" y="6242050"/>
            <a:ext cx="4025900" cy="266700"/>
          </a:xfrm>
          <a:custGeom>
            <a:avLst/>
            <a:gdLst>
              <a:gd name="connsiteX0" fmla="*/ 133350 w 4025900"/>
              <a:gd name="connsiteY0" fmla="*/ 0 h 266700"/>
              <a:gd name="connsiteX1" fmla="*/ 3892550 w 4025900"/>
              <a:gd name="connsiteY1" fmla="*/ 0 h 266700"/>
              <a:gd name="connsiteX2" fmla="*/ 4025900 w 4025900"/>
              <a:gd name="connsiteY2" fmla="*/ 133350 h 266700"/>
              <a:gd name="connsiteX3" fmla="*/ 4025900 w 4025900"/>
              <a:gd name="connsiteY3" fmla="*/ 133350 h 266700"/>
              <a:gd name="connsiteX4" fmla="*/ 3892550 w 4025900"/>
              <a:gd name="connsiteY4" fmla="*/ 266700 h 266700"/>
              <a:gd name="connsiteX5" fmla="*/ 133350 w 4025900"/>
              <a:gd name="connsiteY5" fmla="*/ 266700 h 266700"/>
              <a:gd name="connsiteX6" fmla="*/ 0 w 4025900"/>
              <a:gd name="connsiteY6" fmla="*/ 133350 h 266700"/>
              <a:gd name="connsiteX7" fmla="*/ 0 w 4025900"/>
              <a:gd name="connsiteY7" fmla="*/ 133350 h 266700"/>
              <a:gd name="connsiteX8" fmla="*/ 133350 w 4025900"/>
              <a:gd name="connsiteY8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5900" h="266700">
                <a:moveTo>
                  <a:pt x="133350" y="0"/>
                </a:moveTo>
                <a:lnTo>
                  <a:pt x="3892550" y="0"/>
                </a:lnTo>
                <a:cubicBezTo>
                  <a:pt x="3966211" y="0"/>
                  <a:pt x="4025900" y="59690"/>
                  <a:pt x="4025900" y="133350"/>
                </a:cubicBezTo>
                <a:lnTo>
                  <a:pt x="4025900" y="133350"/>
                </a:lnTo>
                <a:cubicBezTo>
                  <a:pt x="4025900" y="207010"/>
                  <a:pt x="3966211" y="266700"/>
                  <a:pt x="3892550" y="266700"/>
                </a:cubicBezTo>
                <a:lnTo>
                  <a:pt x="133350" y="266700"/>
                </a:lnTo>
                <a:cubicBezTo>
                  <a:pt x="59690" y="266700"/>
                  <a:pt x="0" y="207010"/>
                  <a:pt x="0" y="133350"/>
                </a:cubicBezTo>
                <a:lnTo>
                  <a:pt x="0" y="133350"/>
                </a:lnTo>
                <a:cubicBezTo>
                  <a:pt x="0" y="59690"/>
                  <a:pt x="59690" y="0"/>
                  <a:pt x="13335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0" name="Freeform: Shape 249">
            <a:extLst>
              <a:ext uri="{FF2B5EF4-FFF2-40B4-BE49-F238E27FC236}">
                <a16:creationId xmlns:a16="http://schemas.microsoft.com/office/drawing/2014/main" id="{B2E465FE-6A32-ED6C-AF29-499992ABFA1D}"/>
              </a:ext>
            </a:extLst>
          </p:cNvPr>
          <p:cNvSpPr/>
          <p:nvPr/>
        </p:nvSpPr>
        <p:spPr>
          <a:xfrm>
            <a:off x="10979150" y="5920104"/>
            <a:ext cx="726440" cy="592454"/>
          </a:xfrm>
          <a:custGeom>
            <a:avLst/>
            <a:gdLst>
              <a:gd name="connsiteX0" fmla="*/ 337185 w 726440"/>
              <a:gd name="connsiteY0" fmla="*/ 0 h 592454"/>
              <a:gd name="connsiteX1" fmla="*/ 520700 w 726440"/>
              <a:gd name="connsiteY1" fmla="*/ 114935 h 592454"/>
              <a:gd name="connsiteX2" fmla="*/ 650240 w 726440"/>
              <a:gd name="connsiteY2" fmla="*/ 266065 h 592454"/>
              <a:gd name="connsiteX3" fmla="*/ 726440 w 726440"/>
              <a:gd name="connsiteY3" fmla="*/ 382270 h 592454"/>
              <a:gd name="connsiteX4" fmla="*/ 575310 w 726440"/>
              <a:gd name="connsiteY4" fmla="*/ 516255 h 592454"/>
              <a:gd name="connsiteX5" fmla="*/ 508635 w 726440"/>
              <a:gd name="connsiteY5" fmla="*/ 502285 h 592454"/>
              <a:gd name="connsiteX6" fmla="*/ 337820 w 726440"/>
              <a:gd name="connsiteY6" fmla="*/ 592455 h 592454"/>
              <a:gd name="connsiteX7" fmla="*/ 149860 w 726440"/>
              <a:gd name="connsiteY7" fmla="*/ 465455 h 592454"/>
              <a:gd name="connsiteX8" fmla="*/ 120015 w 726440"/>
              <a:gd name="connsiteY8" fmla="*/ 468630 h 592454"/>
              <a:gd name="connsiteX9" fmla="*/ 0 w 726440"/>
              <a:gd name="connsiteY9" fmla="*/ 357505 h 592454"/>
              <a:gd name="connsiteX10" fmla="*/ 15240 w 726440"/>
              <a:gd name="connsiteY10" fmla="*/ 302895 h 592454"/>
              <a:gd name="connsiteX11" fmla="*/ 13335 w 726440"/>
              <a:gd name="connsiteY11" fmla="*/ 277495 h 592454"/>
              <a:gd name="connsiteX12" fmla="*/ 155575 w 726440"/>
              <a:gd name="connsiteY12" fmla="*/ 111760 h 592454"/>
              <a:gd name="connsiteX13" fmla="*/ 337820 w 726440"/>
              <a:gd name="connsiteY13" fmla="*/ 635 h 59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6440" h="592454">
                <a:moveTo>
                  <a:pt x="337185" y="0"/>
                </a:moveTo>
                <a:cubicBezTo>
                  <a:pt x="421640" y="0"/>
                  <a:pt x="494030" y="47625"/>
                  <a:pt x="520700" y="114935"/>
                </a:cubicBezTo>
                <a:cubicBezTo>
                  <a:pt x="592455" y="137160"/>
                  <a:pt x="645160" y="196215"/>
                  <a:pt x="650240" y="266065"/>
                </a:cubicBezTo>
                <a:cubicBezTo>
                  <a:pt x="695960" y="288925"/>
                  <a:pt x="726440" y="332740"/>
                  <a:pt x="726440" y="382270"/>
                </a:cubicBezTo>
                <a:cubicBezTo>
                  <a:pt x="726440" y="455930"/>
                  <a:pt x="658495" y="516255"/>
                  <a:pt x="575310" y="516255"/>
                </a:cubicBezTo>
                <a:cubicBezTo>
                  <a:pt x="492125" y="516255"/>
                  <a:pt x="528955" y="511175"/>
                  <a:pt x="508635" y="502285"/>
                </a:cubicBezTo>
                <a:cubicBezTo>
                  <a:pt x="475615" y="556260"/>
                  <a:pt x="411480" y="592455"/>
                  <a:pt x="337820" y="592455"/>
                </a:cubicBezTo>
                <a:cubicBezTo>
                  <a:pt x="264160" y="592455"/>
                  <a:pt x="172720" y="538480"/>
                  <a:pt x="149860" y="465455"/>
                </a:cubicBezTo>
                <a:cubicBezTo>
                  <a:pt x="140335" y="467360"/>
                  <a:pt x="130175" y="468630"/>
                  <a:pt x="120015" y="468630"/>
                </a:cubicBezTo>
                <a:cubicBezTo>
                  <a:pt x="53975" y="468630"/>
                  <a:pt x="0" y="418465"/>
                  <a:pt x="0" y="357505"/>
                </a:cubicBezTo>
                <a:cubicBezTo>
                  <a:pt x="0" y="296545"/>
                  <a:pt x="5715" y="319405"/>
                  <a:pt x="15240" y="302895"/>
                </a:cubicBezTo>
                <a:cubicBezTo>
                  <a:pt x="13970" y="294640"/>
                  <a:pt x="13335" y="285750"/>
                  <a:pt x="13335" y="277495"/>
                </a:cubicBezTo>
                <a:cubicBezTo>
                  <a:pt x="13335" y="198755"/>
                  <a:pt x="73660" y="132080"/>
                  <a:pt x="155575" y="111760"/>
                </a:cubicBezTo>
                <a:cubicBezTo>
                  <a:pt x="183515" y="46990"/>
                  <a:pt x="254635" y="635"/>
                  <a:pt x="337820" y="635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757A76FC-AA0E-6066-51B6-C901131816D7}"/>
              </a:ext>
            </a:extLst>
          </p:cNvPr>
          <p:cNvSpPr/>
          <p:nvPr/>
        </p:nvSpPr>
        <p:spPr>
          <a:xfrm>
            <a:off x="11111230" y="5674359"/>
            <a:ext cx="834389" cy="708660"/>
          </a:xfrm>
          <a:custGeom>
            <a:avLst/>
            <a:gdLst>
              <a:gd name="connsiteX0" fmla="*/ 422275 w 834389"/>
              <a:gd name="connsiteY0" fmla="*/ 0 h 708660"/>
              <a:gd name="connsiteX1" fmla="*/ 616585 w 834389"/>
              <a:gd name="connsiteY1" fmla="*/ 137160 h 708660"/>
              <a:gd name="connsiteX2" fmla="*/ 753745 w 834389"/>
              <a:gd name="connsiteY2" fmla="*/ 318135 h 708660"/>
              <a:gd name="connsiteX3" fmla="*/ 834389 w 834389"/>
              <a:gd name="connsiteY3" fmla="*/ 457200 h 708660"/>
              <a:gd name="connsiteX4" fmla="*/ 674370 w 834389"/>
              <a:gd name="connsiteY4" fmla="*/ 617220 h 708660"/>
              <a:gd name="connsiteX5" fmla="*/ 603885 w 834389"/>
              <a:gd name="connsiteY5" fmla="*/ 600710 h 708660"/>
              <a:gd name="connsiteX6" fmla="*/ 422910 w 834389"/>
              <a:gd name="connsiteY6" fmla="*/ 708660 h 708660"/>
              <a:gd name="connsiteX7" fmla="*/ 239395 w 834389"/>
              <a:gd name="connsiteY7" fmla="*/ 596265 h 708660"/>
              <a:gd name="connsiteX8" fmla="*/ 160020 w 834389"/>
              <a:gd name="connsiteY8" fmla="*/ 617220 h 708660"/>
              <a:gd name="connsiteX9" fmla="*/ 0 w 834389"/>
              <a:gd name="connsiteY9" fmla="*/ 457200 h 708660"/>
              <a:gd name="connsiteX10" fmla="*/ 80645 w 834389"/>
              <a:gd name="connsiteY10" fmla="*/ 318135 h 708660"/>
              <a:gd name="connsiteX11" fmla="*/ 230505 w 834389"/>
              <a:gd name="connsiteY11" fmla="*/ 133350 h 708660"/>
              <a:gd name="connsiteX12" fmla="*/ 422910 w 834389"/>
              <a:gd name="connsiteY12" fmla="*/ 0 h 70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4389" h="708660">
                <a:moveTo>
                  <a:pt x="422275" y="0"/>
                </a:moveTo>
                <a:cubicBezTo>
                  <a:pt x="511810" y="0"/>
                  <a:pt x="588010" y="57150"/>
                  <a:pt x="616585" y="137160"/>
                </a:cubicBezTo>
                <a:cubicBezTo>
                  <a:pt x="692785" y="163830"/>
                  <a:pt x="748030" y="234315"/>
                  <a:pt x="753745" y="318135"/>
                </a:cubicBezTo>
                <a:cubicBezTo>
                  <a:pt x="802005" y="345440"/>
                  <a:pt x="834389" y="397510"/>
                  <a:pt x="834389" y="457200"/>
                </a:cubicBezTo>
                <a:cubicBezTo>
                  <a:pt x="834389" y="545465"/>
                  <a:pt x="762635" y="617220"/>
                  <a:pt x="674370" y="617220"/>
                </a:cubicBezTo>
                <a:cubicBezTo>
                  <a:pt x="586105" y="617220"/>
                  <a:pt x="624839" y="611505"/>
                  <a:pt x="603885" y="600710"/>
                </a:cubicBezTo>
                <a:cubicBezTo>
                  <a:pt x="568960" y="664845"/>
                  <a:pt x="501014" y="708660"/>
                  <a:pt x="422910" y="708660"/>
                </a:cubicBezTo>
                <a:cubicBezTo>
                  <a:pt x="344805" y="708660"/>
                  <a:pt x="273685" y="662940"/>
                  <a:pt x="239395" y="596265"/>
                </a:cubicBezTo>
                <a:cubicBezTo>
                  <a:pt x="215900" y="609600"/>
                  <a:pt x="188595" y="617220"/>
                  <a:pt x="160020" y="617220"/>
                </a:cubicBezTo>
                <a:cubicBezTo>
                  <a:pt x="71755" y="617220"/>
                  <a:pt x="0" y="545465"/>
                  <a:pt x="0" y="457200"/>
                </a:cubicBezTo>
                <a:cubicBezTo>
                  <a:pt x="0" y="368935"/>
                  <a:pt x="32385" y="346075"/>
                  <a:pt x="80645" y="318135"/>
                </a:cubicBezTo>
                <a:cubicBezTo>
                  <a:pt x="86360" y="229235"/>
                  <a:pt x="147955" y="156210"/>
                  <a:pt x="230505" y="133350"/>
                </a:cubicBezTo>
                <a:cubicBezTo>
                  <a:pt x="259714" y="55245"/>
                  <a:pt x="335280" y="0"/>
                  <a:pt x="422910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8578FC59-FE74-1DE6-19C2-28A00A084033}"/>
              </a:ext>
            </a:extLst>
          </p:cNvPr>
          <p:cNvSpPr/>
          <p:nvPr/>
        </p:nvSpPr>
        <p:spPr>
          <a:xfrm>
            <a:off x="-590550" y="1397000"/>
            <a:ext cx="3327400" cy="82550"/>
          </a:xfrm>
          <a:custGeom>
            <a:avLst/>
            <a:gdLst>
              <a:gd name="connsiteX0" fmla="*/ 41275 w 3327400"/>
              <a:gd name="connsiteY0" fmla="*/ 0 h 82550"/>
              <a:gd name="connsiteX1" fmla="*/ 3286125 w 3327400"/>
              <a:gd name="connsiteY1" fmla="*/ 0 h 82550"/>
              <a:gd name="connsiteX2" fmla="*/ 3327400 w 3327400"/>
              <a:gd name="connsiteY2" fmla="*/ 41275 h 82550"/>
              <a:gd name="connsiteX3" fmla="*/ 3327400 w 3327400"/>
              <a:gd name="connsiteY3" fmla="*/ 41275 h 82550"/>
              <a:gd name="connsiteX4" fmla="*/ 3286125 w 3327400"/>
              <a:gd name="connsiteY4" fmla="*/ 82550 h 82550"/>
              <a:gd name="connsiteX5" fmla="*/ 41275 w 3327400"/>
              <a:gd name="connsiteY5" fmla="*/ 82550 h 82550"/>
              <a:gd name="connsiteX6" fmla="*/ 0 w 3327400"/>
              <a:gd name="connsiteY6" fmla="*/ 41275 h 82550"/>
              <a:gd name="connsiteX7" fmla="*/ 0 w 3327400"/>
              <a:gd name="connsiteY7" fmla="*/ 41275 h 82550"/>
              <a:gd name="connsiteX8" fmla="*/ 41275 w 332740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82550">
                <a:moveTo>
                  <a:pt x="41275" y="0"/>
                </a:moveTo>
                <a:lnTo>
                  <a:pt x="3286125" y="0"/>
                </a:lnTo>
                <a:cubicBezTo>
                  <a:pt x="3308985" y="0"/>
                  <a:pt x="3327400" y="18415"/>
                  <a:pt x="3327400" y="41275"/>
                </a:cubicBezTo>
                <a:lnTo>
                  <a:pt x="3327400" y="41275"/>
                </a:lnTo>
                <a:cubicBezTo>
                  <a:pt x="3327400" y="64135"/>
                  <a:pt x="3308985" y="82550"/>
                  <a:pt x="328612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3" name="Freeform: Shape 252">
            <a:extLst>
              <a:ext uri="{FF2B5EF4-FFF2-40B4-BE49-F238E27FC236}">
                <a16:creationId xmlns:a16="http://schemas.microsoft.com/office/drawing/2014/main" id="{C2D842FB-45AC-8930-5065-54A185AA4A41}"/>
              </a:ext>
            </a:extLst>
          </p:cNvPr>
          <p:cNvSpPr/>
          <p:nvPr/>
        </p:nvSpPr>
        <p:spPr>
          <a:xfrm>
            <a:off x="-3257550" y="4965700"/>
            <a:ext cx="4273550" cy="152400"/>
          </a:xfrm>
          <a:custGeom>
            <a:avLst/>
            <a:gdLst>
              <a:gd name="connsiteX0" fmla="*/ 76200 w 4273550"/>
              <a:gd name="connsiteY0" fmla="*/ 0 h 152400"/>
              <a:gd name="connsiteX1" fmla="*/ 4197350 w 4273550"/>
              <a:gd name="connsiteY1" fmla="*/ 0 h 152400"/>
              <a:gd name="connsiteX2" fmla="*/ 4273550 w 4273550"/>
              <a:gd name="connsiteY2" fmla="*/ 76200 h 152400"/>
              <a:gd name="connsiteX3" fmla="*/ 4273550 w 4273550"/>
              <a:gd name="connsiteY3" fmla="*/ 76200 h 152400"/>
              <a:gd name="connsiteX4" fmla="*/ 4197350 w 4273550"/>
              <a:gd name="connsiteY4" fmla="*/ 152400 h 152400"/>
              <a:gd name="connsiteX5" fmla="*/ 76200 w 4273550"/>
              <a:gd name="connsiteY5" fmla="*/ 152400 h 152400"/>
              <a:gd name="connsiteX6" fmla="*/ 0 w 4273550"/>
              <a:gd name="connsiteY6" fmla="*/ 76200 h 152400"/>
              <a:gd name="connsiteX7" fmla="*/ 0 w 4273550"/>
              <a:gd name="connsiteY7" fmla="*/ 76200 h 152400"/>
              <a:gd name="connsiteX8" fmla="*/ 76200 w 4273550"/>
              <a:gd name="connsiteY8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73550" h="152400">
                <a:moveTo>
                  <a:pt x="76200" y="0"/>
                </a:moveTo>
                <a:lnTo>
                  <a:pt x="4197350" y="0"/>
                </a:lnTo>
                <a:cubicBezTo>
                  <a:pt x="4239260" y="0"/>
                  <a:pt x="4273550" y="34290"/>
                  <a:pt x="4273550" y="76200"/>
                </a:cubicBezTo>
                <a:lnTo>
                  <a:pt x="4273550" y="76200"/>
                </a:lnTo>
                <a:cubicBezTo>
                  <a:pt x="4273550" y="118110"/>
                  <a:pt x="4239260" y="152400"/>
                  <a:pt x="4197350" y="152400"/>
                </a:cubicBezTo>
                <a:lnTo>
                  <a:pt x="76200" y="152400"/>
                </a:lnTo>
                <a:cubicBezTo>
                  <a:pt x="34290" y="152400"/>
                  <a:pt x="0" y="118110"/>
                  <a:pt x="0" y="76200"/>
                </a:cubicBezTo>
                <a:lnTo>
                  <a:pt x="0" y="76200"/>
                </a:lnTo>
                <a:cubicBezTo>
                  <a:pt x="0" y="34290"/>
                  <a:pt x="34290" y="0"/>
                  <a:pt x="762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4" name="Freeform: Shape 253">
            <a:extLst>
              <a:ext uri="{FF2B5EF4-FFF2-40B4-BE49-F238E27FC236}">
                <a16:creationId xmlns:a16="http://schemas.microsoft.com/office/drawing/2014/main" id="{592833F3-AE71-0D4C-A667-2E35A51F1217}"/>
              </a:ext>
            </a:extLst>
          </p:cNvPr>
          <p:cNvSpPr/>
          <p:nvPr/>
        </p:nvSpPr>
        <p:spPr>
          <a:xfrm>
            <a:off x="-1111250" y="1187450"/>
            <a:ext cx="3327400" cy="158750"/>
          </a:xfrm>
          <a:custGeom>
            <a:avLst/>
            <a:gdLst>
              <a:gd name="connsiteX0" fmla="*/ 79375 w 3327400"/>
              <a:gd name="connsiteY0" fmla="*/ 0 h 158750"/>
              <a:gd name="connsiteX1" fmla="*/ 3248025 w 3327400"/>
              <a:gd name="connsiteY1" fmla="*/ 0 h 158750"/>
              <a:gd name="connsiteX2" fmla="*/ 3327400 w 3327400"/>
              <a:gd name="connsiteY2" fmla="*/ 79375 h 158750"/>
              <a:gd name="connsiteX3" fmla="*/ 3327400 w 3327400"/>
              <a:gd name="connsiteY3" fmla="*/ 79375 h 158750"/>
              <a:gd name="connsiteX4" fmla="*/ 3248025 w 3327400"/>
              <a:gd name="connsiteY4" fmla="*/ 158750 h 158750"/>
              <a:gd name="connsiteX5" fmla="*/ 79375 w 3327400"/>
              <a:gd name="connsiteY5" fmla="*/ 158750 h 158750"/>
              <a:gd name="connsiteX6" fmla="*/ 0 w 3327400"/>
              <a:gd name="connsiteY6" fmla="*/ 79375 h 158750"/>
              <a:gd name="connsiteX7" fmla="*/ 0 w 3327400"/>
              <a:gd name="connsiteY7" fmla="*/ 79375 h 158750"/>
              <a:gd name="connsiteX8" fmla="*/ 79375 w 3327400"/>
              <a:gd name="connsiteY8" fmla="*/ 0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158750">
                <a:moveTo>
                  <a:pt x="79375" y="0"/>
                </a:moveTo>
                <a:lnTo>
                  <a:pt x="3248025" y="0"/>
                </a:lnTo>
                <a:cubicBezTo>
                  <a:pt x="3291840" y="0"/>
                  <a:pt x="3327400" y="35560"/>
                  <a:pt x="3327400" y="79375"/>
                </a:cubicBezTo>
                <a:lnTo>
                  <a:pt x="3327400" y="79375"/>
                </a:lnTo>
                <a:cubicBezTo>
                  <a:pt x="3327400" y="123190"/>
                  <a:pt x="3291840" y="158750"/>
                  <a:pt x="3248025" y="158750"/>
                </a:cubicBezTo>
                <a:lnTo>
                  <a:pt x="79375" y="158750"/>
                </a:lnTo>
                <a:cubicBezTo>
                  <a:pt x="35560" y="158750"/>
                  <a:pt x="0" y="123190"/>
                  <a:pt x="0" y="79375"/>
                </a:cubicBezTo>
                <a:lnTo>
                  <a:pt x="0" y="79375"/>
                </a:lnTo>
                <a:cubicBezTo>
                  <a:pt x="0" y="35560"/>
                  <a:pt x="35560" y="0"/>
                  <a:pt x="793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2A9E907F-231D-A258-DE91-DB7614873712}"/>
              </a:ext>
            </a:extLst>
          </p:cNvPr>
          <p:cNvSpPr/>
          <p:nvPr/>
        </p:nvSpPr>
        <p:spPr>
          <a:xfrm>
            <a:off x="158750" y="939800"/>
            <a:ext cx="901700" cy="82550"/>
          </a:xfrm>
          <a:custGeom>
            <a:avLst/>
            <a:gdLst>
              <a:gd name="connsiteX0" fmla="*/ 41275 w 901700"/>
              <a:gd name="connsiteY0" fmla="*/ 0 h 82550"/>
              <a:gd name="connsiteX1" fmla="*/ 860425 w 901700"/>
              <a:gd name="connsiteY1" fmla="*/ 0 h 82550"/>
              <a:gd name="connsiteX2" fmla="*/ 901700 w 901700"/>
              <a:gd name="connsiteY2" fmla="*/ 41275 h 82550"/>
              <a:gd name="connsiteX3" fmla="*/ 901700 w 901700"/>
              <a:gd name="connsiteY3" fmla="*/ 41275 h 82550"/>
              <a:gd name="connsiteX4" fmla="*/ 860425 w 901700"/>
              <a:gd name="connsiteY4" fmla="*/ 82550 h 82550"/>
              <a:gd name="connsiteX5" fmla="*/ 41275 w 901700"/>
              <a:gd name="connsiteY5" fmla="*/ 82550 h 82550"/>
              <a:gd name="connsiteX6" fmla="*/ 0 w 901700"/>
              <a:gd name="connsiteY6" fmla="*/ 41275 h 82550"/>
              <a:gd name="connsiteX7" fmla="*/ 0 w 901700"/>
              <a:gd name="connsiteY7" fmla="*/ 41275 h 82550"/>
              <a:gd name="connsiteX8" fmla="*/ 41275 w 90170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1700" h="82550">
                <a:moveTo>
                  <a:pt x="41275" y="0"/>
                </a:moveTo>
                <a:lnTo>
                  <a:pt x="860425" y="0"/>
                </a:lnTo>
                <a:cubicBezTo>
                  <a:pt x="883285" y="0"/>
                  <a:pt x="901700" y="18415"/>
                  <a:pt x="901700" y="41275"/>
                </a:cubicBezTo>
                <a:lnTo>
                  <a:pt x="901700" y="41275"/>
                </a:lnTo>
                <a:cubicBezTo>
                  <a:pt x="901700" y="64135"/>
                  <a:pt x="883285" y="82550"/>
                  <a:pt x="86042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540F1764-9A97-61AC-2F76-627205F6FDF9}"/>
              </a:ext>
            </a:extLst>
          </p:cNvPr>
          <p:cNvSpPr/>
          <p:nvPr/>
        </p:nvSpPr>
        <p:spPr>
          <a:xfrm>
            <a:off x="-2228850" y="-2451100"/>
            <a:ext cx="4540250" cy="4451350"/>
          </a:xfrm>
          <a:custGeom>
            <a:avLst/>
            <a:gdLst>
              <a:gd name="connsiteX0" fmla="*/ 2270125 w 4540250"/>
              <a:gd name="connsiteY0" fmla="*/ 0 h 4451350"/>
              <a:gd name="connsiteX1" fmla="*/ 4540250 w 4540250"/>
              <a:gd name="connsiteY1" fmla="*/ 2225675 h 4451350"/>
              <a:gd name="connsiteX2" fmla="*/ 2270125 w 4540250"/>
              <a:gd name="connsiteY2" fmla="*/ 4451350 h 4451350"/>
              <a:gd name="connsiteX3" fmla="*/ 0 w 4540250"/>
              <a:gd name="connsiteY3" fmla="*/ 2225675 h 4451350"/>
              <a:gd name="connsiteX4" fmla="*/ 2270125 w 4540250"/>
              <a:gd name="connsiteY4" fmla="*/ 0 h 445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40250" h="4451350">
                <a:moveTo>
                  <a:pt x="2270125" y="0"/>
                </a:moveTo>
                <a:cubicBezTo>
                  <a:pt x="3524250" y="0"/>
                  <a:pt x="4540250" y="996950"/>
                  <a:pt x="4540250" y="2225675"/>
                </a:cubicBezTo>
                <a:cubicBezTo>
                  <a:pt x="4540250" y="3454400"/>
                  <a:pt x="3524250" y="4451350"/>
                  <a:pt x="2270125" y="4451350"/>
                </a:cubicBezTo>
                <a:cubicBezTo>
                  <a:pt x="1016000" y="4451350"/>
                  <a:pt x="0" y="3454400"/>
                  <a:pt x="0" y="2225675"/>
                </a:cubicBezTo>
                <a:cubicBezTo>
                  <a:pt x="0" y="996950"/>
                  <a:pt x="1016000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7" name="Freeform: Shape 256">
            <a:extLst>
              <a:ext uri="{FF2B5EF4-FFF2-40B4-BE49-F238E27FC236}">
                <a16:creationId xmlns:a16="http://schemas.microsoft.com/office/drawing/2014/main" id="{E771CBFA-5693-391D-01C0-77BC94E23174}"/>
              </a:ext>
            </a:extLst>
          </p:cNvPr>
          <p:cNvSpPr/>
          <p:nvPr/>
        </p:nvSpPr>
        <p:spPr>
          <a:xfrm>
            <a:off x="-381000" y="-2178050"/>
            <a:ext cx="4540250" cy="2520950"/>
          </a:xfrm>
          <a:custGeom>
            <a:avLst/>
            <a:gdLst>
              <a:gd name="connsiteX0" fmla="*/ 2270125 w 4540250"/>
              <a:gd name="connsiteY0" fmla="*/ 0 h 2520950"/>
              <a:gd name="connsiteX1" fmla="*/ 3882390 w 4540250"/>
              <a:gd name="connsiteY1" fmla="*/ 374650 h 2520950"/>
              <a:gd name="connsiteX2" fmla="*/ 4540250 w 4540250"/>
              <a:gd name="connsiteY2" fmla="*/ 1260475 h 2520950"/>
              <a:gd name="connsiteX3" fmla="*/ 3882390 w 4540250"/>
              <a:gd name="connsiteY3" fmla="*/ 2146300 h 2520950"/>
              <a:gd name="connsiteX4" fmla="*/ 2270125 w 4540250"/>
              <a:gd name="connsiteY4" fmla="*/ 2520950 h 2520950"/>
              <a:gd name="connsiteX5" fmla="*/ 657860 w 4540250"/>
              <a:gd name="connsiteY5" fmla="*/ 2146300 h 2520950"/>
              <a:gd name="connsiteX6" fmla="*/ 0 w 4540250"/>
              <a:gd name="connsiteY6" fmla="*/ 1260475 h 2520950"/>
              <a:gd name="connsiteX7" fmla="*/ 657860 w 4540250"/>
              <a:gd name="connsiteY7" fmla="*/ 374650 h 2520950"/>
              <a:gd name="connsiteX8" fmla="*/ 2270125 w 4540250"/>
              <a:gd name="connsiteY8" fmla="*/ 0 h 25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0250" h="2520950">
                <a:moveTo>
                  <a:pt x="2270125" y="0"/>
                </a:moveTo>
                <a:cubicBezTo>
                  <a:pt x="2901315" y="0"/>
                  <a:pt x="3471545" y="143510"/>
                  <a:pt x="3882390" y="374650"/>
                </a:cubicBezTo>
                <a:cubicBezTo>
                  <a:pt x="4294505" y="605790"/>
                  <a:pt x="4540250" y="920750"/>
                  <a:pt x="4540250" y="1260475"/>
                </a:cubicBezTo>
                <a:cubicBezTo>
                  <a:pt x="4540250" y="1600200"/>
                  <a:pt x="4294505" y="1915160"/>
                  <a:pt x="3882390" y="2146300"/>
                </a:cubicBezTo>
                <a:cubicBezTo>
                  <a:pt x="3471545" y="2376805"/>
                  <a:pt x="2901315" y="2520950"/>
                  <a:pt x="2270125" y="2520950"/>
                </a:cubicBezTo>
                <a:cubicBezTo>
                  <a:pt x="1638935" y="2520950"/>
                  <a:pt x="1068705" y="2377440"/>
                  <a:pt x="657860" y="2146300"/>
                </a:cubicBezTo>
                <a:cubicBezTo>
                  <a:pt x="245745" y="1915160"/>
                  <a:pt x="0" y="1600835"/>
                  <a:pt x="0" y="1260475"/>
                </a:cubicBezTo>
                <a:cubicBezTo>
                  <a:pt x="0" y="920115"/>
                  <a:pt x="245745" y="605790"/>
                  <a:pt x="657860" y="374650"/>
                </a:cubicBezTo>
                <a:cubicBezTo>
                  <a:pt x="1068705" y="144145"/>
                  <a:pt x="1638935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8" name="Freeform: Shape 257">
            <a:extLst>
              <a:ext uri="{FF2B5EF4-FFF2-40B4-BE49-F238E27FC236}">
                <a16:creationId xmlns:a16="http://schemas.microsoft.com/office/drawing/2014/main" id="{374148AD-DAFD-D8E6-55D3-4A4E54A46157}"/>
              </a:ext>
            </a:extLst>
          </p:cNvPr>
          <p:cNvSpPr/>
          <p:nvPr/>
        </p:nvSpPr>
        <p:spPr>
          <a:xfrm>
            <a:off x="1701382" y="6583044"/>
            <a:ext cx="713522" cy="274320"/>
          </a:xfrm>
          <a:custGeom>
            <a:avLst/>
            <a:gdLst>
              <a:gd name="connsiteX0" fmla="*/ 711617 w 713522"/>
              <a:gd name="connsiteY0" fmla="*/ 267336 h 274320"/>
              <a:gd name="connsiteX1" fmla="*/ 707172 w 713522"/>
              <a:gd name="connsiteY1" fmla="*/ 255270 h 274320"/>
              <a:gd name="connsiteX2" fmla="*/ 690662 w 713522"/>
              <a:gd name="connsiteY2" fmla="*/ 211455 h 274320"/>
              <a:gd name="connsiteX3" fmla="*/ 614462 w 713522"/>
              <a:gd name="connsiteY3" fmla="*/ 8890 h 274320"/>
              <a:gd name="connsiteX4" fmla="*/ 607477 w 713522"/>
              <a:gd name="connsiteY4" fmla="*/ 1905 h 274320"/>
              <a:gd name="connsiteX5" fmla="*/ 601127 w 713522"/>
              <a:gd name="connsiteY5" fmla="*/ 0 h 274320"/>
              <a:gd name="connsiteX6" fmla="*/ 114717 w 713522"/>
              <a:gd name="connsiteY6" fmla="*/ 0 h 274320"/>
              <a:gd name="connsiteX7" fmla="*/ 102017 w 713522"/>
              <a:gd name="connsiteY7" fmla="*/ 8890 h 274320"/>
              <a:gd name="connsiteX8" fmla="*/ 96937 w 713522"/>
              <a:gd name="connsiteY8" fmla="*/ 20955 h 274320"/>
              <a:gd name="connsiteX9" fmla="*/ 79792 w 713522"/>
              <a:gd name="connsiteY9" fmla="*/ 64136 h 274320"/>
              <a:gd name="connsiteX10" fmla="*/ 23912 w 713522"/>
              <a:gd name="connsiteY10" fmla="*/ 207645 h 274320"/>
              <a:gd name="connsiteX11" fmla="*/ 1052 w 713522"/>
              <a:gd name="connsiteY11" fmla="*/ 266700 h 274320"/>
              <a:gd name="connsiteX12" fmla="*/ 417 w 713522"/>
              <a:gd name="connsiteY12" fmla="*/ 274320 h 274320"/>
              <a:gd name="connsiteX13" fmla="*/ 161707 w 713522"/>
              <a:gd name="connsiteY13" fmla="*/ 274320 h 274320"/>
              <a:gd name="connsiteX14" fmla="*/ 161707 w 713522"/>
              <a:gd name="connsiteY14" fmla="*/ 271780 h 274320"/>
              <a:gd name="connsiteX15" fmla="*/ 161707 w 713522"/>
              <a:gd name="connsiteY15" fmla="*/ 104140 h 274320"/>
              <a:gd name="connsiteX16" fmla="*/ 166152 w 713522"/>
              <a:gd name="connsiteY16" fmla="*/ 93980 h 274320"/>
              <a:gd name="connsiteX17" fmla="*/ 175677 w 713522"/>
              <a:gd name="connsiteY17" fmla="*/ 90170 h 274320"/>
              <a:gd name="connsiteX18" fmla="*/ 538262 w 713522"/>
              <a:gd name="connsiteY18" fmla="*/ 90170 h 274320"/>
              <a:gd name="connsiteX19" fmla="*/ 552232 w 713522"/>
              <a:gd name="connsiteY19" fmla="*/ 104140 h 274320"/>
              <a:gd name="connsiteX20" fmla="*/ 552232 w 713522"/>
              <a:gd name="connsiteY20" fmla="*/ 271780 h 274320"/>
              <a:gd name="connsiteX21" fmla="*/ 552232 w 713522"/>
              <a:gd name="connsiteY21" fmla="*/ 274320 h 274320"/>
              <a:gd name="connsiteX22" fmla="*/ 713522 w 713522"/>
              <a:gd name="connsiteY22" fmla="*/ 274320 h 274320"/>
              <a:gd name="connsiteX23" fmla="*/ 712887 w 713522"/>
              <a:gd name="connsiteY23" fmla="*/ 26670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13522" h="274320">
                <a:moveTo>
                  <a:pt x="711617" y="267336"/>
                </a:moveTo>
                <a:lnTo>
                  <a:pt x="707172" y="255270"/>
                </a:lnTo>
                <a:lnTo>
                  <a:pt x="690662" y="211455"/>
                </a:lnTo>
                <a:lnTo>
                  <a:pt x="614462" y="8890"/>
                </a:lnTo>
                <a:cubicBezTo>
                  <a:pt x="613192" y="5715"/>
                  <a:pt x="610652" y="3175"/>
                  <a:pt x="607477" y="1905"/>
                </a:cubicBezTo>
                <a:cubicBezTo>
                  <a:pt x="605572" y="636"/>
                  <a:pt x="603667" y="0"/>
                  <a:pt x="601127" y="0"/>
                </a:cubicBezTo>
                <a:lnTo>
                  <a:pt x="114717" y="0"/>
                </a:lnTo>
                <a:cubicBezTo>
                  <a:pt x="109002" y="0"/>
                  <a:pt x="103922" y="3811"/>
                  <a:pt x="102017" y="8890"/>
                </a:cubicBezTo>
                <a:lnTo>
                  <a:pt x="96937" y="20955"/>
                </a:lnTo>
                <a:lnTo>
                  <a:pt x="79792" y="64136"/>
                </a:lnTo>
                <a:lnTo>
                  <a:pt x="23912" y="207645"/>
                </a:lnTo>
                <a:lnTo>
                  <a:pt x="1052" y="266700"/>
                </a:lnTo>
                <a:cubicBezTo>
                  <a:pt x="-218" y="269240"/>
                  <a:pt x="-218" y="271780"/>
                  <a:pt x="417" y="274320"/>
                </a:cubicBezTo>
                <a:lnTo>
                  <a:pt x="161707" y="274320"/>
                </a:lnTo>
                <a:cubicBezTo>
                  <a:pt x="161707" y="273686"/>
                  <a:pt x="161707" y="272415"/>
                  <a:pt x="161707" y="271780"/>
                </a:cubicBezTo>
                <a:lnTo>
                  <a:pt x="161707" y="104140"/>
                </a:lnTo>
                <a:cubicBezTo>
                  <a:pt x="161707" y="100330"/>
                  <a:pt x="163612" y="96520"/>
                  <a:pt x="166152" y="93980"/>
                </a:cubicBezTo>
                <a:cubicBezTo>
                  <a:pt x="168692" y="91440"/>
                  <a:pt x="171867" y="90170"/>
                  <a:pt x="175677" y="90170"/>
                </a:cubicBezTo>
                <a:lnTo>
                  <a:pt x="538262" y="90170"/>
                </a:lnTo>
                <a:cubicBezTo>
                  <a:pt x="545882" y="90170"/>
                  <a:pt x="552232" y="96520"/>
                  <a:pt x="552232" y="104140"/>
                </a:cubicBezTo>
                <a:lnTo>
                  <a:pt x="552232" y="271780"/>
                </a:lnTo>
                <a:cubicBezTo>
                  <a:pt x="552232" y="272415"/>
                  <a:pt x="552232" y="273686"/>
                  <a:pt x="552232" y="274320"/>
                </a:cubicBezTo>
                <a:lnTo>
                  <a:pt x="713522" y="274320"/>
                </a:lnTo>
                <a:cubicBezTo>
                  <a:pt x="713522" y="271780"/>
                  <a:pt x="713522" y="269240"/>
                  <a:pt x="712887" y="266700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59" name="Graphic 244">
            <a:extLst>
              <a:ext uri="{FF2B5EF4-FFF2-40B4-BE49-F238E27FC236}">
                <a16:creationId xmlns:a16="http://schemas.microsoft.com/office/drawing/2014/main" id="{09E7AA47-05D3-1A05-A84B-01CEBEFE9033}"/>
              </a:ext>
            </a:extLst>
          </p:cNvPr>
          <p:cNvGrpSpPr/>
          <p:nvPr/>
        </p:nvGrpSpPr>
        <p:grpSpPr>
          <a:xfrm>
            <a:off x="445769" y="5118100"/>
            <a:ext cx="3229609" cy="1739900"/>
            <a:chOff x="445769" y="5118100"/>
            <a:chExt cx="3229609" cy="1739900"/>
          </a:xfrm>
          <a:solidFill>
            <a:srgbClr val="F7F1D9"/>
          </a:solidFill>
        </p:grpSpPr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BAAE1A27-35FB-1B12-587C-6C7F396A83D8}"/>
                </a:ext>
              </a:extLst>
            </p:cNvPr>
            <p:cNvSpPr/>
            <p:nvPr/>
          </p:nvSpPr>
          <p:spPr>
            <a:xfrm>
              <a:off x="2211704" y="5443854"/>
              <a:ext cx="290195" cy="313054"/>
            </a:xfrm>
            <a:custGeom>
              <a:avLst/>
              <a:gdLst>
                <a:gd name="connsiteX0" fmla="*/ 139065 w 290195"/>
                <a:gd name="connsiteY0" fmla="*/ 313055 h 313054"/>
                <a:gd name="connsiteX1" fmla="*/ 290195 w 290195"/>
                <a:gd name="connsiteY1" fmla="*/ 149860 h 313054"/>
                <a:gd name="connsiteX2" fmla="*/ 151765 w 290195"/>
                <a:gd name="connsiteY2" fmla="*/ 0 h 313054"/>
                <a:gd name="connsiteX3" fmla="*/ 0 w 290195"/>
                <a:gd name="connsiteY3" fmla="*/ 163830 h 313054"/>
                <a:gd name="connsiteX4" fmla="*/ 139065 w 290195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3054">
                  <a:moveTo>
                    <a:pt x="139065" y="313055"/>
                  </a:moveTo>
                  <a:lnTo>
                    <a:pt x="290195" y="149860"/>
                  </a:lnTo>
                  <a:lnTo>
                    <a:pt x="151765" y="0"/>
                  </a:lnTo>
                  <a:lnTo>
                    <a:pt x="0" y="163830"/>
                  </a:lnTo>
                  <a:lnTo>
                    <a:pt x="139065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3ABE1DD4-5D4E-EBCF-D392-6E17B3F146D3}"/>
                </a:ext>
              </a:extLst>
            </p:cNvPr>
            <p:cNvSpPr/>
            <p:nvPr/>
          </p:nvSpPr>
          <p:spPr>
            <a:xfrm>
              <a:off x="871855" y="6640830"/>
              <a:ext cx="45084" cy="97789"/>
            </a:xfrm>
            <a:custGeom>
              <a:avLst/>
              <a:gdLst>
                <a:gd name="connsiteX0" fmla="*/ 45085 w 45084"/>
                <a:gd name="connsiteY0" fmla="*/ 97789 h 97789"/>
                <a:gd name="connsiteX1" fmla="*/ 45085 w 45084"/>
                <a:gd name="connsiteY1" fmla="*/ 0 h 97789"/>
                <a:gd name="connsiteX2" fmla="*/ 0 w 45084"/>
                <a:gd name="connsiteY2" fmla="*/ 48895 h 97789"/>
                <a:gd name="connsiteX3" fmla="*/ 45085 w 45084"/>
                <a:gd name="connsiteY3" fmla="*/ 97789 h 97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084" h="97789">
                  <a:moveTo>
                    <a:pt x="45085" y="97789"/>
                  </a:moveTo>
                  <a:lnTo>
                    <a:pt x="45085" y="0"/>
                  </a:lnTo>
                  <a:lnTo>
                    <a:pt x="0" y="48895"/>
                  </a:lnTo>
                  <a:lnTo>
                    <a:pt x="45085" y="97789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1FE26802-8C41-F7D4-46D2-4D56F2F94B23}"/>
                </a:ext>
              </a:extLst>
            </p:cNvPr>
            <p:cNvSpPr/>
            <p:nvPr/>
          </p:nvSpPr>
          <p:spPr>
            <a:xfrm>
              <a:off x="1708785" y="6359525"/>
              <a:ext cx="278129" cy="245109"/>
            </a:xfrm>
            <a:custGeom>
              <a:avLst/>
              <a:gdLst>
                <a:gd name="connsiteX0" fmla="*/ 278130 w 278129"/>
                <a:gd name="connsiteY0" fmla="*/ 149860 h 245109"/>
                <a:gd name="connsiteX1" fmla="*/ 139065 w 278129"/>
                <a:gd name="connsiteY1" fmla="*/ 0 h 245109"/>
                <a:gd name="connsiteX2" fmla="*/ 0 w 278129"/>
                <a:gd name="connsiteY2" fmla="*/ 149860 h 245109"/>
                <a:gd name="connsiteX3" fmla="*/ 88265 w 278129"/>
                <a:gd name="connsiteY3" fmla="*/ 245110 h 245109"/>
                <a:gd name="connsiteX4" fmla="*/ 93345 w 278129"/>
                <a:gd name="connsiteY4" fmla="*/ 233045 h 245109"/>
                <a:gd name="connsiteX5" fmla="*/ 106045 w 278129"/>
                <a:gd name="connsiteY5" fmla="*/ 224155 h 245109"/>
                <a:gd name="connsiteX6" fmla="*/ 208915 w 278129"/>
                <a:gd name="connsiteY6" fmla="*/ 224155 h 245109"/>
                <a:gd name="connsiteX7" fmla="*/ 277495 w 278129"/>
                <a:gd name="connsiteY7" fmla="*/ 149860 h 245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8129" h="245109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88265" y="245110"/>
                  </a:lnTo>
                  <a:lnTo>
                    <a:pt x="93345" y="233045"/>
                  </a:lnTo>
                  <a:cubicBezTo>
                    <a:pt x="95250" y="227965"/>
                    <a:pt x="100330" y="224155"/>
                    <a:pt x="106045" y="224155"/>
                  </a:cubicBezTo>
                  <a:lnTo>
                    <a:pt x="208915" y="22415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DAAEFE1E-5137-604C-412E-0603F7E84451}"/>
                </a:ext>
              </a:extLst>
            </p:cNvPr>
            <p:cNvSpPr/>
            <p:nvPr/>
          </p:nvSpPr>
          <p:spPr>
            <a:xfrm>
              <a:off x="2044064" y="5263515"/>
              <a:ext cx="290830" cy="313054"/>
            </a:xfrm>
            <a:custGeom>
              <a:avLst/>
              <a:gdLst>
                <a:gd name="connsiteX0" fmla="*/ 139065 w 290830"/>
                <a:gd name="connsiteY0" fmla="*/ 313055 h 313054"/>
                <a:gd name="connsiteX1" fmla="*/ 290830 w 290830"/>
                <a:gd name="connsiteY1" fmla="*/ 149860 h 313054"/>
                <a:gd name="connsiteX2" fmla="*/ 151765 w 290830"/>
                <a:gd name="connsiteY2" fmla="*/ 0 h 313054"/>
                <a:gd name="connsiteX3" fmla="*/ 0 w 290830"/>
                <a:gd name="connsiteY3" fmla="*/ 163195 h 313054"/>
                <a:gd name="connsiteX4" fmla="*/ 139065 w 290830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30" h="313054">
                  <a:moveTo>
                    <a:pt x="139065" y="313055"/>
                  </a:moveTo>
                  <a:lnTo>
                    <a:pt x="290830" y="149860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EEFDB9DB-9270-4E98-0FBA-FD1580989822}"/>
                </a:ext>
              </a:extLst>
            </p:cNvPr>
            <p:cNvSpPr/>
            <p:nvPr/>
          </p:nvSpPr>
          <p:spPr>
            <a:xfrm>
              <a:off x="715009" y="6520815"/>
              <a:ext cx="191134" cy="137794"/>
            </a:xfrm>
            <a:custGeom>
              <a:avLst/>
              <a:gdLst>
                <a:gd name="connsiteX0" fmla="*/ 128270 w 191134"/>
                <a:gd name="connsiteY0" fmla="*/ 137795 h 137794"/>
                <a:gd name="connsiteX1" fmla="*/ 191135 w 191134"/>
                <a:gd name="connsiteY1" fmla="*/ 70485 h 137794"/>
                <a:gd name="connsiteX2" fmla="*/ 73025 w 191134"/>
                <a:gd name="connsiteY2" fmla="*/ 2540 h 137794"/>
                <a:gd name="connsiteX3" fmla="*/ 43180 w 191134"/>
                <a:gd name="connsiteY3" fmla="*/ 5080 h 137794"/>
                <a:gd name="connsiteX4" fmla="*/ 38735 w 191134"/>
                <a:gd name="connsiteY4" fmla="*/ 5080 h 137794"/>
                <a:gd name="connsiteX5" fmla="*/ 0 w 191134"/>
                <a:gd name="connsiteY5" fmla="*/ 0 h 137794"/>
                <a:gd name="connsiteX6" fmla="*/ 22225 w 191134"/>
                <a:gd name="connsiteY6" fmla="*/ 23495 h 137794"/>
                <a:gd name="connsiteX7" fmla="*/ 128905 w 191134"/>
                <a:gd name="connsiteY7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1134" h="137794">
                  <a:moveTo>
                    <a:pt x="128270" y="137795"/>
                  </a:moveTo>
                  <a:lnTo>
                    <a:pt x="191135" y="70485"/>
                  </a:lnTo>
                  <a:cubicBezTo>
                    <a:pt x="142875" y="60960"/>
                    <a:pt x="101600" y="36830"/>
                    <a:pt x="73025" y="2540"/>
                  </a:cubicBezTo>
                  <a:cubicBezTo>
                    <a:pt x="63500" y="4445"/>
                    <a:pt x="53340" y="5080"/>
                    <a:pt x="43180" y="5080"/>
                  </a:cubicBezTo>
                  <a:cubicBezTo>
                    <a:pt x="33020" y="5080"/>
                    <a:pt x="40005" y="5080"/>
                    <a:pt x="38735" y="5080"/>
                  </a:cubicBezTo>
                  <a:cubicBezTo>
                    <a:pt x="25400" y="5080"/>
                    <a:pt x="12065" y="3175"/>
                    <a:pt x="0" y="0"/>
                  </a:cubicBezTo>
                  <a:lnTo>
                    <a:pt x="22225" y="23495"/>
                  </a:lnTo>
                  <a:lnTo>
                    <a:pt x="128905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FB57A56C-75A9-7412-17E9-80CB4B716FFF}"/>
                </a:ext>
              </a:extLst>
            </p:cNvPr>
            <p:cNvSpPr/>
            <p:nvPr/>
          </p:nvSpPr>
          <p:spPr>
            <a:xfrm>
              <a:off x="1908810" y="5118100"/>
              <a:ext cx="258444" cy="278129"/>
            </a:xfrm>
            <a:custGeom>
              <a:avLst/>
              <a:gdLst>
                <a:gd name="connsiteX0" fmla="*/ 258445 w 258444"/>
                <a:gd name="connsiteY0" fmla="*/ 114935 h 278129"/>
                <a:gd name="connsiteX1" fmla="*/ 151765 w 258444"/>
                <a:gd name="connsiteY1" fmla="*/ 0 h 278129"/>
                <a:gd name="connsiteX2" fmla="*/ 0 w 258444"/>
                <a:gd name="connsiteY2" fmla="*/ 163195 h 278129"/>
                <a:gd name="connsiteX3" fmla="*/ 106680 w 258444"/>
                <a:gd name="connsiteY3" fmla="*/ 278130 h 278129"/>
                <a:gd name="connsiteX4" fmla="*/ 258445 w 258444"/>
                <a:gd name="connsiteY4" fmla="*/ 114935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444" h="278129">
                  <a:moveTo>
                    <a:pt x="258445" y="114935"/>
                  </a:moveTo>
                  <a:lnTo>
                    <a:pt x="151765" y="0"/>
                  </a:lnTo>
                  <a:lnTo>
                    <a:pt x="0" y="163195"/>
                  </a:lnTo>
                  <a:lnTo>
                    <a:pt x="106680" y="278130"/>
                  </a:lnTo>
                  <a:lnTo>
                    <a:pt x="258445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C842D6AB-E747-85A5-EF23-CC231920F519}"/>
                </a:ext>
              </a:extLst>
            </p:cNvPr>
            <p:cNvSpPr/>
            <p:nvPr/>
          </p:nvSpPr>
          <p:spPr>
            <a:xfrm>
              <a:off x="1741804" y="5312409"/>
              <a:ext cx="245110" cy="264160"/>
            </a:xfrm>
            <a:custGeom>
              <a:avLst/>
              <a:gdLst>
                <a:gd name="connsiteX0" fmla="*/ 245110 w 245110"/>
                <a:gd name="connsiteY0" fmla="*/ 114300 h 264160"/>
                <a:gd name="connsiteX1" fmla="*/ 138430 w 245110"/>
                <a:gd name="connsiteY1" fmla="*/ 0 h 264160"/>
                <a:gd name="connsiteX2" fmla="*/ 0 w 245110"/>
                <a:gd name="connsiteY2" fmla="*/ 149225 h 264160"/>
                <a:gd name="connsiteX3" fmla="*/ 106045 w 245110"/>
                <a:gd name="connsiteY3" fmla="*/ 264160 h 264160"/>
                <a:gd name="connsiteX4" fmla="*/ 245110 w 245110"/>
                <a:gd name="connsiteY4" fmla="*/ 11430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300"/>
                  </a:moveTo>
                  <a:lnTo>
                    <a:pt x="138430" y="0"/>
                  </a:lnTo>
                  <a:lnTo>
                    <a:pt x="0" y="149225"/>
                  </a:lnTo>
                  <a:lnTo>
                    <a:pt x="106045" y="264160"/>
                  </a:lnTo>
                  <a:lnTo>
                    <a:pt x="245110" y="11430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FA55403E-6CEF-E5B5-D4E3-58FEDE614BB7}"/>
                </a:ext>
              </a:extLst>
            </p:cNvPr>
            <p:cNvSpPr/>
            <p:nvPr/>
          </p:nvSpPr>
          <p:spPr>
            <a:xfrm>
              <a:off x="1975485" y="6539865"/>
              <a:ext cx="80010" cy="43815"/>
            </a:xfrm>
            <a:custGeom>
              <a:avLst/>
              <a:gdLst>
                <a:gd name="connsiteX0" fmla="*/ 80010 w 80010"/>
                <a:gd name="connsiteY0" fmla="*/ 43815 h 43815"/>
                <a:gd name="connsiteX1" fmla="*/ 40005 w 80010"/>
                <a:gd name="connsiteY1" fmla="*/ 0 h 43815"/>
                <a:gd name="connsiteX2" fmla="*/ 0 w 80010"/>
                <a:gd name="connsiteY2" fmla="*/ 43815 h 43815"/>
                <a:gd name="connsiteX3" fmla="*/ 80010 w 80010"/>
                <a:gd name="connsiteY3" fmla="*/ 43815 h 43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10" h="43815">
                  <a:moveTo>
                    <a:pt x="80010" y="43815"/>
                  </a:moveTo>
                  <a:lnTo>
                    <a:pt x="40005" y="0"/>
                  </a:lnTo>
                  <a:lnTo>
                    <a:pt x="0" y="43815"/>
                  </a:lnTo>
                  <a:lnTo>
                    <a:pt x="80010" y="4381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91E165EA-AD56-ED96-F972-829D397C7924}"/>
                </a:ext>
              </a:extLst>
            </p:cNvPr>
            <p:cNvSpPr/>
            <p:nvPr/>
          </p:nvSpPr>
          <p:spPr>
            <a:xfrm>
              <a:off x="1078864" y="6468745"/>
              <a:ext cx="238125" cy="189864"/>
            </a:xfrm>
            <a:custGeom>
              <a:avLst/>
              <a:gdLst>
                <a:gd name="connsiteX0" fmla="*/ 238125 w 238125"/>
                <a:gd name="connsiteY0" fmla="*/ 40640 h 189864"/>
                <a:gd name="connsiteX1" fmla="*/ 200660 w 238125"/>
                <a:gd name="connsiteY1" fmla="*/ 0 h 189864"/>
                <a:gd name="connsiteX2" fmla="*/ 74295 w 238125"/>
                <a:gd name="connsiteY2" fmla="*/ 57150 h 189864"/>
                <a:gd name="connsiteX3" fmla="*/ 32385 w 238125"/>
                <a:gd name="connsiteY3" fmla="*/ 52070 h 189864"/>
                <a:gd name="connsiteX4" fmla="*/ 0 w 238125"/>
                <a:gd name="connsiteY4" fmla="*/ 83185 h 189864"/>
                <a:gd name="connsiteX5" fmla="*/ 99060 w 238125"/>
                <a:gd name="connsiteY5" fmla="*/ 189865 h 189864"/>
                <a:gd name="connsiteX6" fmla="*/ 238125 w 238125"/>
                <a:gd name="connsiteY6" fmla="*/ 40005 h 189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125" h="189864">
                  <a:moveTo>
                    <a:pt x="238125" y="40640"/>
                  </a:moveTo>
                  <a:lnTo>
                    <a:pt x="200660" y="0"/>
                  </a:lnTo>
                  <a:cubicBezTo>
                    <a:pt x="172720" y="34925"/>
                    <a:pt x="126365" y="57150"/>
                    <a:pt x="74295" y="57150"/>
                  </a:cubicBezTo>
                  <a:cubicBezTo>
                    <a:pt x="22225" y="57150"/>
                    <a:pt x="45720" y="55245"/>
                    <a:pt x="32385" y="52070"/>
                  </a:cubicBezTo>
                  <a:cubicBezTo>
                    <a:pt x="22860" y="63500"/>
                    <a:pt x="12065" y="74295"/>
                    <a:pt x="0" y="83185"/>
                  </a:cubicBezTo>
                  <a:lnTo>
                    <a:pt x="99060" y="189865"/>
                  </a:lnTo>
                  <a:lnTo>
                    <a:pt x="238125" y="4000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C5BE7AB1-A09A-F416-EAF0-6B9577513CEF}"/>
                </a:ext>
              </a:extLst>
            </p:cNvPr>
            <p:cNvSpPr/>
            <p:nvPr/>
          </p:nvSpPr>
          <p:spPr>
            <a:xfrm>
              <a:off x="1374139" y="6359525"/>
              <a:ext cx="278130" cy="299084"/>
            </a:xfrm>
            <a:custGeom>
              <a:avLst/>
              <a:gdLst>
                <a:gd name="connsiteX0" fmla="*/ 278130 w 278130"/>
                <a:gd name="connsiteY0" fmla="*/ 149860 h 299084"/>
                <a:gd name="connsiteX1" fmla="*/ 139065 w 278130"/>
                <a:gd name="connsiteY1" fmla="*/ 0 h 299084"/>
                <a:gd name="connsiteX2" fmla="*/ 0 w 278130"/>
                <a:gd name="connsiteY2" fmla="*/ 149860 h 299084"/>
                <a:gd name="connsiteX3" fmla="*/ 139065 w 278130"/>
                <a:gd name="connsiteY3" fmla="*/ 299085 h 299084"/>
                <a:gd name="connsiteX4" fmla="*/ 27813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3F4C0C76-0BE5-6BB7-B5DF-26C182807403}"/>
                </a:ext>
              </a:extLst>
            </p:cNvPr>
            <p:cNvSpPr/>
            <p:nvPr/>
          </p:nvSpPr>
          <p:spPr>
            <a:xfrm>
              <a:off x="2044064" y="6359525"/>
              <a:ext cx="277495" cy="224155"/>
            </a:xfrm>
            <a:custGeom>
              <a:avLst/>
              <a:gdLst>
                <a:gd name="connsiteX0" fmla="*/ 139065 w 277495"/>
                <a:gd name="connsiteY0" fmla="*/ 0 h 224155"/>
                <a:gd name="connsiteX1" fmla="*/ 0 w 277495"/>
                <a:gd name="connsiteY1" fmla="*/ 149860 h 224155"/>
                <a:gd name="connsiteX2" fmla="*/ 68580 w 277495"/>
                <a:gd name="connsiteY2" fmla="*/ 224155 h 224155"/>
                <a:gd name="connsiteX3" fmla="*/ 208915 w 277495"/>
                <a:gd name="connsiteY3" fmla="*/ 224155 h 224155"/>
                <a:gd name="connsiteX4" fmla="*/ 277495 w 277495"/>
                <a:gd name="connsiteY4" fmla="*/ 149860 h 224155"/>
                <a:gd name="connsiteX5" fmla="*/ 139065 w 277495"/>
                <a:gd name="connsiteY5" fmla="*/ 0 h 22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7495" h="224155">
                  <a:moveTo>
                    <a:pt x="139065" y="0"/>
                  </a:moveTo>
                  <a:lnTo>
                    <a:pt x="0" y="149860"/>
                  </a:lnTo>
                  <a:lnTo>
                    <a:pt x="68580" y="224155"/>
                  </a:lnTo>
                  <a:lnTo>
                    <a:pt x="208915" y="224155"/>
                  </a:lnTo>
                  <a:lnTo>
                    <a:pt x="277495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C048ED74-2137-260F-64C7-099D76ACDC28}"/>
                </a:ext>
              </a:extLst>
            </p:cNvPr>
            <p:cNvSpPr/>
            <p:nvPr/>
          </p:nvSpPr>
          <p:spPr>
            <a:xfrm>
              <a:off x="2211704" y="6179184"/>
              <a:ext cx="277495" cy="299085"/>
            </a:xfrm>
            <a:custGeom>
              <a:avLst/>
              <a:gdLst>
                <a:gd name="connsiteX0" fmla="*/ 277495 w 277495"/>
                <a:gd name="connsiteY0" fmla="*/ 149860 h 299085"/>
                <a:gd name="connsiteX1" fmla="*/ 139065 w 277495"/>
                <a:gd name="connsiteY1" fmla="*/ 0 h 299085"/>
                <a:gd name="connsiteX2" fmla="*/ 0 w 277495"/>
                <a:gd name="connsiteY2" fmla="*/ 149860 h 299085"/>
                <a:gd name="connsiteX3" fmla="*/ 138430 w 277495"/>
                <a:gd name="connsiteY3" fmla="*/ 299085 h 299085"/>
                <a:gd name="connsiteX4" fmla="*/ 277495 w 277495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5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CA280A22-9D0D-988A-DC61-338BD0E57CDA}"/>
                </a:ext>
              </a:extLst>
            </p:cNvPr>
            <p:cNvSpPr/>
            <p:nvPr/>
          </p:nvSpPr>
          <p:spPr>
            <a:xfrm>
              <a:off x="2211704" y="5818504"/>
              <a:ext cx="277495" cy="299085"/>
            </a:xfrm>
            <a:custGeom>
              <a:avLst/>
              <a:gdLst>
                <a:gd name="connsiteX0" fmla="*/ 0 w 277495"/>
                <a:gd name="connsiteY0" fmla="*/ 149860 h 299085"/>
                <a:gd name="connsiteX1" fmla="*/ 139065 w 277495"/>
                <a:gd name="connsiteY1" fmla="*/ 299085 h 299085"/>
                <a:gd name="connsiteX2" fmla="*/ 277495 w 277495"/>
                <a:gd name="connsiteY2" fmla="*/ 149860 h 299085"/>
                <a:gd name="connsiteX3" fmla="*/ 139065 w 277495"/>
                <a:gd name="connsiteY3" fmla="*/ 0 h 299085"/>
                <a:gd name="connsiteX4" fmla="*/ 0 w 277495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7495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F99E8F39-F61E-016A-3D1C-4CC93264B3C2}"/>
                </a:ext>
              </a:extLst>
            </p:cNvPr>
            <p:cNvSpPr/>
            <p:nvPr/>
          </p:nvSpPr>
          <p:spPr>
            <a:xfrm>
              <a:off x="1541780" y="5818504"/>
              <a:ext cx="277494" cy="299085"/>
            </a:xfrm>
            <a:custGeom>
              <a:avLst/>
              <a:gdLst>
                <a:gd name="connsiteX0" fmla="*/ 0 w 277494"/>
                <a:gd name="connsiteY0" fmla="*/ 149860 h 299085"/>
                <a:gd name="connsiteX1" fmla="*/ 139065 w 277494"/>
                <a:gd name="connsiteY1" fmla="*/ 299085 h 299085"/>
                <a:gd name="connsiteX2" fmla="*/ 277495 w 277494"/>
                <a:gd name="connsiteY2" fmla="*/ 149860 h 299085"/>
                <a:gd name="connsiteX3" fmla="*/ 139065 w 277494"/>
                <a:gd name="connsiteY3" fmla="*/ 0 h 299085"/>
                <a:gd name="connsiteX4" fmla="*/ 0 w 277494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7495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BD539B2-5267-A19C-D452-16805D52BFE0}"/>
                </a:ext>
              </a:extLst>
            </p:cNvPr>
            <p:cNvSpPr/>
            <p:nvPr/>
          </p:nvSpPr>
          <p:spPr>
            <a:xfrm>
              <a:off x="1574164" y="5492750"/>
              <a:ext cx="245110" cy="264159"/>
            </a:xfrm>
            <a:custGeom>
              <a:avLst/>
              <a:gdLst>
                <a:gd name="connsiteX0" fmla="*/ 245110 w 245110"/>
                <a:gd name="connsiteY0" fmla="*/ 114935 h 264159"/>
                <a:gd name="connsiteX1" fmla="*/ 139065 w 245110"/>
                <a:gd name="connsiteY1" fmla="*/ 0 h 264159"/>
                <a:gd name="connsiteX2" fmla="*/ 0 w 245110"/>
                <a:gd name="connsiteY2" fmla="*/ 149225 h 264159"/>
                <a:gd name="connsiteX3" fmla="*/ 106680 w 245110"/>
                <a:gd name="connsiteY3" fmla="*/ 264160 h 264159"/>
                <a:gd name="connsiteX4" fmla="*/ 245110 w 245110"/>
                <a:gd name="connsiteY4" fmla="*/ 114935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59">
                  <a:moveTo>
                    <a:pt x="245110" y="114935"/>
                  </a:moveTo>
                  <a:lnTo>
                    <a:pt x="139065" y="0"/>
                  </a:lnTo>
                  <a:lnTo>
                    <a:pt x="0" y="149225"/>
                  </a:lnTo>
                  <a:lnTo>
                    <a:pt x="106680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4ED48BA6-9960-B7E8-6F28-E5A16DBEFADB}"/>
                </a:ext>
              </a:extLst>
            </p:cNvPr>
            <p:cNvSpPr/>
            <p:nvPr/>
          </p:nvSpPr>
          <p:spPr>
            <a:xfrm>
              <a:off x="1876425" y="5818504"/>
              <a:ext cx="278129" cy="299085"/>
            </a:xfrm>
            <a:custGeom>
              <a:avLst/>
              <a:gdLst>
                <a:gd name="connsiteX0" fmla="*/ 0 w 278129"/>
                <a:gd name="connsiteY0" fmla="*/ 149860 h 299085"/>
                <a:gd name="connsiteX1" fmla="*/ 139065 w 278129"/>
                <a:gd name="connsiteY1" fmla="*/ 299085 h 299085"/>
                <a:gd name="connsiteX2" fmla="*/ 278130 w 278129"/>
                <a:gd name="connsiteY2" fmla="*/ 149860 h 299085"/>
                <a:gd name="connsiteX3" fmla="*/ 139065 w 278129"/>
                <a:gd name="connsiteY3" fmla="*/ 0 h 299085"/>
                <a:gd name="connsiteX4" fmla="*/ 0 w 278129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1E436294-BE64-F5F5-88F7-9C58A09FD195}"/>
                </a:ext>
              </a:extLst>
            </p:cNvPr>
            <p:cNvSpPr/>
            <p:nvPr/>
          </p:nvSpPr>
          <p:spPr>
            <a:xfrm>
              <a:off x="1541780" y="6179184"/>
              <a:ext cx="277494" cy="299085"/>
            </a:xfrm>
            <a:custGeom>
              <a:avLst/>
              <a:gdLst>
                <a:gd name="connsiteX0" fmla="*/ 277495 w 277494"/>
                <a:gd name="connsiteY0" fmla="*/ 149860 h 299085"/>
                <a:gd name="connsiteX1" fmla="*/ 139065 w 277494"/>
                <a:gd name="connsiteY1" fmla="*/ 0 h 299085"/>
                <a:gd name="connsiteX2" fmla="*/ 0 w 277494"/>
                <a:gd name="connsiteY2" fmla="*/ 149860 h 299085"/>
                <a:gd name="connsiteX3" fmla="*/ 139065 w 277494"/>
                <a:gd name="connsiteY3" fmla="*/ 299085 h 299085"/>
                <a:gd name="connsiteX4" fmla="*/ 277495 w 277494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5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AF6F0113-2EE4-FFC5-D43F-AD490B45CF7C}"/>
                </a:ext>
              </a:extLst>
            </p:cNvPr>
            <p:cNvSpPr/>
            <p:nvPr/>
          </p:nvSpPr>
          <p:spPr>
            <a:xfrm>
              <a:off x="2044064" y="5998845"/>
              <a:ext cx="278130" cy="299084"/>
            </a:xfrm>
            <a:custGeom>
              <a:avLst/>
              <a:gdLst>
                <a:gd name="connsiteX0" fmla="*/ 278130 w 278130"/>
                <a:gd name="connsiteY0" fmla="*/ 149860 h 299084"/>
                <a:gd name="connsiteX1" fmla="*/ 139065 w 278130"/>
                <a:gd name="connsiteY1" fmla="*/ 0 h 299084"/>
                <a:gd name="connsiteX2" fmla="*/ 0 w 278130"/>
                <a:gd name="connsiteY2" fmla="*/ 149860 h 299084"/>
                <a:gd name="connsiteX3" fmla="*/ 139065 w 278130"/>
                <a:gd name="connsiteY3" fmla="*/ 299085 h 299084"/>
                <a:gd name="connsiteX4" fmla="*/ 27813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CD1E3891-0568-5CAE-71D4-EA130CF30F2E}"/>
                </a:ext>
              </a:extLst>
            </p:cNvPr>
            <p:cNvSpPr/>
            <p:nvPr/>
          </p:nvSpPr>
          <p:spPr>
            <a:xfrm>
              <a:off x="1709420" y="5998845"/>
              <a:ext cx="277494" cy="299084"/>
            </a:xfrm>
            <a:custGeom>
              <a:avLst/>
              <a:gdLst>
                <a:gd name="connsiteX0" fmla="*/ 277495 w 277494"/>
                <a:gd name="connsiteY0" fmla="*/ 149860 h 299084"/>
                <a:gd name="connsiteX1" fmla="*/ 138430 w 277494"/>
                <a:gd name="connsiteY1" fmla="*/ 0 h 299084"/>
                <a:gd name="connsiteX2" fmla="*/ 0 w 277494"/>
                <a:gd name="connsiteY2" fmla="*/ 149860 h 299084"/>
                <a:gd name="connsiteX3" fmla="*/ 138430 w 277494"/>
                <a:gd name="connsiteY3" fmla="*/ 299085 h 299084"/>
                <a:gd name="connsiteX4" fmla="*/ 277495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277495" y="149860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218DF2EB-A67E-EBE5-3267-379037D901E4}"/>
                </a:ext>
              </a:extLst>
            </p:cNvPr>
            <p:cNvSpPr/>
            <p:nvPr/>
          </p:nvSpPr>
          <p:spPr>
            <a:xfrm>
              <a:off x="1141730" y="6033134"/>
              <a:ext cx="175894" cy="179070"/>
            </a:xfrm>
            <a:custGeom>
              <a:avLst/>
              <a:gdLst>
                <a:gd name="connsiteX0" fmla="*/ 116205 w 175894"/>
                <a:gd name="connsiteY0" fmla="*/ 179070 h 179070"/>
                <a:gd name="connsiteX1" fmla="*/ 175895 w 175894"/>
                <a:gd name="connsiteY1" fmla="*/ 114935 h 179070"/>
                <a:gd name="connsiteX2" fmla="*/ 69215 w 175894"/>
                <a:gd name="connsiteY2" fmla="*/ 0 h 179070"/>
                <a:gd name="connsiteX3" fmla="*/ 0 w 175894"/>
                <a:gd name="connsiteY3" fmla="*/ 74295 h 179070"/>
                <a:gd name="connsiteX4" fmla="*/ 116205 w 175894"/>
                <a:gd name="connsiteY4" fmla="*/ 178435 h 179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894" h="179070">
                  <a:moveTo>
                    <a:pt x="116205" y="179070"/>
                  </a:moveTo>
                  <a:lnTo>
                    <a:pt x="175895" y="114935"/>
                  </a:lnTo>
                  <a:lnTo>
                    <a:pt x="69215" y="0"/>
                  </a:lnTo>
                  <a:lnTo>
                    <a:pt x="0" y="74295"/>
                  </a:lnTo>
                  <a:cubicBezTo>
                    <a:pt x="53975" y="92710"/>
                    <a:pt x="96520" y="130810"/>
                    <a:pt x="116205" y="178435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313027FA-8FC2-25EF-D25B-4856B7EC2B87}"/>
                </a:ext>
              </a:extLst>
            </p:cNvPr>
            <p:cNvSpPr/>
            <p:nvPr/>
          </p:nvSpPr>
          <p:spPr>
            <a:xfrm>
              <a:off x="1876425" y="5457825"/>
              <a:ext cx="278129" cy="299084"/>
            </a:xfrm>
            <a:custGeom>
              <a:avLst/>
              <a:gdLst>
                <a:gd name="connsiteX0" fmla="*/ 0 w 278129"/>
                <a:gd name="connsiteY0" fmla="*/ 149860 h 299084"/>
                <a:gd name="connsiteX1" fmla="*/ 139065 w 278129"/>
                <a:gd name="connsiteY1" fmla="*/ 299085 h 299084"/>
                <a:gd name="connsiteX2" fmla="*/ 278130 w 278129"/>
                <a:gd name="connsiteY2" fmla="*/ 149860 h 299084"/>
                <a:gd name="connsiteX3" fmla="*/ 139065 w 278129"/>
                <a:gd name="connsiteY3" fmla="*/ 0 h 299084"/>
                <a:gd name="connsiteX4" fmla="*/ 0 w 278129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B6E2BC06-70DB-0E93-DE03-937D3CA8C96F}"/>
                </a:ext>
              </a:extLst>
            </p:cNvPr>
            <p:cNvSpPr/>
            <p:nvPr/>
          </p:nvSpPr>
          <p:spPr>
            <a:xfrm>
              <a:off x="1406525" y="5673090"/>
              <a:ext cx="245745" cy="264159"/>
            </a:xfrm>
            <a:custGeom>
              <a:avLst/>
              <a:gdLst>
                <a:gd name="connsiteX0" fmla="*/ 245745 w 245745"/>
                <a:gd name="connsiteY0" fmla="*/ 114935 h 264159"/>
                <a:gd name="connsiteX1" fmla="*/ 139065 w 245745"/>
                <a:gd name="connsiteY1" fmla="*/ 0 h 264159"/>
                <a:gd name="connsiteX2" fmla="*/ 0 w 245745"/>
                <a:gd name="connsiteY2" fmla="*/ 149225 h 264159"/>
                <a:gd name="connsiteX3" fmla="*/ 106680 w 245745"/>
                <a:gd name="connsiteY3" fmla="*/ 264160 h 264159"/>
                <a:gd name="connsiteX4" fmla="*/ 245745 w 245745"/>
                <a:gd name="connsiteY4" fmla="*/ 114935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745" h="264159">
                  <a:moveTo>
                    <a:pt x="245745" y="114935"/>
                  </a:moveTo>
                  <a:lnTo>
                    <a:pt x="139065" y="0"/>
                  </a:lnTo>
                  <a:lnTo>
                    <a:pt x="0" y="149225"/>
                  </a:lnTo>
                  <a:lnTo>
                    <a:pt x="106680" y="264160"/>
                  </a:lnTo>
                  <a:lnTo>
                    <a:pt x="245745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F70621C1-74BD-8883-6E24-4C4B1723C148}"/>
                </a:ext>
              </a:extLst>
            </p:cNvPr>
            <p:cNvSpPr/>
            <p:nvPr/>
          </p:nvSpPr>
          <p:spPr>
            <a:xfrm>
              <a:off x="1709420" y="5638165"/>
              <a:ext cx="277494" cy="299084"/>
            </a:xfrm>
            <a:custGeom>
              <a:avLst/>
              <a:gdLst>
                <a:gd name="connsiteX0" fmla="*/ 0 w 277494"/>
                <a:gd name="connsiteY0" fmla="*/ 149860 h 299084"/>
                <a:gd name="connsiteX1" fmla="*/ 138430 w 277494"/>
                <a:gd name="connsiteY1" fmla="*/ 299085 h 299084"/>
                <a:gd name="connsiteX2" fmla="*/ 277495 w 277494"/>
                <a:gd name="connsiteY2" fmla="*/ 149860 h 299084"/>
                <a:gd name="connsiteX3" fmla="*/ 138430 w 277494"/>
                <a:gd name="connsiteY3" fmla="*/ 0 h 299084"/>
                <a:gd name="connsiteX4" fmla="*/ 0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0" y="149860"/>
                  </a:moveTo>
                  <a:lnTo>
                    <a:pt x="138430" y="299085"/>
                  </a:lnTo>
                  <a:lnTo>
                    <a:pt x="277495" y="149860"/>
                  </a:lnTo>
                  <a:lnTo>
                    <a:pt x="138430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0D6AC134-B769-40A7-D274-C9C87A8B2F28}"/>
                </a:ext>
              </a:extLst>
            </p:cNvPr>
            <p:cNvSpPr/>
            <p:nvPr/>
          </p:nvSpPr>
          <p:spPr>
            <a:xfrm>
              <a:off x="1876425" y="6179184"/>
              <a:ext cx="278129" cy="299085"/>
            </a:xfrm>
            <a:custGeom>
              <a:avLst/>
              <a:gdLst>
                <a:gd name="connsiteX0" fmla="*/ 139065 w 278129"/>
                <a:gd name="connsiteY0" fmla="*/ 0 h 299085"/>
                <a:gd name="connsiteX1" fmla="*/ 0 w 278129"/>
                <a:gd name="connsiteY1" fmla="*/ 149860 h 299085"/>
                <a:gd name="connsiteX2" fmla="*/ 139065 w 278129"/>
                <a:gd name="connsiteY2" fmla="*/ 299085 h 299085"/>
                <a:gd name="connsiteX3" fmla="*/ 278130 w 278129"/>
                <a:gd name="connsiteY3" fmla="*/ 149860 h 299085"/>
                <a:gd name="connsiteX4" fmla="*/ 139065 w 278129"/>
                <a:gd name="connsiteY4" fmla="*/ 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F3C79918-B218-AC64-CAF2-100875333E35}"/>
                </a:ext>
              </a:extLst>
            </p:cNvPr>
            <p:cNvSpPr/>
            <p:nvPr/>
          </p:nvSpPr>
          <p:spPr>
            <a:xfrm>
              <a:off x="1239519" y="5853429"/>
              <a:ext cx="245110" cy="264160"/>
            </a:xfrm>
            <a:custGeom>
              <a:avLst/>
              <a:gdLst>
                <a:gd name="connsiteX0" fmla="*/ 245110 w 245110"/>
                <a:gd name="connsiteY0" fmla="*/ 114935 h 264160"/>
                <a:gd name="connsiteX1" fmla="*/ 138430 w 245110"/>
                <a:gd name="connsiteY1" fmla="*/ 0 h 264160"/>
                <a:gd name="connsiteX2" fmla="*/ 0 w 245110"/>
                <a:gd name="connsiteY2" fmla="*/ 149860 h 264160"/>
                <a:gd name="connsiteX3" fmla="*/ 106045 w 245110"/>
                <a:gd name="connsiteY3" fmla="*/ 264160 h 264160"/>
                <a:gd name="connsiteX4" fmla="*/ 245110 w 245110"/>
                <a:gd name="connsiteY4" fmla="*/ 114935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935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06045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4E48EFA0-13F9-6424-999B-5F7813A9C062}"/>
                </a:ext>
              </a:extLst>
            </p:cNvPr>
            <p:cNvSpPr/>
            <p:nvPr/>
          </p:nvSpPr>
          <p:spPr>
            <a:xfrm>
              <a:off x="1267460" y="6178550"/>
              <a:ext cx="217169" cy="299720"/>
            </a:xfrm>
            <a:custGeom>
              <a:avLst/>
              <a:gdLst>
                <a:gd name="connsiteX0" fmla="*/ 78105 w 217169"/>
                <a:gd name="connsiteY0" fmla="*/ 299720 h 299720"/>
                <a:gd name="connsiteX1" fmla="*/ 217170 w 217169"/>
                <a:gd name="connsiteY1" fmla="*/ 149860 h 299720"/>
                <a:gd name="connsiteX2" fmla="*/ 78105 w 217169"/>
                <a:gd name="connsiteY2" fmla="*/ 0 h 299720"/>
                <a:gd name="connsiteX3" fmla="*/ 1905 w 217169"/>
                <a:gd name="connsiteY3" fmla="*/ 82550 h 299720"/>
                <a:gd name="connsiteX4" fmla="*/ 1905 w 217169"/>
                <a:gd name="connsiteY4" fmla="*/ 93345 h 299720"/>
                <a:gd name="connsiteX5" fmla="*/ 0 w 217169"/>
                <a:gd name="connsiteY5" fmla="*/ 117475 h 299720"/>
                <a:gd name="connsiteX6" fmla="*/ 40005 w 217169"/>
                <a:gd name="connsiteY6" fmla="*/ 209550 h 299720"/>
                <a:gd name="connsiteX7" fmla="*/ 33020 w 217169"/>
                <a:gd name="connsiteY7" fmla="*/ 250825 h 299720"/>
                <a:gd name="connsiteX8" fmla="*/ 77470 w 217169"/>
                <a:gd name="connsiteY8" fmla="*/ 299085 h 29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169" h="299720">
                  <a:moveTo>
                    <a:pt x="78105" y="299720"/>
                  </a:moveTo>
                  <a:lnTo>
                    <a:pt x="217170" y="149860"/>
                  </a:lnTo>
                  <a:lnTo>
                    <a:pt x="78105" y="0"/>
                  </a:lnTo>
                  <a:lnTo>
                    <a:pt x="1905" y="82550"/>
                  </a:lnTo>
                  <a:cubicBezTo>
                    <a:pt x="1905" y="86360"/>
                    <a:pt x="1905" y="89535"/>
                    <a:pt x="1905" y="93345"/>
                  </a:cubicBezTo>
                  <a:cubicBezTo>
                    <a:pt x="1905" y="101600"/>
                    <a:pt x="1270" y="109855"/>
                    <a:pt x="0" y="117475"/>
                  </a:cubicBezTo>
                  <a:cubicBezTo>
                    <a:pt x="24765" y="141605"/>
                    <a:pt x="40005" y="173990"/>
                    <a:pt x="40005" y="209550"/>
                  </a:cubicBezTo>
                  <a:cubicBezTo>
                    <a:pt x="40005" y="245110"/>
                    <a:pt x="37465" y="237490"/>
                    <a:pt x="33020" y="250825"/>
                  </a:cubicBezTo>
                  <a:lnTo>
                    <a:pt x="77470" y="29908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42EAC0E2-8C5F-1B52-B638-088AF99CA2A6}"/>
                </a:ext>
              </a:extLst>
            </p:cNvPr>
            <p:cNvSpPr/>
            <p:nvPr/>
          </p:nvSpPr>
          <p:spPr>
            <a:xfrm>
              <a:off x="2044064" y="5638165"/>
              <a:ext cx="278130" cy="299084"/>
            </a:xfrm>
            <a:custGeom>
              <a:avLst/>
              <a:gdLst>
                <a:gd name="connsiteX0" fmla="*/ 0 w 278130"/>
                <a:gd name="connsiteY0" fmla="*/ 149860 h 299084"/>
                <a:gd name="connsiteX1" fmla="*/ 139065 w 278130"/>
                <a:gd name="connsiteY1" fmla="*/ 299085 h 299084"/>
                <a:gd name="connsiteX2" fmla="*/ 278130 w 278130"/>
                <a:gd name="connsiteY2" fmla="*/ 149860 h 299084"/>
                <a:gd name="connsiteX3" fmla="*/ 139065 w 278130"/>
                <a:gd name="connsiteY3" fmla="*/ 0 h 299084"/>
                <a:gd name="connsiteX4" fmla="*/ 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CC59003E-63F1-9478-BEA4-CF109E310B06}"/>
                </a:ext>
              </a:extLst>
            </p:cNvPr>
            <p:cNvSpPr/>
            <p:nvPr/>
          </p:nvSpPr>
          <p:spPr>
            <a:xfrm>
              <a:off x="1374139" y="5998845"/>
              <a:ext cx="278130" cy="299084"/>
            </a:xfrm>
            <a:custGeom>
              <a:avLst/>
              <a:gdLst>
                <a:gd name="connsiteX0" fmla="*/ 0 w 278130"/>
                <a:gd name="connsiteY0" fmla="*/ 149860 h 299084"/>
                <a:gd name="connsiteX1" fmla="*/ 139065 w 278130"/>
                <a:gd name="connsiteY1" fmla="*/ 299085 h 299084"/>
                <a:gd name="connsiteX2" fmla="*/ 278130 w 278130"/>
                <a:gd name="connsiteY2" fmla="*/ 149860 h 299084"/>
                <a:gd name="connsiteX3" fmla="*/ 139065 w 278130"/>
                <a:gd name="connsiteY3" fmla="*/ 0 h 299084"/>
                <a:gd name="connsiteX4" fmla="*/ 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BBF7842A-92E1-2631-AC48-576E42DE6866}"/>
                </a:ext>
              </a:extLst>
            </p:cNvPr>
            <p:cNvSpPr/>
            <p:nvPr/>
          </p:nvSpPr>
          <p:spPr>
            <a:xfrm>
              <a:off x="1050289" y="6720205"/>
              <a:ext cx="255905" cy="137794"/>
            </a:xfrm>
            <a:custGeom>
              <a:avLst/>
              <a:gdLst>
                <a:gd name="connsiteX0" fmla="*/ 0 w 255905"/>
                <a:gd name="connsiteY0" fmla="*/ 137795 h 137794"/>
                <a:gd name="connsiteX1" fmla="*/ 255905 w 255905"/>
                <a:gd name="connsiteY1" fmla="*/ 137795 h 137794"/>
                <a:gd name="connsiteX2" fmla="*/ 127635 w 255905"/>
                <a:gd name="connsiteY2" fmla="*/ 0 h 137794"/>
                <a:gd name="connsiteX3" fmla="*/ 0 w 255905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05" h="137794">
                  <a:moveTo>
                    <a:pt x="0" y="137795"/>
                  </a:moveTo>
                  <a:lnTo>
                    <a:pt x="255905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BB87318A-8FFF-B735-2AD8-42C6A9FB3455}"/>
                </a:ext>
              </a:extLst>
            </p:cNvPr>
            <p:cNvSpPr/>
            <p:nvPr/>
          </p:nvSpPr>
          <p:spPr>
            <a:xfrm>
              <a:off x="958850" y="6845300"/>
              <a:ext cx="12064" cy="12700"/>
            </a:xfrm>
            <a:custGeom>
              <a:avLst/>
              <a:gdLst>
                <a:gd name="connsiteX0" fmla="*/ 0 w 12064"/>
                <a:gd name="connsiteY0" fmla="*/ 12700 h 12700"/>
                <a:gd name="connsiteX1" fmla="*/ 12065 w 12064"/>
                <a:gd name="connsiteY1" fmla="*/ 12700 h 12700"/>
                <a:gd name="connsiteX2" fmla="*/ 0 w 12064"/>
                <a:gd name="connsiteY2" fmla="*/ 0 h 12700"/>
                <a:gd name="connsiteX3" fmla="*/ 0 w 12064"/>
                <a:gd name="connsiteY3" fmla="*/ 1270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64" h="12700">
                  <a:moveTo>
                    <a:pt x="0" y="12700"/>
                  </a:moveTo>
                  <a:lnTo>
                    <a:pt x="12065" y="1270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AACCC229-96DE-AC0F-61D8-F405DC6E7625}"/>
                </a:ext>
              </a:extLst>
            </p:cNvPr>
            <p:cNvSpPr/>
            <p:nvPr/>
          </p:nvSpPr>
          <p:spPr>
            <a:xfrm>
              <a:off x="1385569" y="6720205"/>
              <a:ext cx="255269" cy="137794"/>
            </a:xfrm>
            <a:custGeom>
              <a:avLst/>
              <a:gdLst>
                <a:gd name="connsiteX0" fmla="*/ 0 w 255269"/>
                <a:gd name="connsiteY0" fmla="*/ 137795 h 137794"/>
                <a:gd name="connsiteX1" fmla="*/ 255270 w 255269"/>
                <a:gd name="connsiteY1" fmla="*/ 137795 h 137794"/>
                <a:gd name="connsiteX2" fmla="*/ 127635 w 255269"/>
                <a:gd name="connsiteY2" fmla="*/ 0 h 137794"/>
                <a:gd name="connsiteX3" fmla="*/ 0 w 255269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69" h="137794">
                  <a:moveTo>
                    <a:pt x="0" y="137795"/>
                  </a:moveTo>
                  <a:lnTo>
                    <a:pt x="255270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DEE2D46C-AB97-5066-5E74-E87546A4AEB1}"/>
                </a:ext>
              </a:extLst>
            </p:cNvPr>
            <p:cNvSpPr/>
            <p:nvPr/>
          </p:nvSpPr>
          <p:spPr>
            <a:xfrm>
              <a:off x="959485" y="6574155"/>
              <a:ext cx="190500" cy="264794"/>
            </a:xfrm>
            <a:custGeom>
              <a:avLst/>
              <a:gdLst>
                <a:gd name="connsiteX0" fmla="*/ 83185 w 190500"/>
                <a:gd name="connsiteY0" fmla="*/ 635 h 264794"/>
                <a:gd name="connsiteX1" fmla="*/ 0 w 190500"/>
                <a:gd name="connsiteY1" fmla="*/ 20955 h 264794"/>
                <a:gd name="connsiteX2" fmla="*/ 0 w 190500"/>
                <a:gd name="connsiteY2" fmla="*/ 20955 h 264794"/>
                <a:gd name="connsiteX3" fmla="*/ 0 w 190500"/>
                <a:gd name="connsiteY3" fmla="*/ 209550 h 264794"/>
                <a:gd name="connsiteX4" fmla="*/ 51435 w 190500"/>
                <a:gd name="connsiteY4" fmla="*/ 264795 h 264794"/>
                <a:gd name="connsiteX5" fmla="*/ 190500 w 190500"/>
                <a:gd name="connsiteY5" fmla="*/ 114935 h 264794"/>
                <a:gd name="connsiteX6" fmla="*/ 83820 w 190500"/>
                <a:gd name="connsiteY6" fmla="*/ 0 h 26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0500" h="264794">
                  <a:moveTo>
                    <a:pt x="83185" y="635"/>
                  </a:moveTo>
                  <a:cubicBezTo>
                    <a:pt x="58420" y="12700"/>
                    <a:pt x="29845" y="19685"/>
                    <a:pt x="0" y="20955"/>
                  </a:cubicBezTo>
                  <a:lnTo>
                    <a:pt x="0" y="20955"/>
                  </a:lnTo>
                  <a:lnTo>
                    <a:pt x="0" y="209550"/>
                  </a:lnTo>
                  <a:lnTo>
                    <a:pt x="51435" y="264795"/>
                  </a:lnTo>
                  <a:lnTo>
                    <a:pt x="190500" y="114935"/>
                  </a:lnTo>
                  <a:lnTo>
                    <a:pt x="8382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D53504A0-A0A2-1E5E-8345-7945F6ACAB03}"/>
                </a:ext>
              </a:extLst>
            </p:cNvPr>
            <p:cNvSpPr/>
            <p:nvPr/>
          </p:nvSpPr>
          <p:spPr>
            <a:xfrm>
              <a:off x="2308225" y="6539865"/>
              <a:ext cx="180975" cy="254634"/>
            </a:xfrm>
            <a:custGeom>
              <a:avLst/>
              <a:gdLst>
                <a:gd name="connsiteX0" fmla="*/ 41910 w 180975"/>
                <a:gd name="connsiteY0" fmla="*/ 0 h 254634"/>
                <a:gd name="connsiteX1" fmla="*/ 0 w 180975"/>
                <a:gd name="connsiteY1" fmla="*/ 45085 h 254634"/>
                <a:gd name="connsiteX2" fmla="*/ 6985 w 180975"/>
                <a:gd name="connsiteY2" fmla="*/ 52070 h 254634"/>
                <a:gd name="connsiteX3" fmla="*/ 83185 w 180975"/>
                <a:gd name="connsiteY3" fmla="*/ 254635 h 254634"/>
                <a:gd name="connsiteX4" fmla="*/ 180975 w 180975"/>
                <a:gd name="connsiteY4" fmla="*/ 149860 h 254634"/>
                <a:gd name="connsiteX5" fmla="*/ 41910 w 180975"/>
                <a:gd name="connsiteY5" fmla="*/ 0 h 25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975" h="254634">
                  <a:moveTo>
                    <a:pt x="41910" y="0"/>
                  </a:moveTo>
                  <a:lnTo>
                    <a:pt x="0" y="45085"/>
                  </a:lnTo>
                  <a:cubicBezTo>
                    <a:pt x="3175" y="46355"/>
                    <a:pt x="5715" y="48895"/>
                    <a:pt x="6985" y="52070"/>
                  </a:cubicBezTo>
                  <a:lnTo>
                    <a:pt x="83185" y="254635"/>
                  </a:lnTo>
                  <a:lnTo>
                    <a:pt x="180975" y="149860"/>
                  </a:lnTo>
                  <a:lnTo>
                    <a:pt x="4191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C846E301-CD25-39A5-220F-9CC8793AF24B}"/>
                </a:ext>
              </a:extLst>
            </p:cNvPr>
            <p:cNvSpPr/>
            <p:nvPr/>
          </p:nvSpPr>
          <p:spPr>
            <a:xfrm>
              <a:off x="715644" y="6720205"/>
              <a:ext cx="201294" cy="137794"/>
            </a:xfrm>
            <a:custGeom>
              <a:avLst/>
              <a:gdLst>
                <a:gd name="connsiteX0" fmla="*/ 0 w 201294"/>
                <a:gd name="connsiteY0" fmla="*/ 137795 h 137794"/>
                <a:gd name="connsiteX1" fmla="*/ 201295 w 201294"/>
                <a:gd name="connsiteY1" fmla="*/ 137795 h 137794"/>
                <a:gd name="connsiteX2" fmla="*/ 201295 w 201294"/>
                <a:gd name="connsiteY2" fmla="*/ 80010 h 137794"/>
                <a:gd name="connsiteX3" fmla="*/ 127635 w 201294"/>
                <a:gd name="connsiteY3" fmla="*/ 0 h 137794"/>
                <a:gd name="connsiteX4" fmla="*/ 0 w 201294"/>
                <a:gd name="connsiteY4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94" h="137794">
                  <a:moveTo>
                    <a:pt x="0" y="137795"/>
                  </a:moveTo>
                  <a:lnTo>
                    <a:pt x="201295" y="137795"/>
                  </a:lnTo>
                  <a:lnTo>
                    <a:pt x="201295" y="80010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ADDA7AD5-DCE8-A75C-9529-3DD5054B442B}"/>
                </a:ext>
              </a:extLst>
            </p:cNvPr>
            <p:cNvSpPr/>
            <p:nvPr/>
          </p:nvSpPr>
          <p:spPr>
            <a:xfrm>
              <a:off x="569594" y="6574790"/>
              <a:ext cx="245110" cy="264159"/>
            </a:xfrm>
            <a:custGeom>
              <a:avLst/>
              <a:gdLst>
                <a:gd name="connsiteX0" fmla="*/ 138430 w 245110"/>
                <a:gd name="connsiteY0" fmla="*/ 0 h 264159"/>
                <a:gd name="connsiteX1" fmla="*/ 0 w 245110"/>
                <a:gd name="connsiteY1" fmla="*/ 149860 h 264159"/>
                <a:gd name="connsiteX2" fmla="*/ 106045 w 245110"/>
                <a:gd name="connsiteY2" fmla="*/ 264160 h 264159"/>
                <a:gd name="connsiteX3" fmla="*/ 245110 w 245110"/>
                <a:gd name="connsiteY3" fmla="*/ 114935 h 264159"/>
                <a:gd name="connsiteX4" fmla="*/ 138430 w 245110"/>
                <a:gd name="connsiteY4" fmla="*/ 0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59">
                  <a:moveTo>
                    <a:pt x="138430" y="0"/>
                  </a:moveTo>
                  <a:lnTo>
                    <a:pt x="0" y="149860"/>
                  </a:lnTo>
                  <a:lnTo>
                    <a:pt x="106045" y="264160"/>
                  </a:lnTo>
                  <a:lnTo>
                    <a:pt x="245110" y="114935"/>
                  </a:lnTo>
                  <a:lnTo>
                    <a:pt x="13843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363960E8-D76C-E48A-D28A-1A41731FBE9B}"/>
                </a:ext>
              </a:extLst>
            </p:cNvPr>
            <p:cNvSpPr/>
            <p:nvPr/>
          </p:nvSpPr>
          <p:spPr>
            <a:xfrm>
              <a:off x="1541780" y="6539865"/>
              <a:ext cx="238759" cy="299084"/>
            </a:xfrm>
            <a:custGeom>
              <a:avLst/>
              <a:gdLst>
                <a:gd name="connsiteX0" fmla="*/ 0 w 238759"/>
                <a:gd name="connsiteY0" fmla="*/ 149860 h 299084"/>
                <a:gd name="connsiteX1" fmla="*/ 138430 w 238759"/>
                <a:gd name="connsiteY1" fmla="*/ 299085 h 299084"/>
                <a:gd name="connsiteX2" fmla="*/ 182880 w 238759"/>
                <a:gd name="connsiteY2" fmla="*/ 251460 h 299084"/>
                <a:gd name="connsiteX3" fmla="*/ 238760 w 238759"/>
                <a:gd name="connsiteY3" fmla="*/ 107950 h 299084"/>
                <a:gd name="connsiteX4" fmla="*/ 139065 w 238759"/>
                <a:gd name="connsiteY4" fmla="*/ 0 h 299084"/>
                <a:gd name="connsiteX5" fmla="*/ 0 w 238759"/>
                <a:gd name="connsiteY5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759" h="299084">
                  <a:moveTo>
                    <a:pt x="0" y="149860"/>
                  </a:moveTo>
                  <a:lnTo>
                    <a:pt x="138430" y="299085"/>
                  </a:lnTo>
                  <a:lnTo>
                    <a:pt x="182880" y="251460"/>
                  </a:lnTo>
                  <a:lnTo>
                    <a:pt x="238760" y="10795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B8546B63-CEEC-24FF-8539-38ECFEE5166B}"/>
                </a:ext>
              </a:extLst>
            </p:cNvPr>
            <p:cNvSpPr/>
            <p:nvPr/>
          </p:nvSpPr>
          <p:spPr>
            <a:xfrm>
              <a:off x="445769" y="6755130"/>
              <a:ext cx="190500" cy="102869"/>
            </a:xfrm>
            <a:custGeom>
              <a:avLst/>
              <a:gdLst>
                <a:gd name="connsiteX0" fmla="*/ 0 w 190500"/>
                <a:gd name="connsiteY0" fmla="*/ 102870 h 102869"/>
                <a:gd name="connsiteX1" fmla="*/ 190500 w 190500"/>
                <a:gd name="connsiteY1" fmla="*/ 102870 h 102869"/>
                <a:gd name="connsiteX2" fmla="*/ 95250 w 190500"/>
                <a:gd name="connsiteY2" fmla="*/ 0 h 102869"/>
                <a:gd name="connsiteX3" fmla="*/ 0 w 190500"/>
                <a:gd name="connsiteY3" fmla="*/ 102870 h 102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102869">
                  <a:moveTo>
                    <a:pt x="0" y="102870"/>
                  </a:moveTo>
                  <a:lnTo>
                    <a:pt x="190500" y="102870"/>
                  </a:lnTo>
                  <a:lnTo>
                    <a:pt x="95250" y="0"/>
                  </a:lnTo>
                  <a:lnTo>
                    <a:pt x="0" y="10287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5535946E-F5ED-7539-FA84-6B8AE9575B79}"/>
                </a:ext>
              </a:extLst>
            </p:cNvPr>
            <p:cNvSpPr/>
            <p:nvPr/>
          </p:nvSpPr>
          <p:spPr>
            <a:xfrm>
              <a:off x="2379345" y="5998845"/>
              <a:ext cx="277494" cy="299084"/>
            </a:xfrm>
            <a:custGeom>
              <a:avLst/>
              <a:gdLst>
                <a:gd name="connsiteX0" fmla="*/ 277495 w 277494"/>
                <a:gd name="connsiteY0" fmla="*/ 149860 h 299084"/>
                <a:gd name="connsiteX1" fmla="*/ 138430 w 277494"/>
                <a:gd name="connsiteY1" fmla="*/ 0 h 299084"/>
                <a:gd name="connsiteX2" fmla="*/ 0 w 277494"/>
                <a:gd name="connsiteY2" fmla="*/ 149860 h 299084"/>
                <a:gd name="connsiteX3" fmla="*/ 138430 w 277494"/>
                <a:gd name="connsiteY3" fmla="*/ 299085 h 299084"/>
                <a:gd name="connsiteX4" fmla="*/ 277495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277495" y="149860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069C1D25-A9BC-ECEC-BD44-AD3343DAEFFA}"/>
                </a:ext>
              </a:extLst>
            </p:cNvPr>
            <p:cNvSpPr/>
            <p:nvPr/>
          </p:nvSpPr>
          <p:spPr>
            <a:xfrm>
              <a:off x="2546350" y="6179184"/>
              <a:ext cx="278129" cy="299085"/>
            </a:xfrm>
            <a:custGeom>
              <a:avLst/>
              <a:gdLst>
                <a:gd name="connsiteX0" fmla="*/ 278130 w 278129"/>
                <a:gd name="connsiteY0" fmla="*/ 149860 h 299085"/>
                <a:gd name="connsiteX1" fmla="*/ 139065 w 278129"/>
                <a:gd name="connsiteY1" fmla="*/ 0 h 299085"/>
                <a:gd name="connsiteX2" fmla="*/ 0 w 278129"/>
                <a:gd name="connsiteY2" fmla="*/ 149860 h 299085"/>
                <a:gd name="connsiteX3" fmla="*/ 139065 w 278129"/>
                <a:gd name="connsiteY3" fmla="*/ 299085 h 299085"/>
                <a:gd name="connsiteX4" fmla="*/ 278130 w 278129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B206A070-F9B8-E95D-4DCE-1401496434A1}"/>
                </a:ext>
              </a:extLst>
            </p:cNvPr>
            <p:cNvSpPr/>
            <p:nvPr/>
          </p:nvSpPr>
          <p:spPr>
            <a:xfrm>
              <a:off x="2378710" y="6359525"/>
              <a:ext cx="278129" cy="299084"/>
            </a:xfrm>
            <a:custGeom>
              <a:avLst/>
              <a:gdLst>
                <a:gd name="connsiteX0" fmla="*/ 278130 w 278129"/>
                <a:gd name="connsiteY0" fmla="*/ 149860 h 299084"/>
                <a:gd name="connsiteX1" fmla="*/ 139065 w 278129"/>
                <a:gd name="connsiteY1" fmla="*/ 0 h 299084"/>
                <a:gd name="connsiteX2" fmla="*/ 0 w 278129"/>
                <a:gd name="connsiteY2" fmla="*/ 149860 h 299084"/>
                <a:gd name="connsiteX3" fmla="*/ 139065 w 278129"/>
                <a:gd name="connsiteY3" fmla="*/ 299085 h 299084"/>
                <a:gd name="connsiteX4" fmla="*/ 278130 w 278129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FF8BC64E-96A2-3413-4BC0-4B9637435837}"/>
                </a:ext>
              </a:extLst>
            </p:cNvPr>
            <p:cNvSpPr/>
            <p:nvPr/>
          </p:nvSpPr>
          <p:spPr>
            <a:xfrm>
              <a:off x="3048635" y="6346190"/>
              <a:ext cx="290830" cy="312419"/>
            </a:xfrm>
            <a:custGeom>
              <a:avLst/>
              <a:gdLst>
                <a:gd name="connsiteX0" fmla="*/ 139065 w 290830"/>
                <a:gd name="connsiteY0" fmla="*/ 312420 h 312419"/>
                <a:gd name="connsiteX1" fmla="*/ 290830 w 290830"/>
                <a:gd name="connsiteY1" fmla="*/ 149225 h 312419"/>
                <a:gd name="connsiteX2" fmla="*/ 151765 w 290830"/>
                <a:gd name="connsiteY2" fmla="*/ 0 h 312419"/>
                <a:gd name="connsiteX3" fmla="*/ 0 w 290830"/>
                <a:gd name="connsiteY3" fmla="*/ 163195 h 312419"/>
                <a:gd name="connsiteX4" fmla="*/ 139065 w 290830"/>
                <a:gd name="connsiteY4" fmla="*/ 312420 h 31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30" h="312419">
                  <a:moveTo>
                    <a:pt x="139065" y="312420"/>
                  </a:moveTo>
                  <a:lnTo>
                    <a:pt x="290830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14896F2B-6098-1B17-C210-EBB1E0C51E00}"/>
                </a:ext>
              </a:extLst>
            </p:cNvPr>
            <p:cNvSpPr/>
            <p:nvPr/>
          </p:nvSpPr>
          <p:spPr>
            <a:xfrm>
              <a:off x="2713989" y="6359525"/>
              <a:ext cx="277495" cy="299084"/>
            </a:xfrm>
            <a:custGeom>
              <a:avLst/>
              <a:gdLst>
                <a:gd name="connsiteX0" fmla="*/ 277495 w 277495"/>
                <a:gd name="connsiteY0" fmla="*/ 149860 h 299084"/>
                <a:gd name="connsiteX1" fmla="*/ 139065 w 277495"/>
                <a:gd name="connsiteY1" fmla="*/ 0 h 299084"/>
                <a:gd name="connsiteX2" fmla="*/ 0 w 277495"/>
                <a:gd name="connsiteY2" fmla="*/ 149860 h 299084"/>
                <a:gd name="connsiteX3" fmla="*/ 139065 w 277495"/>
                <a:gd name="connsiteY3" fmla="*/ 299085 h 299084"/>
                <a:gd name="connsiteX4" fmla="*/ 277495 w 277495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4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B28796B4-A021-98BD-DE17-0CEBAE92046C}"/>
                </a:ext>
              </a:extLst>
            </p:cNvPr>
            <p:cNvSpPr/>
            <p:nvPr/>
          </p:nvSpPr>
          <p:spPr>
            <a:xfrm>
              <a:off x="2546350" y="5805170"/>
              <a:ext cx="290829" cy="312420"/>
            </a:xfrm>
            <a:custGeom>
              <a:avLst/>
              <a:gdLst>
                <a:gd name="connsiteX0" fmla="*/ 139065 w 290829"/>
                <a:gd name="connsiteY0" fmla="*/ 312420 h 312420"/>
                <a:gd name="connsiteX1" fmla="*/ 290830 w 290829"/>
                <a:gd name="connsiteY1" fmla="*/ 149225 h 312420"/>
                <a:gd name="connsiteX2" fmla="*/ 151765 w 290829"/>
                <a:gd name="connsiteY2" fmla="*/ 0 h 312420"/>
                <a:gd name="connsiteX3" fmla="*/ 0 w 290829"/>
                <a:gd name="connsiteY3" fmla="*/ 163195 h 312420"/>
                <a:gd name="connsiteX4" fmla="*/ 139065 w 290829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29" h="312420">
                  <a:moveTo>
                    <a:pt x="139065" y="312420"/>
                  </a:moveTo>
                  <a:lnTo>
                    <a:pt x="290830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C5698045-BFD4-A73E-D595-F2C5E5A92FDD}"/>
                </a:ext>
              </a:extLst>
            </p:cNvPr>
            <p:cNvSpPr/>
            <p:nvPr/>
          </p:nvSpPr>
          <p:spPr>
            <a:xfrm>
              <a:off x="2713989" y="5985509"/>
              <a:ext cx="290195" cy="312420"/>
            </a:xfrm>
            <a:custGeom>
              <a:avLst/>
              <a:gdLst>
                <a:gd name="connsiteX0" fmla="*/ 139065 w 290195"/>
                <a:gd name="connsiteY0" fmla="*/ 312420 h 312420"/>
                <a:gd name="connsiteX1" fmla="*/ 290195 w 290195"/>
                <a:gd name="connsiteY1" fmla="*/ 149225 h 312420"/>
                <a:gd name="connsiteX2" fmla="*/ 151765 w 290195"/>
                <a:gd name="connsiteY2" fmla="*/ 0 h 312420"/>
                <a:gd name="connsiteX3" fmla="*/ 0 w 290195"/>
                <a:gd name="connsiteY3" fmla="*/ 163195 h 312420"/>
                <a:gd name="connsiteX4" fmla="*/ 139065 w 290195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20">
                  <a:moveTo>
                    <a:pt x="139065" y="312420"/>
                  </a:moveTo>
                  <a:lnTo>
                    <a:pt x="290195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05BF9D4C-B261-B84D-0988-C45530E95781}"/>
                </a:ext>
              </a:extLst>
            </p:cNvPr>
            <p:cNvSpPr/>
            <p:nvPr/>
          </p:nvSpPr>
          <p:spPr>
            <a:xfrm>
              <a:off x="2379345" y="5624195"/>
              <a:ext cx="290194" cy="313054"/>
            </a:xfrm>
            <a:custGeom>
              <a:avLst/>
              <a:gdLst>
                <a:gd name="connsiteX0" fmla="*/ 138430 w 290194"/>
                <a:gd name="connsiteY0" fmla="*/ 313055 h 313054"/>
                <a:gd name="connsiteX1" fmla="*/ 290195 w 290194"/>
                <a:gd name="connsiteY1" fmla="*/ 149860 h 313054"/>
                <a:gd name="connsiteX2" fmla="*/ 151130 w 290194"/>
                <a:gd name="connsiteY2" fmla="*/ 0 h 313054"/>
                <a:gd name="connsiteX3" fmla="*/ 0 w 290194"/>
                <a:gd name="connsiteY3" fmla="*/ 163830 h 313054"/>
                <a:gd name="connsiteX4" fmla="*/ 138430 w 290194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4" h="313054">
                  <a:moveTo>
                    <a:pt x="138430" y="313055"/>
                  </a:moveTo>
                  <a:lnTo>
                    <a:pt x="290195" y="149860"/>
                  </a:lnTo>
                  <a:lnTo>
                    <a:pt x="151130" y="0"/>
                  </a:lnTo>
                  <a:lnTo>
                    <a:pt x="0" y="163830"/>
                  </a:lnTo>
                  <a:lnTo>
                    <a:pt x="138430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C86E9099-35DF-E221-AE05-EF5533769BD6}"/>
                </a:ext>
              </a:extLst>
            </p:cNvPr>
            <p:cNvSpPr/>
            <p:nvPr/>
          </p:nvSpPr>
          <p:spPr>
            <a:xfrm>
              <a:off x="2881629" y="6165850"/>
              <a:ext cx="290195" cy="312420"/>
            </a:xfrm>
            <a:custGeom>
              <a:avLst/>
              <a:gdLst>
                <a:gd name="connsiteX0" fmla="*/ 138430 w 290195"/>
                <a:gd name="connsiteY0" fmla="*/ 312420 h 312420"/>
                <a:gd name="connsiteX1" fmla="*/ 290195 w 290195"/>
                <a:gd name="connsiteY1" fmla="*/ 149225 h 312420"/>
                <a:gd name="connsiteX2" fmla="*/ 151130 w 290195"/>
                <a:gd name="connsiteY2" fmla="*/ 0 h 312420"/>
                <a:gd name="connsiteX3" fmla="*/ 0 w 290195"/>
                <a:gd name="connsiteY3" fmla="*/ 163195 h 312420"/>
                <a:gd name="connsiteX4" fmla="*/ 138430 w 290195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20">
                  <a:moveTo>
                    <a:pt x="138430" y="312420"/>
                  </a:moveTo>
                  <a:lnTo>
                    <a:pt x="290195" y="149225"/>
                  </a:lnTo>
                  <a:lnTo>
                    <a:pt x="151130" y="0"/>
                  </a:lnTo>
                  <a:lnTo>
                    <a:pt x="0" y="163195"/>
                  </a:lnTo>
                  <a:lnTo>
                    <a:pt x="138430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BBEC0DBD-13B6-46AC-7C6E-7128436ADA66}"/>
                </a:ext>
              </a:extLst>
            </p:cNvPr>
            <p:cNvSpPr/>
            <p:nvPr/>
          </p:nvSpPr>
          <p:spPr>
            <a:xfrm>
              <a:off x="3394709" y="6706869"/>
              <a:ext cx="280670" cy="151130"/>
            </a:xfrm>
            <a:custGeom>
              <a:avLst/>
              <a:gdLst>
                <a:gd name="connsiteX0" fmla="*/ 140335 w 280670"/>
                <a:gd name="connsiteY0" fmla="*/ 0 h 151130"/>
                <a:gd name="connsiteX1" fmla="*/ 0 w 280670"/>
                <a:gd name="connsiteY1" fmla="*/ 151130 h 151130"/>
                <a:gd name="connsiteX2" fmla="*/ 280670 w 280670"/>
                <a:gd name="connsiteY2" fmla="*/ 151130 h 151130"/>
                <a:gd name="connsiteX3" fmla="*/ 140335 w 280670"/>
                <a:gd name="connsiteY3" fmla="*/ 0 h 151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670" h="151130">
                  <a:moveTo>
                    <a:pt x="140335" y="0"/>
                  </a:moveTo>
                  <a:lnTo>
                    <a:pt x="0" y="151130"/>
                  </a:lnTo>
                  <a:lnTo>
                    <a:pt x="280670" y="151130"/>
                  </a:lnTo>
                  <a:lnTo>
                    <a:pt x="14033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07334EC7-27B1-B928-EE22-627BD444FFE2}"/>
                </a:ext>
              </a:extLst>
            </p:cNvPr>
            <p:cNvSpPr/>
            <p:nvPr/>
          </p:nvSpPr>
          <p:spPr>
            <a:xfrm>
              <a:off x="3216275" y="6526530"/>
              <a:ext cx="290195" cy="312419"/>
            </a:xfrm>
            <a:custGeom>
              <a:avLst/>
              <a:gdLst>
                <a:gd name="connsiteX0" fmla="*/ 151765 w 290195"/>
                <a:gd name="connsiteY0" fmla="*/ 0 h 312419"/>
                <a:gd name="connsiteX1" fmla="*/ 0 w 290195"/>
                <a:gd name="connsiteY1" fmla="*/ 163195 h 312419"/>
                <a:gd name="connsiteX2" fmla="*/ 139065 w 290195"/>
                <a:gd name="connsiteY2" fmla="*/ 312420 h 312419"/>
                <a:gd name="connsiteX3" fmla="*/ 290195 w 290195"/>
                <a:gd name="connsiteY3" fmla="*/ 149225 h 312419"/>
                <a:gd name="connsiteX4" fmla="*/ 151765 w 290195"/>
                <a:gd name="connsiteY4" fmla="*/ 0 h 31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19">
                  <a:moveTo>
                    <a:pt x="151765" y="0"/>
                  </a:moveTo>
                  <a:lnTo>
                    <a:pt x="0" y="163195"/>
                  </a:lnTo>
                  <a:lnTo>
                    <a:pt x="139065" y="312420"/>
                  </a:lnTo>
                  <a:lnTo>
                    <a:pt x="290195" y="149225"/>
                  </a:lnTo>
                  <a:lnTo>
                    <a:pt x="1517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88F2CF91-DD3D-78DE-0060-BDA0CF7D40A8}"/>
                </a:ext>
              </a:extLst>
            </p:cNvPr>
            <p:cNvSpPr/>
            <p:nvPr/>
          </p:nvSpPr>
          <p:spPr>
            <a:xfrm>
              <a:off x="2407920" y="6720205"/>
              <a:ext cx="237489" cy="137794"/>
            </a:xfrm>
            <a:custGeom>
              <a:avLst/>
              <a:gdLst>
                <a:gd name="connsiteX0" fmla="*/ 0 w 237489"/>
                <a:gd name="connsiteY0" fmla="*/ 118110 h 137794"/>
                <a:gd name="connsiteX1" fmla="*/ 4445 w 237489"/>
                <a:gd name="connsiteY1" fmla="*/ 130175 h 137794"/>
                <a:gd name="connsiteX2" fmla="*/ 5080 w 237489"/>
                <a:gd name="connsiteY2" fmla="*/ 137795 h 137794"/>
                <a:gd name="connsiteX3" fmla="*/ 237490 w 237489"/>
                <a:gd name="connsiteY3" fmla="*/ 137795 h 137794"/>
                <a:gd name="connsiteX4" fmla="*/ 109855 w 237489"/>
                <a:gd name="connsiteY4" fmla="*/ 0 h 137794"/>
                <a:gd name="connsiteX5" fmla="*/ 0 w 237489"/>
                <a:gd name="connsiteY5" fmla="*/ 118110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7489" h="137794">
                  <a:moveTo>
                    <a:pt x="0" y="118110"/>
                  </a:moveTo>
                  <a:lnTo>
                    <a:pt x="4445" y="130175"/>
                  </a:lnTo>
                  <a:cubicBezTo>
                    <a:pt x="5080" y="132714"/>
                    <a:pt x="5715" y="135255"/>
                    <a:pt x="5080" y="137795"/>
                  </a:cubicBezTo>
                  <a:lnTo>
                    <a:pt x="237490" y="137795"/>
                  </a:lnTo>
                  <a:lnTo>
                    <a:pt x="109855" y="0"/>
                  </a:lnTo>
                  <a:lnTo>
                    <a:pt x="0" y="11811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410817E1-B076-3320-C66A-D3C22AD27311}"/>
                </a:ext>
              </a:extLst>
            </p:cNvPr>
            <p:cNvSpPr/>
            <p:nvPr/>
          </p:nvSpPr>
          <p:spPr>
            <a:xfrm>
              <a:off x="2881629" y="6539865"/>
              <a:ext cx="277495" cy="299084"/>
            </a:xfrm>
            <a:custGeom>
              <a:avLst/>
              <a:gdLst>
                <a:gd name="connsiteX0" fmla="*/ 138430 w 277495"/>
                <a:gd name="connsiteY0" fmla="*/ 0 h 299084"/>
                <a:gd name="connsiteX1" fmla="*/ 0 w 277495"/>
                <a:gd name="connsiteY1" fmla="*/ 149860 h 299084"/>
                <a:gd name="connsiteX2" fmla="*/ 138430 w 277495"/>
                <a:gd name="connsiteY2" fmla="*/ 299085 h 299084"/>
                <a:gd name="connsiteX3" fmla="*/ 277495 w 277495"/>
                <a:gd name="connsiteY3" fmla="*/ 149860 h 299084"/>
                <a:gd name="connsiteX4" fmla="*/ 138430 w 277495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4">
                  <a:moveTo>
                    <a:pt x="138430" y="0"/>
                  </a:move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lnTo>
                    <a:pt x="13843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A15DD28E-C47C-A902-8A69-131A03B0D04C}"/>
                </a:ext>
              </a:extLst>
            </p:cNvPr>
            <p:cNvSpPr/>
            <p:nvPr/>
          </p:nvSpPr>
          <p:spPr>
            <a:xfrm>
              <a:off x="3060064" y="6720205"/>
              <a:ext cx="255269" cy="137794"/>
            </a:xfrm>
            <a:custGeom>
              <a:avLst/>
              <a:gdLst>
                <a:gd name="connsiteX0" fmla="*/ 0 w 255269"/>
                <a:gd name="connsiteY0" fmla="*/ 137795 h 137794"/>
                <a:gd name="connsiteX1" fmla="*/ 255270 w 255269"/>
                <a:gd name="connsiteY1" fmla="*/ 137795 h 137794"/>
                <a:gd name="connsiteX2" fmla="*/ 127635 w 255269"/>
                <a:gd name="connsiteY2" fmla="*/ 0 h 137794"/>
                <a:gd name="connsiteX3" fmla="*/ 0 w 255269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69" h="137794">
                  <a:moveTo>
                    <a:pt x="0" y="137795"/>
                  </a:moveTo>
                  <a:lnTo>
                    <a:pt x="255270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5F13408F-BF20-D1C8-2F20-43B38D6EE2C7}"/>
                </a:ext>
              </a:extLst>
            </p:cNvPr>
            <p:cNvSpPr/>
            <p:nvPr/>
          </p:nvSpPr>
          <p:spPr>
            <a:xfrm>
              <a:off x="2546350" y="6539865"/>
              <a:ext cx="278129" cy="299084"/>
            </a:xfrm>
            <a:custGeom>
              <a:avLst/>
              <a:gdLst>
                <a:gd name="connsiteX0" fmla="*/ 139065 w 278129"/>
                <a:gd name="connsiteY0" fmla="*/ 0 h 299084"/>
                <a:gd name="connsiteX1" fmla="*/ 0 w 278129"/>
                <a:gd name="connsiteY1" fmla="*/ 149860 h 299084"/>
                <a:gd name="connsiteX2" fmla="*/ 139065 w 278129"/>
                <a:gd name="connsiteY2" fmla="*/ 299085 h 299084"/>
                <a:gd name="connsiteX3" fmla="*/ 278130 w 278129"/>
                <a:gd name="connsiteY3" fmla="*/ 149860 h 299084"/>
                <a:gd name="connsiteX4" fmla="*/ 139065 w 278129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DE9A1F2D-7B3C-97FB-6686-31A5614D2664}"/>
                </a:ext>
              </a:extLst>
            </p:cNvPr>
            <p:cNvSpPr/>
            <p:nvPr/>
          </p:nvSpPr>
          <p:spPr>
            <a:xfrm>
              <a:off x="2724785" y="6720205"/>
              <a:ext cx="255904" cy="137794"/>
            </a:xfrm>
            <a:custGeom>
              <a:avLst/>
              <a:gdLst>
                <a:gd name="connsiteX0" fmla="*/ 0 w 255904"/>
                <a:gd name="connsiteY0" fmla="*/ 137795 h 137794"/>
                <a:gd name="connsiteX1" fmla="*/ 255905 w 255904"/>
                <a:gd name="connsiteY1" fmla="*/ 137795 h 137794"/>
                <a:gd name="connsiteX2" fmla="*/ 128270 w 255904"/>
                <a:gd name="connsiteY2" fmla="*/ 0 h 137794"/>
                <a:gd name="connsiteX3" fmla="*/ 0 w 255904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04" h="137794">
                  <a:moveTo>
                    <a:pt x="0" y="137795"/>
                  </a:moveTo>
                  <a:lnTo>
                    <a:pt x="255905" y="137795"/>
                  </a:lnTo>
                  <a:lnTo>
                    <a:pt x="128270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9894654D-A0A7-C05F-721B-0E5A723B412B}"/>
                </a:ext>
              </a:extLst>
            </p:cNvPr>
            <p:cNvSpPr/>
            <p:nvPr/>
          </p:nvSpPr>
          <p:spPr>
            <a:xfrm>
              <a:off x="1206500" y="6539865"/>
              <a:ext cx="278130" cy="299084"/>
            </a:xfrm>
            <a:custGeom>
              <a:avLst/>
              <a:gdLst>
                <a:gd name="connsiteX0" fmla="*/ 139065 w 278130"/>
                <a:gd name="connsiteY0" fmla="*/ 0 h 299084"/>
                <a:gd name="connsiteX1" fmla="*/ 0 w 278130"/>
                <a:gd name="connsiteY1" fmla="*/ 149860 h 299084"/>
                <a:gd name="connsiteX2" fmla="*/ 139065 w 278130"/>
                <a:gd name="connsiteY2" fmla="*/ 299085 h 299084"/>
                <a:gd name="connsiteX3" fmla="*/ 278130 w 278130"/>
                <a:gd name="connsiteY3" fmla="*/ 149860 h 299084"/>
                <a:gd name="connsiteX4" fmla="*/ 139065 w 278130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3D36BD0D-ABCA-05A2-4492-A32CDA2DFA06}"/>
                </a:ext>
              </a:extLst>
            </p:cNvPr>
            <p:cNvSpPr/>
            <p:nvPr/>
          </p:nvSpPr>
          <p:spPr>
            <a:xfrm>
              <a:off x="1861820" y="6673850"/>
              <a:ext cx="389889" cy="184150"/>
            </a:xfrm>
            <a:custGeom>
              <a:avLst/>
              <a:gdLst>
                <a:gd name="connsiteX0" fmla="*/ 376555 w 389889"/>
                <a:gd name="connsiteY0" fmla="*/ 0 h 184150"/>
                <a:gd name="connsiteX1" fmla="*/ 13970 w 389889"/>
                <a:gd name="connsiteY1" fmla="*/ 0 h 184150"/>
                <a:gd name="connsiteX2" fmla="*/ 4445 w 389889"/>
                <a:gd name="connsiteY2" fmla="*/ 3810 h 184150"/>
                <a:gd name="connsiteX3" fmla="*/ 0 w 389889"/>
                <a:gd name="connsiteY3" fmla="*/ 13970 h 184150"/>
                <a:gd name="connsiteX4" fmla="*/ 0 w 389889"/>
                <a:gd name="connsiteY4" fmla="*/ 181610 h 184150"/>
                <a:gd name="connsiteX5" fmla="*/ 0 w 389889"/>
                <a:gd name="connsiteY5" fmla="*/ 184150 h 184150"/>
                <a:gd name="connsiteX6" fmla="*/ 389890 w 389889"/>
                <a:gd name="connsiteY6" fmla="*/ 184150 h 184150"/>
                <a:gd name="connsiteX7" fmla="*/ 389890 w 389889"/>
                <a:gd name="connsiteY7" fmla="*/ 181610 h 184150"/>
                <a:gd name="connsiteX8" fmla="*/ 389890 w 389889"/>
                <a:gd name="connsiteY8" fmla="*/ 13970 h 184150"/>
                <a:gd name="connsiteX9" fmla="*/ 375920 w 389889"/>
                <a:gd name="connsiteY9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889" h="184150">
                  <a:moveTo>
                    <a:pt x="376555" y="0"/>
                  </a:moveTo>
                  <a:lnTo>
                    <a:pt x="13970" y="0"/>
                  </a:lnTo>
                  <a:cubicBezTo>
                    <a:pt x="10160" y="0"/>
                    <a:pt x="6985" y="1270"/>
                    <a:pt x="4445" y="3810"/>
                  </a:cubicBezTo>
                  <a:cubicBezTo>
                    <a:pt x="1905" y="6350"/>
                    <a:pt x="0" y="9525"/>
                    <a:pt x="0" y="13970"/>
                  </a:cubicBezTo>
                  <a:lnTo>
                    <a:pt x="0" y="181610"/>
                  </a:lnTo>
                  <a:cubicBezTo>
                    <a:pt x="0" y="182245"/>
                    <a:pt x="0" y="183515"/>
                    <a:pt x="0" y="184150"/>
                  </a:cubicBezTo>
                  <a:lnTo>
                    <a:pt x="389890" y="184150"/>
                  </a:lnTo>
                  <a:cubicBezTo>
                    <a:pt x="389890" y="183515"/>
                    <a:pt x="389890" y="182245"/>
                    <a:pt x="389890" y="181610"/>
                  </a:cubicBezTo>
                  <a:lnTo>
                    <a:pt x="389890" y="13970"/>
                  </a:lnTo>
                  <a:cubicBezTo>
                    <a:pt x="389890" y="6350"/>
                    <a:pt x="383540" y="0"/>
                    <a:pt x="375920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5" name="Graphic 244">
            <a:extLst>
              <a:ext uri="{FF2B5EF4-FFF2-40B4-BE49-F238E27FC236}">
                <a16:creationId xmlns:a16="http://schemas.microsoft.com/office/drawing/2014/main" id="{AF374354-89BE-4314-CFD2-D529DD3F4846}"/>
              </a:ext>
            </a:extLst>
          </p:cNvPr>
          <p:cNvGrpSpPr/>
          <p:nvPr/>
        </p:nvGrpSpPr>
        <p:grpSpPr>
          <a:xfrm>
            <a:off x="753744" y="6108065"/>
            <a:ext cx="554990" cy="749934"/>
            <a:chOff x="753744" y="6108065"/>
            <a:chExt cx="554990" cy="749934"/>
          </a:xfrm>
          <a:solidFill>
            <a:srgbClr val="F3DEC9"/>
          </a:solidFill>
        </p:grpSpPr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973DED5F-F477-C215-FF9B-9729284330FB}"/>
                </a:ext>
              </a:extLst>
            </p:cNvPr>
            <p:cNvSpPr/>
            <p:nvPr/>
          </p:nvSpPr>
          <p:spPr>
            <a:xfrm>
              <a:off x="1071880" y="6108065"/>
              <a:ext cx="186055" cy="190500"/>
            </a:xfrm>
            <a:custGeom>
              <a:avLst/>
              <a:gdLst>
                <a:gd name="connsiteX0" fmla="*/ 186055 w 186055"/>
                <a:gd name="connsiteY0" fmla="*/ 104140 h 190500"/>
                <a:gd name="connsiteX1" fmla="*/ 69850 w 186055"/>
                <a:gd name="connsiteY1" fmla="*/ 0 h 190500"/>
                <a:gd name="connsiteX2" fmla="*/ 0 w 186055"/>
                <a:gd name="connsiteY2" fmla="*/ 75565 h 190500"/>
                <a:gd name="connsiteX3" fmla="*/ 106680 w 186055"/>
                <a:gd name="connsiteY3" fmla="*/ 190500 h 190500"/>
                <a:gd name="connsiteX4" fmla="*/ 186055 w 186055"/>
                <a:gd name="connsiteY4" fmla="*/ 104775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055" h="190500">
                  <a:moveTo>
                    <a:pt x="186055" y="104140"/>
                  </a:moveTo>
                  <a:cubicBezTo>
                    <a:pt x="166370" y="55880"/>
                    <a:pt x="123825" y="17780"/>
                    <a:pt x="69850" y="0"/>
                  </a:cubicBezTo>
                  <a:lnTo>
                    <a:pt x="0" y="75565"/>
                  </a:lnTo>
                  <a:lnTo>
                    <a:pt x="106680" y="190500"/>
                  </a:lnTo>
                  <a:lnTo>
                    <a:pt x="186055" y="10477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BFF400E1-18E0-19D8-B847-58AD16D78313}"/>
                </a:ext>
              </a:extLst>
            </p:cNvPr>
            <p:cNvSpPr/>
            <p:nvPr/>
          </p:nvSpPr>
          <p:spPr>
            <a:xfrm>
              <a:off x="753744" y="6394450"/>
              <a:ext cx="228600" cy="196850"/>
            </a:xfrm>
            <a:custGeom>
              <a:avLst/>
              <a:gdLst>
                <a:gd name="connsiteX0" fmla="*/ 121920 w 228600"/>
                <a:gd name="connsiteY0" fmla="*/ 0 h 196850"/>
                <a:gd name="connsiteX1" fmla="*/ 0 w 228600"/>
                <a:gd name="connsiteY1" fmla="*/ 131445 h 196850"/>
                <a:gd name="connsiteX2" fmla="*/ 4445 w 228600"/>
                <a:gd name="connsiteY2" fmla="*/ 131445 h 196850"/>
                <a:gd name="connsiteX3" fmla="*/ 34290 w 228600"/>
                <a:gd name="connsiteY3" fmla="*/ 128905 h 196850"/>
                <a:gd name="connsiteX4" fmla="*/ 152400 w 228600"/>
                <a:gd name="connsiteY4" fmla="*/ 196850 h 196850"/>
                <a:gd name="connsiteX5" fmla="*/ 228600 w 228600"/>
                <a:gd name="connsiteY5" fmla="*/ 114935 h 196850"/>
                <a:gd name="connsiteX6" fmla="*/ 121920 w 228600"/>
                <a:gd name="connsiteY6" fmla="*/ 0 h 19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600" h="196850">
                  <a:moveTo>
                    <a:pt x="121920" y="0"/>
                  </a:moveTo>
                  <a:lnTo>
                    <a:pt x="0" y="131445"/>
                  </a:lnTo>
                  <a:cubicBezTo>
                    <a:pt x="1270" y="131445"/>
                    <a:pt x="3175" y="131445"/>
                    <a:pt x="4445" y="131445"/>
                  </a:cubicBezTo>
                  <a:cubicBezTo>
                    <a:pt x="14605" y="131445"/>
                    <a:pt x="24765" y="130810"/>
                    <a:pt x="34290" y="128905"/>
                  </a:cubicBezTo>
                  <a:cubicBezTo>
                    <a:pt x="62230" y="162560"/>
                    <a:pt x="104140" y="187325"/>
                    <a:pt x="152400" y="196850"/>
                  </a:cubicBezTo>
                  <a:lnTo>
                    <a:pt x="228600" y="114935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FA968CEC-6C34-D1DB-C5B4-C9129B1C8EE4}"/>
                </a:ext>
              </a:extLst>
            </p:cNvPr>
            <p:cNvSpPr/>
            <p:nvPr/>
          </p:nvSpPr>
          <p:spPr>
            <a:xfrm>
              <a:off x="1039494" y="6360159"/>
              <a:ext cx="240665" cy="192405"/>
            </a:xfrm>
            <a:custGeom>
              <a:avLst/>
              <a:gdLst>
                <a:gd name="connsiteX0" fmla="*/ 0 w 240665"/>
                <a:gd name="connsiteY0" fmla="*/ 149225 h 192405"/>
                <a:gd name="connsiteX1" fmla="*/ 40005 w 240665"/>
                <a:gd name="connsiteY1" fmla="*/ 192405 h 192405"/>
                <a:gd name="connsiteX2" fmla="*/ 72390 w 240665"/>
                <a:gd name="connsiteY2" fmla="*/ 161290 h 192405"/>
                <a:gd name="connsiteX3" fmla="*/ 114300 w 240665"/>
                <a:gd name="connsiteY3" fmla="*/ 166370 h 192405"/>
                <a:gd name="connsiteX4" fmla="*/ 240665 w 240665"/>
                <a:gd name="connsiteY4" fmla="*/ 109220 h 192405"/>
                <a:gd name="connsiteX5" fmla="*/ 139700 w 240665"/>
                <a:gd name="connsiteY5" fmla="*/ 0 h 192405"/>
                <a:gd name="connsiteX6" fmla="*/ 635 w 240665"/>
                <a:gd name="connsiteY6" fmla="*/ 149860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0665" h="192405">
                  <a:moveTo>
                    <a:pt x="0" y="149225"/>
                  </a:moveTo>
                  <a:lnTo>
                    <a:pt x="40005" y="192405"/>
                  </a:lnTo>
                  <a:cubicBezTo>
                    <a:pt x="52070" y="182880"/>
                    <a:pt x="62865" y="172720"/>
                    <a:pt x="72390" y="161290"/>
                  </a:cubicBezTo>
                  <a:cubicBezTo>
                    <a:pt x="85725" y="164465"/>
                    <a:pt x="99695" y="166370"/>
                    <a:pt x="114300" y="166370"/>
                  </a:cubicBezTo>
                  <a:cubicBezTo>
                    <a:pt x="166370" y="166370"/>
                    <a:pt x="212090" y="143510"/>
                    <a:pt x="240665" y="109220"/>
                  </a:cubicBezTo>
                  <a:lnTo>
                    <a:pt x="139700" y="0"/>
                  </a:lnTo>
                  <a:lnTo>
                    <a:pt x="635" y="149860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E3A51B43-0D20-37AF-3200-AAFD1979CCD5}"/>
                </a:ext>
              </a:extLst>
            </p:cNvPr>
            <p:cNvSpPr/>
            <p:nvPr/>
          </p:nvSpPr>
          <p:spPr>
            <a:xfrm>
              <a:off x="959485" y="6540500"/>
              <a:ext cx="83184" cy="55244"/>
            </a:xfrm>
            <a:custGeom>
              <a:avLst/>
              <a:gdLst>
                <a:gd name="connsiteX0" fmla="*/ 0 w 83184"/>
                <a:gd name="connsiteY0" fmla="*/ 54610 h 55244"/>
                <a:gd name="connsiteX1" fmla="*/ 83185 w 83184"/>
                <a:gd name="connsiteY1" fmla="*/ 34290 h 55244"/>
                <a:gd name="connsiteX2" fmla="*/ 51435 w 83184"/>
                <a:gd name="connsiteY2" fmla="*/ 0 h 55244"/>
                <a:gd name="connsiteX3" fmla="*/ 0 w 83184"/>
                <a:gd name="connsiteY3" fmla="*/ 55245 h 5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84" h="55244">
                  <a:moveTo>
                    <a:pt x="0" y="54610"/>
                  </a:moveTo>
                  <a:cubicBezTo>
                    <a:pt x="29845" y="53340"/>
                    <a:pt x="58420" y="45720"/>
                    <a:pt x="83185" y="34290"/>
                  </a:cubicBezTo>
                  <a:lnTo>
                    <a:pt x="51435" y="0"/>
                  </a:lnTo>
                  <a:lnTo>
                    <a:pt x="0" y="5524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54C78E0B-B206-6612-6991-863D1566CA1D}"/>
                </a:ext>
              </a:extLst>
            </p:cNvPr>
            <p:cNvSpPr/>
            <p:nvPr/>
          </p:nvSpPr>
          <p:spPr>
            <a:xfrm>
              <a:off x="1207769" y="6261734"/>
              <a:ext cx="100965" cy="168910"/>
            </a:xfrm>
            <a:custGeom>
              <a:avLst/>
              <a:gdLst>
                <a:gd name="connsiteX0" fmla="*/ 60325 w 100965"/>
                <a:gd name="connsiteY0" fmla="*/ 34925 h 168910"/>
                <a:gd name="connsiteX1" fmla="*/ 62230 w 100965"/>
                <a:gd name="connsiteY1" fmla="*/ 10795 h 168910"/>
                <a:gd name="connsiteX2" fmla="*/ 62230 w 100965"/>
                <a:gd name="connsiteY2" fmla="*/ 0 h 168910"/>
                <a:gd name="connsiteX3" fmla="*/ 0 w 100965"/>
                <a:gd name="connsiteY3" fmla="*/ 67310 h 168910"/>
                <a:gd name="connsiteX4" fmla="*/ 93980 w 100965"/>
                <a:gd name="connsiteY4" fmla="*/ 168910 h 168910"/>
                <a:gd name="connsiteX5" fmla="*/ 100965 w 100965"/>
                <a:gd name="connsiteY5" fmla="*/ 127635 h 168910"/>
                <a:gd name="connsiteX6" fmla="*/ 60960 w 100965"/>
                <a:gd name="connsiteY6" fmla="*/ 35560 h 168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965" h="168910">
                  <a:moveTo>
                    <a:pt x="60325" y="34925"/>
                  </a:moveTo>
                  <a:cubicBezTo>
                    <a:pt x="61595" y="26670"/>
                    <a:pt x="62230" y="19050"/>
                    <a:pt x="62230" y="10795"/>
                  </a:cubicBezTo>
                  <a:cubicBezTo>
                    <a:pt x="62230" y="6985"/>
                    <a:pt x="62230" y="3175"/>
                    <a:pt x="62230" y="0"/>
                  </a:cubicBezTo>
                  <a:lnTo>
                    <a:pt x="0" y="67310"/>
                  </a:lnTo>
                  <a:lnTo>
                    <a:pt x="93980" y="168910"/>
                  </a:lnTo>
                  <a:cubicBezTo>
                    <a:pt x="98425" y="155575"/>
                    <a:pt x="100965" y="142240"/>
                    <a:pt x="100965" y="127635"/>
                  </a:cubicBezTo>
                  <a:cubicBezTo>
                    <a:pt x="100965" y="92075"/>
                    <a:pt x="85725" y="59690"/>
                    <a:pt x="60960" y="35560"/>
                  </a:cubicBez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BCDABDB3-630D-0208-E5AC-F9FED5A28144}"/>
                </a:ext>
              </a:extLst>
            </p:cNvPr>
            <p:cNvSpPr/>
            <p:nvPr/>
          </p:nvSpPr>
          <p:spPr>
            <a:xfrm>
              <a:off x="904239" y="6214109"/>
              <a:ext cx="245110" cy="264160"/>
            </a:xfrm>
            <a:custGeom>
              <a:avLst/>
              <a:gdLst>
                <a:gd name="connsiteX0" fmla="*/ 245110 w 245110"/>
                <a:gd name="connsiteY0" fmla="*/ 114935 h 264160"/>
                <a:gd name="connsiteX1" fmla="*/ 139065 w 245110"/>
                <a:gd name="connsiteY1" fmla="*/ 0 h 264160"/>
                <a:gd name="connsiteX2" fmla="*/ 0 w 245110"/>
                <a:gd name="connsiteY2" fmla="*/ 149860 h 264160"/>
                <a:gd name="connsiteX3" fmla="*/ 106680 w 245110"/>
                <a:gd name="connsiteY3" fmla="*/ 264160 h 264160"/>
                <a:gd name="connsiteX4" fmla="*/ 245110 w 245110"/>
                <a:gd name="connsiteY4" fmla="*/ 114935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935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06680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1A37AFF5-4BD5-C638-2BAD-24B1BE506DF4}"/>
                </a:ext>
              </a:extLst>
            </p:cNvPr>
            <p:cNvSpPr/>
            <p:nvPr/>
          </p:nvSpPr>
          <p:spPr>
            <a:xfrm>
              <a:off x="916939" y="6595744"/>
              <a:ext cx="41910" cy="187960"/>
            </a:xfrm>
            <a:custGeom>
              <a:avLst/>
              <a:gdLst>
                <a:gd name="connsiteX0" fmla="*/ 0 w 41910"/>
                <a:gd name="connsiteY0" fmla="*/ 142875 h 187960"/>
                <a:gd name="connsiteX1" fmla="*/ 41910 w 41910"/>
                <a:gd name="connsiteY1" fmla="*/ 187961 h 187960"/>
                <a:gd name="connsiteX2" fmla="*/ 41910 w 41910"/>
                <a:gd name="connsiteY2" fmla="*/ 0 h 187960"/>
                <a:gd name="connsiteX3" fmla="*/ 0 w 41910"/>
                <a:gd name="connsiteY3" fmla="*/ 45086 h 187960"/>
                <a:gd name="connsiteX4" fmla="*/ 0 w 41910"/>
                <a:gd name="connsiteY4" fmla="*/ 142875 h 1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10" h="187960">
                  <a:moveTo>
                    <a:pt x="0" y="142875"/>
                  </a:moveTo>
                  <a:lnTo>
                    <a:pt x="41910" y="187961"/>
                  </a:lnTo>
                  <a:lnTo>
                    <a:pt x="41910" y="0"/>
                  </a:lnTo>
                  <a:lnTo>
                    <a:pt x="0" y="45086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250AA78B-E458-8A0A-DF5E-D15C2FFB1701}"/>
                </a:ext>
              </a:extLst>
            </p:cNvPr>
            <p:cNvSpPr/>
            <p:nvPr/>
          </p:nvSpPr>
          <p:spPr>
            <a:xfrm>
              <a:off x="916939" y="6800215"/>
              <a:ext cx="41910" cy="57784"/>
            </a:xfrm>
            <a:custGeom>
              <a:avLst/>
              <a:gdLst>
                <a:gd name="connsiteX0" fmla="*/ 0 w 41910"/>
                <a:gd name="connsiteY0" fmla="*/ 57785 h 57784"/>
                <a:gd name="connsiteX1" fmla="*/ 41910 w 41910"/>
                <a:gd name="connsiteY1" fmla="*/ 57785 h 57784"/>
                <a:gd name="connsiteX2" fmla="*/ 41910 w 41910"/>
                <a:gd name="connsiteY2" fmla="*/ 45085 h 57784"/>
                <a:gd name="connsiteX3" fmla="*/ 0 w 41910"/>
                <a:gd name="connsiteY3" fmla="*/ 0 h 57784"/>
                <a:gd name="connsiteX4" fmla="*/ 0 w 41910"/>
                <a:gd name="connsiteY4" fmla="*/ 57785 h 57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10" h="57784">
                  <a:moveTo>
                    <a:pt x="0" y="57785"/>
                  </a:moveTo>
                  <a:lnTo>
                    <a:pt x="41910" y="57785"/>
                  </a:lnTo>
                  <a:lnTo>
                    <a:pt x="41910" y="45085"/>
                  </a:lnTo>
                  <a:lnTo>
                    <a:pt x="0" y="0"/>
                  </a:lnTo>
                  <a:lnTo>
                    <a:pt x="0" y="5778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4" name="Graphic 244">
            <a:extLst>
              <a:ext uri="{FF2B5EF4-FFF2-40B4-BE49-F238E27FC236}">
                <a16:creationId xmlns:a16="http://schemas.microsoft.com/office/drawing/2014/main" id="{2F6B1A9A-908B-3733-929E-4E9DAF4BC92C}"/>
              </a:ext>
            </a:extLst>
          </p:cNvPr>
          <p:cNvGrpSpPr/>
          <p:nvPr/>
        </p:nvGrpSpPr>
        <p:grpSpPr>
          <a:xfrm>
            <a:off x="538480" y="5233034"/>
            <a:ext cx="11117255" cy="1689734"/>
            <a:chOff x="538480" y="5233034"/>
            <a:chExt cx="11117255" cy="1689734"/>
          </a:xfrm>
          <a:solidFill>
            <a:srgbClr val="313A57"/>
          </a:solidFill>
        </p:grpSpPr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122A98EB-508A-CB83-A65D-6DE36BD76BC0}"/>
                </a:ext>
              </a:extLst>
            </p:cNvPr>
            <p:cNvSpPr/>
            <p:nvPr/>
          </p:nvSpPr>
          <p:spPr>
            <a:xfrm>
              <a:off x="11201293" y="6186804"/>
              <a:ext cx="189646" cy="735964"/>
            </a:xfrm>
            <a:custGeom>
              <a:avLst/>
              <a:gdLst>
                <a:gd name="connsiteX0" fmla="*/ 183622 w 189646"/>
                <a:gd name="connsiteY0" fmla="*/ 159385 h 735964"/>
                <a:gd name="connsiteX1" fmla="*/ 167747 w 189646"/>
                <a:gd name="connsiteY1" fmla="*/ 156845 h 735964"/>
                <a:gd name="connsiteX2" fmla="*/ 135997 w 189646"/>
                <a:gd name="connsiteY2" fmla="*/ 180340 h 735964"/>
                <a:gd name="connsiteX3" fmla="*/ 135997 w 189646"/>
                <a:gd name="connsiteY3" fmla="*/ 11430 h 735964"/>
                <a:gd name="connsiteX4" fmla="*/ 124566 w 189646"/>
                <a:gd name="connsiteY4" fmla="*/ 0 h 735964"/>
                <a:gd name="connsiteX5" fmla="*/ 109326 w 189646"/>
                <a:gd name="connsiteY5" fmla="*/ 0 h 735964"/>
                <a:gd name="connsiteX6" fmla="*/ 97897 w 189646"/>
                <a:gd name="connsiteY6" fmla="*/ 11430 h 735964"/>
                <a:gd name="connsiteX7" fmla="*/ 97897 w 189646"/>
                <a:gd name="connsiteY7" fmla="*/ 186690 h 735964"/>
                <a:gd name="connsiteX8" fmla="*/ 21062 w 189646"/>
                <a:gd name="connsiteY8" fmla="*/ 135255 h 735964"/>
                <a:gd name="connsiteX9" fmla="*/ 5187 w 189646"/>
                <a:gd name="connsiteY9" fmla="*/ 138430 h 735964"/>
                <a:gd name="connsiteX10" fmla="*/ 2012 w 189646"/>
                <a:gd name="connsiteY10" fmla="*/ 143510 h 735964"/>
                <a:gd name="connsiteX11" fmla="*/ 5187 w 189646"/>
                <a:gd name="connsiteY11" fmla="*/ 159385 h 735964"/>
                <a:gd name="connsiteX12" fmla="*/ 97897 w 189646"/>
                <a:gd name="connsiteY12" fmla="*/ 221615 h 735964"/>
                <a:gd name="connsiteX13" fmla="*/ 97897 w 189646"/>
                <a:gd name="connsiteY13" fmla="*/ 735965 h 735964"/>
                <a:gd name="connsiteX14" fmla="*/ 135997 w 189646"/>
                <a:gd name="connsiteY14" fmla="*/ 735965 h 735964"/>
                <a:gd name="connsiteX15" fmla="*/ 135997 w 189646"/>
                <a:gd name="connsiteY15" fmla="*/ 216535 h 735964"/>
                <a:gd name="connsiteX16" fmla="*/ 184891 w 189646"/>
                <a:gd name="connsiteY16" fmla="*/ 179705 h 735964"/>
                <a:gd name="connsiteX17" fmla="*/ 187431 w 189646"/>
                <a:gd name="connsiteY17" fmla="*/ 163830 h 735964"/>
                <a:gd name="connsiteX18" fmla="*/ 184256 w 189646"/>
                <a:gd name="connsiteY18" fmla="*/ 159385 h 735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9646" h="735964">
                  <a:moveTo>
                    <a:pt x="183622" y="159385"/>
                  </a:moveTo>
                  <a:cubicBezTo>
                    <a:pt x="179812" y="154305"/>
                    <a:pt x="172826" y="153035"/>
                    <a:pt x="167747" y="156845"/>
                  </a:cubicBezTo>
                  <a:lnTo>
                    <a:pt x="135997" y="180340"/>
                  </a:lnTo>
                  <a:lnTo>
                    <a:pt x="135997" y="11430"/>
                  </a:lnTo>
                  <a:cubicBezTo>
                    <a:pt x="135997" y="5080"/>
                    <a:pt x="130916" y="0"/>
                    <a:pt x="124566" y="0"/>
                  </a:cubicBezTo>
                  <a:lnTo>
                    <a:pt x="109326" y="0"/>
                  </a:lnTo>
                  <a:cubicBezTo>
                    <a:pt x="102976" y="0"/>
                    <a:pt x="97897" y="5080"/>
                    <a:pt x="97897" y="11430"/>
                  </a:cubicBezTo>
                  <a:lnTo>
                    <a:pt x="97897" y="186690"/>
                  </a:lnTo>
                  <a:lnTo>
                    <a:pt x="21062" y="135255"/>
                  </a:lnTo>
                  <a:cubicBezTo>
                    <a:pt x="15981" y="131445"/>
                    <a:pt x="8362" y="133350"/>
                    <a:pt x="5187" y="138430"/>
                  </a:cubicBezTo>
                  <a:lnTo>
                    <a:pt x="2012" y="143510"/>
                  </a:lnTo>
                  <a:cubicBezTo>
                    <a:pt x="-1799" y="148590"/>
                    <a:pt x="106" y="155575"/>
                    <a:pt x="5187" y="159385"/>
                  </a:cubicBezTo>
                  <a:lnTo>
                    <a:pt x="97897" y="221615"/>
                  </a:lnTo>
                  <a:lnTo>
                    <a:pt x="97897" y="735965"/>
                  </a:lnTo>
                  <a:lnTo>
                    <a:pt x="135997" y="735965"/>
                  </a:lnTo>
                  <a:lnTo>
                    <a:pt x="135997" y="216535"/>
                  </a:lnTo>
                  <a:lnTo>
                    <a:pt x="184891" y="179705"/>
                  </a:lnTo>
                  <a:cubicBezTo>
                    <a:pt x="189972" y="175895"/>
                    <a:pt x="191241" y="168910"/>
                    <a:pt x="187431" y="163830"/>
                  </a:cubicBezTo>
                  <a:lnTo>
                    <a:pt x="184256" y="15938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5630496F-1A44-0E41-95C3-25E6B9A0B6B1}"/>
                </a:ext>
              </a:extLst>
            </p:cNvPr>
            <p:cNvSpPr/>
            <p:nvPr/>
          </p:nvSpPr>
          <p:spPr>
            <a:xfrm>
              <a:off x="11386713" y="5995034"/>
              <a:ext cx="269021" cy="879475"/>
            </a:xfrm>
            <a:custGeom>
              <a:avLst/>
              <a:gdLst>
                <a:gd name="connsiteX0" fmla="*/ 264267 w 269021"/>
                <a:gd name="connsiteY0" fmla="*/ 35560 h 879475"/>
                <a:gd name="connsiteX1" fmla="*/ 254742 w 269021"/>
                <a:gd name="connsiteY1" fmla="*/ 29210 h 879475"/>
                <a:gd name="connsiteX2" fmla="*/ 238867 w 269021"/>
                <a:gd name="connsiteY2" fmla="*/ 31750 h 879475"/>
                <a:gd name="connsiteX3" fmla="*/ 163936 w 269021"/>
                <a:gd name="connsiteY3" fmla="*/ 138430 h 879475"/>
                <a:gd name="connsiteX4" fmla="*/ 163936 w 269021"/>
                <a:gd name="connsiteY4" fmla="*/ 11430 h 879475"/>
                <a:gd name="connsiteX5" fmla="*/ 152506 w 269021"/>
                <a:gd name="connsiteY5" fmla="*/ 0 h 879475"/>
                <a:gd name="connsiteX6" fmla="*/ 129646 w 269021"/>
                <a:gd name="connsiteY6" fmla="*/ 0 h 879475"/>
                <a:gd name="connsiteX7" fmla="*/ 118217 w 269021"/>
                <a:gd name="connsiteY7" fmla="*/ 11430 h 879475"/>
                <a:gd name="connsiteX8" fmla="*/ 118217 w 269021"/>
                <a:gd name="connsiteY8" fmla="*/ 222885 h 879475"/>
                <a:gd name="connsiteX9" fmla="*/ 24236 w 269021"/>
                <a:gd name="connsiteY9" fmla="*/ 160020 h 879475"/>
                <a:gd name="connsiteX10" fmla="*/ 8361 w 269021"/>
                <a:gd name="connsiteY10" fmla="*/ 163195 h 879475"/>
                <a:gd name="connsiteX11" fmla="*/ 2011 w 269021"/>
                <a:gd name="connsiteY11" fmla="*/ 172720 h 879475"/>
                <a:gd name="connsiteX12" fmla="*/ 5186 w 269021"/>
                <a:gd name="connsiteY12" fmla="*/ 188595 h 879475"/>
                <a:gd name="connsiteX13" fmla="*/ 118217 w 269021"/>
                <a:gd name="connsiteY13" fmla="*/ 264160 h 879475"/>
                <a:gd name="connsiteX14" fmla="*/ 118217 w 269021"/>
                <a:gd name="connsiteY14" fmla="*/ 879475 h 879475"/>
                <a:gd name="connsiteX15" fmla="*/ 163936 w 269021"/>
                <a:gd name="connsiteY15" fmla="*/ 879475 h 879475"/>
                <a:gd name="connsiteX16" fmla="*/ 163936 w 269021"/>
                <a:gd name="connsiteY16" fmla="*/ 197485 h 879475"/>
                <a:gd name="connsiteX17" fmla="*/ 266806 w 269021"/>
                <a:gd name="connsiteY17" fmla="*/ 50800 h 879475"/>
                <a:gd name="connsiteX18" fmla="*/ 264267 w 269021"/>
                <a:gd name="connsiteY18" fmla="*/ 34925 h 879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69021" h="879475">
                  <a:moveTo>
                    <a:pt x="264267" y="35560"/>
                  </a:moveTo>
                  <a:lnTo>
                    <a:pt x="254742" y="29210"/>
                  </a:lnTo>
                  <a:cubicBezTo>
                    <a:pt x="249661" y="25400"/>
                    <a:pt x="242677" y="26670"/>
                    <a:pt x="238867" y="31750"/>
                  </a:cubicBezTo>
                  <a:lnTo>
                    <a:pt x="163936" y="138430"/>
                  </a:lnTo>
                  <a:lnTo>
                    <a:pt x="163936" y="11430"/>
                  </a:lnTo>
                  <a:cubicBezTo>
                    <a:pt x="163936" y="5080"/>
                    <a:pt x="158856" y="0"/>
                    <a:pt x="152506" y="0"/>
                  </a:cubicBezTo>
                  <a:lnTo>
                    <a:pt x="129646" y="0"/>
                  </a:lnTo>
                  <a:cubicBezTo>
                    <a:pt x="123296" y="0"/>
                    <a:pt x="118217" y="5080"/>
                    <a:pt x="118217" y="11430"/>
                  </a:cubicBezTo>
                  <a:lnTo>
                    <a:pt x="118217" y="222885"/>
                  </a:lnTo>
                  <a:lnTo>
                    <a:pt x="24236" y="160020"/>
                  </a:lnTo>
                  <a:cubicBezTo>
                    <a:pt x="19156" y="156210"/>
                    <a:pt x="12171" y="158115"/>
                    <a:pt x="8361" y="163195"/>
                  </a:cubicBezTo>
                  <a:lnTo>
                    <a:pt x="2011" y="172720"/>
                  </a:lnTo>
                  <a:cubicBezTo>
                    <a:pt x="-1798" y="177800"/>
                    <a:pt x="106" y="184785"/>
                    <a:pt x="5186" y="188595"/>
                  </a:cubicBezTo>
                  <a:lnTo>
                    <a:pt x="118217" y="264160"/>
                  </a:lnTo>
                  <a:lnTo>
                    <a:pt x="118217" y="879475"/>
                  </a:lnTo>
                  <a:lnTo>
                    <a:pt x="163936" y="879475"/>
                  </a:lnTo>
                  <a:lnTo>
                    <a:pt x="163936" y="197485"/>
                  </a:lnTo>
                  <a:lnTo>
                    <a:pt x="266806" y="50800"/>
                  </a:lnTo>
                  <a:cubicBezTo>
                    <a:pt x="270617" y="45720"/>
                    <a:pt x="269346" y="38735"/>
                    <a:pt x="264267" y="34925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58C2A559-115C-BCA1-9153-9988D519A4D1}"/>
                </a:ext>
              </a:extLst>
            </p:cNvPr>
            <p:cNvSpPr/>
            <p:nvPr/>
          </p:nvSpPr>
          <p:spPr>
            <a:xfrm>
              <a:off x="538480" y="5233034"/>
              <a:ext cx="2994660" cy="1624330"/>
            </a:xfrm>
            <a:custGeom>
              <a:avLst/>
              <a:gdLst>
                <a:gd name="connsiteX0" fmla="*/ 2816860 w 2994660"/>
                <a:gd name="connsiteY0" fmla="*/ 1605915 h 1624330"/>
                <a:gd name="connsiteX1" fmla="*/ 2677795 w 2994660"/>
                <a:gd name="connsiteY1" fmla="*/ 1456055 h 1624330"/>
                <a:gd name="connsiteX2" fmla="*/ 2829560 w 2994660"/>
                <a:gd name="connsiteY2" fmla="*/ 1292860 h 1624330"/>
                <a:gd name="connsiteX3" fmla="*/ 2800985 w 2994660"/>
                <a:gd name="connsiteY3" fmla="*/ 1262380 h 1624330"/>
                <a:gd name="connsiteX4" fmla="*/ 2649220 w 2994660"/>
                <a:gd name="connsiteY4" fmla="*/ 1425575 h 1624330"/>
                <a:gd name="connsiteX5" fmla="*/ 2510155 w 2994660"/>
                <a:gd name="connsiteY5" fmla="*/ 1275715 h 1624330"/>
                <a:gd name="connsiteX6" fmla="*/ 2661920 w 2994660"/>
                <a:gd name="connsiteY6" fmla="*/ 1112520 h 1624330"/>
                <a:gd name="connsiteX7" fmla="*/ 2633345 w 2994660"/>
                <a:gd name="connsiteY7" fmla="*/ 1082040 h 1624330"/>
                <a:gd name="connsiteX8" fmla="*/ 2481580 w 2994660"/>
                <a:gd name="connsiteY8" fmla="*/ 1245235 h 1624330"/>
                <a:gd name="connsiteX9" fmla="*/ 2342515 w 2994660"/>
                <a:gd name="connsiteY9" fmla="*/ 1095375 h 1624330"/>
                <a:gd name="connsiteX10" fmla="*/ 2494280 w 2994660"/>
                <a:gd name="connsiteY10" fmla="*/ 932180 h 1624330"/>
                <a:gd name="connsiteX11" fmla="*/ 2465705 w 2994660"/>
                <a:gd name="connsiteY11" fmla="*/ 901700 h 1624330"/>
                <a:gd name="connsiteX12" fmla="*/ 2313940 w 2994660"/>
                <a:gd name="connsiteY12" fmla="*/ 1064895 h 1624330"/>
                <a:gd name="connsiteX13" fmla="*/ 2174875 w 2994660"/>
                <a:gd name="connsiteY13" fmla="*/ 915035 h 1624330"/>
                <a:gd name="connsiteX14" fmla="*/ 2326640 w 2994660"/>
                <a:gd name="connsiteY14" fmla="*/ 751840 h 1624330"/>
                <a:gd name="connsiteX15" fmla="*/ 2298065 w 2994660"/>
                <a:gd name="connsiteY15" fmla="*/ 721360 h 1624330"/>
                <a:gd name="connsiteX16" fmla="*/ 2146300 w 2994660"/>
                <a:gd name="connsiteY16" fmla="*/ 884555 h 1624330"/>
                <a:gd name="connsiteX17" fmla="*/ 2007235 w 2994660"/>
                <a:gd name="connsiteY17" fmla="*/ 734695 h 1624330"/>
                <a:gd name="connsiteX18" fmla="*/ 2159000 w 2994660"/>
                <a:gd name="connsiteY18" fmla="*/ 571500 h 1624330"/>
                <a:gd name="connsiteX19" fmla="*/ 2130425 w 2994660"/>
                <a:gd name="connsiteY19" fmla="*/ 541020 h 1624330"/>
                <a:gd name="connsiteX20" fmla="*/ 1978660 w 2994660"/>
                <a:gd name="connsiteY20" fmla="*/ 704215 h 1624330"/>
                <a:gd name="connsiteX21" fmla="*/ 1839595 w 2994660"/>
                <a:gd name="connsiteY21" fmla="*/ 554355 h 1624330"/>
                <a:gd name="connsiteX22" fmla="*/ 1991360 w 2994660"/>
                <a:gd name="connsiteY22" fmla="*/ 391160 h 1624330"/>
                <a:gd name="connsiteX23" fmla="*/ 1962785 w 2994660"/>
                <a:gd name="connsiteY23" fmla="*/ 360680 h 1624330"/>
                <a:gd name="connsiteX24" fmla="*/ 1811020 w 2994660"/>
                <a:gd name="connsiteY24" fmla="*/ 523875 h 1624330"/>
                <a:gd name="connsiteX25" fmla="*/ 1671955 w 2994660"/>
                <a:gd name="connsiteY25" fmla="*/ 374015 h 1624330"/>
                <a:gd name="connsiteX26" fmla="*/ 1823720 w 2994660"/>
                <a:gd name="connsiteY26" fmla="*/ 210820 h 1624330"/>
                <a:gd name="connsiteX27" fmla="*/ 1795145 w 2994660"/>
                <a:gd name="connsiteY27" fmla="*/ 180340 h 1624330"/>
                <a:gd name="connsiteX28" fmla="*/ 1643380 w 2994660"/>
                <a:gd name="connsiteY28" fmla="*/ 343535 h 1624330"/>
                <a:gd name="connsiteX29" fmla="*/ 1504315 w 2994660"/>
                <a:gd name="connsiteY29" fmla="*/ 193675 h 1624330"/>
                <a:gd name="connsiteX30" fmla="*/ 1656080 w 2994660"/>
                <a:gd name="connsiteY30" fmla="*/ 30480 h 1624330"/>
                <a:gd name="connsiteX31" fmla="*/ 1627505 w 2994660"/>
                <a:gd name="connsiteY31" fmla="*/ 0 h 1624330"/>
                <a:gd name="connsiteX32" fmla="*/ 1475740 w 2994660"/>
                <a:gd name="connsiteY32" fmla="*/ 163195 h 1624330"/>
                <a:gd name="connsiteX33" fmla="*/ 1369060 w 2994660"/>
                <a:gd name="connsiteY33" fmla="*/ 48260 h 1624330"/>
                <a:gd name="connsiteX34" fmla="*/ 1340485 w 2994660"/>
                <a:gd name="connsiteY34" fmla="*/ 78740 h 1624330"/>
                <a:gd name="connsiteX35" fmla="*/ 1447165 w 2994660"/>
                <a:gd name="connsiteY35" fmla="*/ 193675 h 1624330"/>
                <a:gd name="connsiteX36" fmla="*/ 1308100 w 2994660"/>
                <a:gd name="connsiteY36" fmla="*/ 343535 h 1624330"/>
                <a:gd name="connsiteX37" fmla="*/ 1201420 w 2994660"/>
                <a:gd name="connsiteY37" fmla="*/ 228600 h 1624330"/>
                <a:gd name="connsiteX38" fmla="*/ 1172845 w 2994660"/>
                <a:gd name="connsiteY38" fmla="*/ 259080 h 1624330"/>
                <a:gd name="connsiteX39" fmla="*/ 1279525 w 2994660"/>
                <a:gd name="connsiteY39" fmla="*/ 374015 h 1624330"/>
                <a:gd name="connsiteX40" fmla="*/ 1140460 w 2994660"/>
                <a:gd name="connsiteY40" fmla="*/ 523875 h 1624330"/>
                <a:gd name="connsiteX41" fmla="*/ 1033780 w 2994660"/>
                <a:gd name="connsiteY41" fmla="*/ 408940 h 1624330"/>
                <a:gd name="connsiteX42" fmla="*/ 1005205 w 2994660"/>
                <a:gd name="connsiteY42" fmla="*/ 439420 h 1624330"/>
                <a:gd name="connsiteX43" fmla="*/ 1111885 w 2994660"/>
                <a:gd name="connsiteY43" fmla="*/ 554355 h 1624330"/>
                <a:gd name="connsiteX44" fmla="*/ 972820 w 2994660"/>
                <a:gd name="connsiteY44" fmla="*/ 704215 h 1624330"/>
                <a:gd name="connsiteX45" fmla="*/ 866140 w 2994660"/>
                <a:gd name="connsiteY45" fmla="*/ 589280 h 1624330"/>
                <a:gd name="connsiteX46" fmla="*/ 837565 w 2994660"/>
                <a:gd name="connsiteY46" fmla="*/ 619760 h 1624330"/>
                <a:gd name="connsiteX47" fmla="*/ 944245 w 2994660"/>
                <a:gd name="connsiteY47" fmla="*/ 734695 h 1624330"/>
                <a:gd name="connsiteX48" fmla="*/ 805180 w 2994660"/>
                <a:gd name="connsiteY48" fmla="*/ 884555 h 1624330"/>
                <a:gd name="connsiteX49" fmla="*/ 698500 w 2994660"/>
                <a:gd name="connsiteY49" fmla="*/ 769620 h 1624330"/>
                <a:gd name="connsiteX50" fmla="*/ 669925 w 2994660"/>
                <a:gd name="connsiteY50" fmla="*/ 800100 h 1624330"/>
                <a:gd name="connsiteX51" fmla="*/ 776605 w 2994660"/>
                <a:gd name="connsiteY51" fmla="*/ 915035 h 1624330"/>
                <a:gd name="connsiteX52" fmla="*/ 716915 w 2994660"/>
                <a:gd name="connsiteY52" fmla="*/ 979170 h 1624330"/>
                <a:gd name="connsiteX53" fmla="*/ 637540 w 2994660"/>
                <a:gd name="connsiteY53" fmla="*/ 1064895 h 1624330"/>
                <a:gd name="connsiteX54" fmla="*/ 530860 w 2994660"/>
                <a:gd name="connsiteY54" fmla="*/ 949960 h 1624330"/>
                <a:gd name="connsiteX55" fmla="*/ 502285 w 2994660"/>
                <a:gd name="connsiteY55" fmla="*/ 980440 h 1624330"/>
                <a:gd name="connsiteX56" fmla="*/ 608965 w 2994660"/>
                <a:gd name="connsiteY56" fmla="*/ 1095375 h 1624330"/>
                <a:gd name="connsiteX57" fmla="*/ 469900 w 2994660"/>
                <a:gd name="connsiteY57" fmla="*/ 1245235 h 1624330"/>
                <a:gd name="connsiteX58" fmla="*/ 363220 w 2994660"/>
                <a:gd name="connsiteY58" fmla="*/ 1130300 h 1624330"/>
                <a:gd name="connsiteX59" fmla="*/ 334645 w 2994660"/>
                <a:gd name="connsiteY59" fmla="*/ 1160780 h 1624330"/>
                <a:gd name="connsiteX60" fmla="*/ 441325 w 2994660"/>
                <a:gd name="connsiteY60" fmla="*/ 1275715 h 1624330"/>
                <a:gd name="connsiteX61" fmla="*/ 365125 w 2994660"/>
                <a:gd name="connsiteY61" fmla="*/ 1357630 h 1624330"/>
                <a:gd name="connsiteX62" fmla="*/ 302260 w 2994660"/>
                <a:gd name="connsiteY62" fmla="*/ 1424940 h 1624330"/>
                <a:gd name="connsiteX63" fmla="*/ 195580 w 2994660"/>
                <a:gd name="connsiteY63" fmla="*/ 1310640 h 1624330"/>
                <a:gd name="connsiteX64" fmla="*/ 167005 w 2994660"/>
                <a:gd name="connsiteY64" fmla="*/ 1341121 h 1624330"/>
                <a:gd name="connsiteX65" fmla="*/ 273685 w 2994660"/>
                <a:gd name="connsiteY65" fmla="*/ 1455421 h 1624330"/>
                <a:gd name="connsiteX66" fmla="*/ 134620 w 2994660"/>
                <a:gd name="connsiteY66" fmla="*/ 1605280 h 1624330"/>
                <a:gd name="connsiteX67" fmla="*/ 28575 w 2994660"/>
                <a:gd name="connsiteY67" fmla="*/ 1490980 h 1624330"/>
                <a:gd name="connsiteX68" fmla="*/ 0 w 2994660"/>
                <a:gd name="connsiteY68" fmla="*/ 1521460 h 1624330"/>
                <a:gd name="connsiteX69" fmla="*/ 95250 w 2994660"/>
                <a:gd name="connsiteY69" fmla="*/ 1624330 h 1624330"/>
                <a:gd name="connsiteX70" fmla="*/ 174625 w 2994660"/>
                <a:gd name="connsiteY70" fmla="*/ 1624330 h 1624330"/>
                <a:gd name="connsiteX71" fmla="*/ 302260 w 2994660"/>
                <a:gd name="connsiteY71" fmla="*/ 1486535 h 1624330"/>
                <a:gd name="connsiteX72" fmla="*/ 376555 w 2994660"/>
                <a:gd name="connsiteY72" fmla="*/ 1566546 h 1624330"/>
                <a:gd name="connsiteX73" fmla="*/ 418465 w 2994660"/>
                <a:gd name="connsiteY73" fmla="*/ 1611630 h 1624330"/>
                <a:gd name="connsiteX74" fmla="*/ 430530 w 2994660"/>
                <a:gd name="connsiteY74" fmla="*/ 1624330 h 1624330"/>
                <a:gd name="connsiteX75" fmla="*/ 509905 w 2994660"/>
                <a:gd name="connsiteY75" fmla="*/ 1624330 h 1624330"/>
                <a:gd name="connsiteX76" fmla="*/ 637540 w 2994660"/>
                <a:gd name="connsiteY76" fmla="*/ 1486535 h 1624330"/>
                <a:gd name="connsiteX77" fmla="*/ 765175 w 2994660"/>
                <a:gd name="connsiteY77" fmla="*/ 1624330 h 1624330"/>
                <a:gd name="connsiteX78" fmla="*/ 844550 w 2994660"/>
                <a:gd name="connsiteY78" fmla="*/ 1624330 h 1624330"/>
                <a:gd name="connsiteX79" fmla="*/ 972185 w 2994660"/>
                <a:gd name="connsiteY79" fmla="*/ 1486535 h 1624330"/>
                <a:gd name="connsiteX80" fmla="*/ 1099820 w 2994660"/>
                <a:gd name="connsiteY80" fmla="*/ 1624330 h 1624330"/>
                <a:gd name="connsiteX81" fmla="*/ 1160145 w 2994660"/>
                <a:gd name="connsiteY81" fmla="*/ 1624330 h 1624330"/>
                <a:gd name="connsiteX82" fmla="*/ 1160780 w 2994660"/>
                <a:gd name="connsiteY82" fmla="*/ 1616710 h 1624330"/>
                <a:gd name="connsiteX83" fmla="*/ 1183640 w 2994660"/>
                <a:gd name="connsiteY83" fmla="*/ 1557655 h 1624330"/>
                <a:gd name="connsiteX84" fmla="*/ 1139190 w 2994660"/>
                <a:gd name="connsiteY84" fmla="*/ 1605280 h 1624330"/>
                <a:gd name="connsiteX85" fmla="*/ 1000125 w 2994660"/>
                <a:gd name="connsiteY85" fmla="*/ 1455421 h 1624330"/>
                <a:gd name="connsiteX86" fmla="*/ 1139190 w 2994660"/>
                <a:gd name="connsiteY86" fmla="*/ 1305560 h 1624330"/>
                <a:gd name="connsiteX87" fmla="*/ 1239520 w 2994660"/>
                <a:gd name="connsiteY87" fmla="*/ 1413510 h 1624330"/>
                <a:gd name="connsiteX88" fmla="*/ 1256665 w 2994660"/>
                <a:gd name="connsiteY88" fmla="*/ 1370330 h 1624330"/>
                <a:gd name="connsiteX89" fmla="*/ 1168400 w 2994660"/>
                <a:gd name="connsiteY89" fmla="*/ 1275080 h 1624330"/>
                <a:gd name="connsiteX90" fmla="*/ 1307465 w 2994660"/>
                <a:gd name="connsiteY90" fmla="*/ 1125220 h 1624330"/>
                <a:gd name="connsiteX91" fmla="*/ 1446530 w 2994660"/>
                <a:gd name="connsiteY91" fmla="*/ 1275080 h 1624330"/>
                <a:gd name="connsiteX92" fmla="*/ 1377950 w 2994660"/>
                <a:gd name="connsiteY92" fmla="*/ 1349375 h 1624330"/>
                <a:gd name="connsiteX93" fmla="*/ 1435100 w 2994660"/>
                <a:gd name="connsiteY93" fmla="*/ 1349375 h 1624330"/>
                <a:gd name="connsiteX94" fmla="*/ 1475105 w 2994660"/>
                <a:gd name="connsiteY94" fmla="*/ 1306196 h 1624330"/>
                <a:gd name="connsiteX95" fmla="*/ 1515110 w 2994660"/>
                <a:gd name="connsiteY95" fmla="*/ 1349375 h 1624330"/>
                <a:gd name="connsiteX96" fmla="*/ 1572260 w 2994660"/>
                <a:gd name="connsiteY96" fmla="*/ 1349375 h 1624330"/>
                <a:gd name="connsiteX97" fmla="*/ 1503680 w 2994660"/>
                <a:gd name="connsiteY97" fmla="*/ 1275080 h 1624330"/>
                <a:gd name="connsiteX98" fmla="*/ 1642745 w 2994660"/>
                <a:gd name="connsiteY98" fmla="*/ 1125220 h 1624330"/>
                <a:gd name="connsiteX99" fmla="*/ 1781810 w 2994660"/>
                <a:gd name="connsiteY99" fmla="*/ 1275080 h 1624330"/>
                <a:gd name="connsiteX100" fmla="*/ 1713230 w 2994660"/>
                <a:gd name="connsiteY100" fmla="*/ 1349375 h 1624330"/>
                <a:gd name="connsiteX101" fmla="*/ 1762125 w 2994660"/>
                <a:gd name="connsiteY101" fmla="*/ 1349375 h 1624330"/>
                <a:gd name="connsiteX102" fmla="*/ 1768475 w 2994660"/>
                <a:gd name="connsiteY102" fmla="*/ 1351280 h 1624330"/>
                <a:gd name="connsiteX103" fmla="*/ 1810385 w 2994660"/>
                <a:gd name="connsiteY103" fmla="*/ 1306196 h 1624330"/>
                <a:gd name="connsiteX104" fmla="*/ 1949450 w 2994660"/>
                <a:gd name="connsiteY104" fmla="*/ 1456055 h 1624330"/>
                <a:gd name="connsiteX105" fmla="*/ 1851660 w 2994660"/>
                <a:gd name="connsiteY105" fmla="*/ 1560830 h 1624330"/>
                <a:gd name="connsiteX106" fmla="*/ 1868170 w 2994660"/>
                <a:gd name="connsiteY106" fmla="*/ 1604646 h 1624330"/>
                <a:gd name="connsiteX107" fmla="*/ 1978025 w 2994660"/>
                <a:gd name="connsiteY107" fmla="*/ 1486535 h 1624330"/>
                <a:gd name="connsiteX108" fmla="*/ 2105660 w 2994660"/>
                <a:gd name="connsiteY108" fmla="*/ 1624330 h 1624330"/>
                <a:gd name="connsiteX109" fmla="*/ 2185035 w 2994660"/>
                <a:gd name="connsiteY109" fmla="*/ 1624330 h 1624330"/>
                <a:gd name="connsiteX110" fmla="*/ 2312670 w 2994660"/>
                <a:gd name="connsiteY110" fmla="*/ 1486535 h 1624330"/>
                <a:gd name="connsiteX111" fmla="*/ 2440305 w 2994660"/>
                <a:gd name="connsiteY111" fmla="*/ 1624330 h 1624330"/>
                <a:gd name="connsiteX112" fmla="*/ 2519680 w 2994660"/>
                <a:gd name="connsiteY112" fmla="*/ 1624330 h 1624330"/>
                <a:gd name="connsiteX113" fmla="*/ 2647315 w 2994660"/>
                <a:gd name="connsiteY113" fmla="*/ 1486535 h 1624330"/>
                <a:gd name="connsiteX114" fmla="*/ 2774950 w 2994660"/>
                <a:gd name="connsiteY114" fmla="*/ 1624330 h 1624330"/>
                <a:gd name="connsiteX115" fmla="*/ 2854325 w 2994660"/>
                <a:gd name="connsiteY115" fmla="*/ 1624330 h 1624330"/>
                <a:gd name="connsiteX116" fmla="*/ 2994660 w 2994660"/>
                <a:gd name="connsiteY116" fmla="*/ 1473200 h 1624330"/>
                <a:gd name="connsiteX117" fmla="*/ 2966085 w 2994660"/>
                <a:gd name="connsiteY117" fmla="*/ 1442721 h 1624330"/>
                <a:gd name="connsiteX118" fmla="*/ 2814320 w 2994660"/>
                <a:gd name="connsiteY118" fmla="*/ 1605915 h 1624330"/>
                <a:gd name="connsiteX119" fmla="*/ 2453005 w 2994660"/>
                <a:gd name="connsiteY119" fmla="*/ 1276350 h 1624330"/>
                <a:gd name="connsiteX120" fmla="*/ 2313940 w 2994660"/>
                <a:gd name="connsiteY120" fmla="*/ 1426210 h 1624330"/>
                <a:gd name="connsiteX121" fmla="*/ 2174875 w 2994660"/>
                <a:gd name="connsiteY121" fmla="*/ 1276350 h 1624330"/>
                <a:gd name="connsiteX122" fmla="*/ 2313940 w 2994660"/>
                <a:gd name="connsiteY122" fmla="*/ 1126490 h 1624330"/>
                <a:gd name="connsiteX123" fmla="*/ 2453005 w 2994660"/>
                <a:gd name="connsiteY123" fmla="*/ 1276350 h 1624330"/>
                <a:gd name="connsiteX124" fmla="*/ 2286000 w 2994660"/>
                <a:gd name="connsiteY124" fmla="*/ 1096010 h 1624330"/>
                <a:gd name="connsiteX125" fmla="*/ 2146935 w 2994660"/>
                <a:gd name="connsiteY125" fmla="*/ 1245870 h 1624330"/>
                <a:gd name="connsiteX126" fmla="*/ 2007870 w 2994660"/>
                <a:gd name="connsiteY126" fmla="*/ 1096010 h 1624330"/>
                <a:gd name="connsiteX127" fmla="*/ 2146935 w 2994660"/>
                <a:gd name="connsiteY127" fmla="*/ 946150 h 1624330"/>
                <a:gd name="connsiteX128" fmla="*/ 2286000 w 2994660"/>
                <a:gd name="connsiteY128" fmla="*/ 1096010 h 1624330"/>
                <a:gd name="connsiteX129" fmla="*/ 2118360 w 2994660"/>
                <a:gd name="connsiteY129" fmla="*/ 915670 h 1624330"/>
                <a:gd name="connsiteX130" fmla="*/ 1979295 w 2994660"/>
                <a:gd name="connsiteY130" fmla="*/ 1065530 h 1624330"/>
                <a:gd name="connsiteX131" fmla="*/ 1840230 w 2994660"/>
                <a:gd name="connsiteY131" fmla="*/ 915670 h 1624330"/>
                <a:gd name="connsiteX132" fmla="*/ 1979295 w 2994660"/>
                <a:gd name="connsiteY132" fmla="*/ 765810 h 1624330"/>
                <a:gd name="connsiteX133" fmla="*/ 2118360 w 2994660"/>
                <a:gd name="connsiteY133" fmla="*/ 915670 h 1624330"/>
                <a:gd name="connsiteX134" fmla="*/ 1950720 w 2994660"/>
                <a:gd name="connsiteY134" fmla="*/ 735330 h 1624330"/>
                <a:gd name="connsiteX135" fmla="*/ 1811655 w 2994660"/>
                <a:gd name="connsiteY135" fmla="*/ 885190 h 1624330"/>
                <a:gd name="connsiteX136" fmla="*/ 1672590 w 2994660"/>
                <a:gd name="connsiteY136" fmla="*/ 735330 h 1624330"/>
                <a:gd name="connsiteX137" fmla="*/ 1811655 w 2994660"/>
                <a:gd name="connsiteY137" fmla="*/ 585470 h 1624330"/>
                <a:gd name="connsiteX138" fmla="*/ 1950720 w 2994660"/>
                <a:gd name="connsiteY138" fmla="*/ 735330 h 1624330"/>
                <a:gd name="connsiteX139" fmla="*/ 1337945 w 2994660"/>
                <a:gd name="connsiteY139" fmla="*/ 735330 h 1624330"/>
                <a:gd name="connsiteX140" fmla="*/ 1477010 w 2994660"/>
                <a:gd name="connsiteY140" fmla="*/ 585470 h 1624330"/>
                <a:gd name="connsiteX141" fmla="*/ 1616075 w 2994660"/>
                <a:gd name="connsiteY141" fmla="*/ 735330 h 1624330"/>
                <a:gd name="connsiteX142" fmla="*/ 1477010 w 2994660"/>
                <a:gd name="connsiteY142" fmla="*/ 885190 h 1624330"/>
                <a:gd name="connsiteX143" fmla="*/ 1337945 w 2994660"/>
                <a:gd name="connsiteY143" fmla="*/ 735330 h 1624330"/>
                <a:gd name="connsiteX144" fmla="*/ 1448435 w 2994660"/>
                <a:gd name="connsiteY144" fmla="*/ 915670 h 1624330"/>
                <a:gd name="connsiteX145" fmla="*/ 1309370 w 2994660"/>
                <a:gd name="connsiteY145" fmla="*/ 1065530 h 1624330"/>
                <a:gd name="connsiteX146" fmla="*/ 1170305 w 2994660"/>
                <a:gd name="connsiteY146" fmla="*/ 915670 h 1624330"/>
                <a:gd name="connsiteX147" fmla="*/ 1309370 w 2994660"/>
                <a:gd name="connsiteY147" fmla="*/ 765810 h 1624330"/>
                <a:gd name="connsiteX148" fmla="*/ 1448435 w 2994660"/>
                <a:gd name="connsiteY148" fmla="*/ 915670 h 1624330"/>
                <a:gd name="connsiteX149" fmla="*/ 1644650 w 2994660"/>
                <a:gd name="connsiteY149" fmla="*/ 765810 h 1624330"/>
                <a:gd name="connsiteX150" fmla="*/ 1783715 w 2994660"/>
                <a:gd name="connsiteY150" fmla="*/ 915670 h 1624330"/>
                <a:gd name="connsiteX151" fmla="*/ 1644650 w 2994660"/>
                <a:gd name="connsiteY151" fmla="*/ 1065530 h 1624330"/>
                <a:gd name="connsiteX152" fmla="*/ 1505585 w 2994660"/>
                <a:gd name="connsiteY152" fmla="*/ 915670 h 1624330"/>
                <a:gd name="connsiteX153" fmla="*/ 1644650 w 2994660"/>
                <a:gd name="connsiteY153" fmla="*/ 765810 h 1624330"/>
                <a:gd name="connsiteX154" fmla="*/ 1783715 w 2994660"/>
                <a:gd name="connsiteY154" fmla="*/ 554990 h 1624330"/>
                <a:gd name="connsiteX155" fmla="*/ 1644650 w 2994660"/>
                <a:gd name="connsiteY155" fmla="*/ 704850 h 1624330"/>
                <a:gd name="connsiteX156" fmla="*/ 1505585 w 2994660"/>
                <a:gd name="connsiteY156" fmla="*/ 554990 h 1624330"/>
                <a:gd name="connsiteX157" fmla="*/ 1644650 w 2994660"/>
                <a:gd name="connsiteY157" fmla="*/ 405130 h 1624330"/>
                <a:gd name="connsiteX158" fmla="*/ 1783715 w 2994660"/>
                <a:gd name="connsiteY158" fmla="*/ 554990 h 1624330"/>
                <a:gd name="connsiteX159" fmla="*/ 1477010 w 2994660"/>
                <a:gd name="connsiteY159" fmla="*/ 224790 h 1624330"/>
                <a:gd name="connsiteX160" fmla="*/ 1616075 w 2994660"/>
                <a:gd name="connsiteY160" fmla="*/ 374650 h 1624330"/>
                <a:gd name="connsiteX161" fmla="*/ 1477010 w 2994660"/>
                <a:gd name="connsiteY161" fmla="*/ 524510 h 1624330"/>
                <a:gd name="connsiteX162" fmla="*/ 1337945 w 2994660"/>
                <a:gd name="connsiteY162" fmla="*/ 374650 h 1624330"/>
                <a:gd name="connsiteX163" fmla="*/ 1477010 w 2994660"/>
                <a:gd name="connsiteY163" fmla="*/ 224790 h 1624330"/>
                <a:gd name="connsiteX164" fmla="*/ 1309370 w 2994660"/>
                <a:gd name="connsiteY164" fmla="*/ 405130 h 1624330"/>
                <a:gd name="connsiteX165" fmla="*/ 1448435 w 2994660"/>
                <a:gd name="connsiteY165" fmla="*/ 554990 h 1624330"/>
                <a:gd name="connsiteX166" fmla="*/ 1309370 w 2994660"/>
                <a:gd name="connsiteY166" fmla="*/ 704850 h 1624330"/>
                <a:gd name="connsiteX167" fmla="*/ 1170305 w 2994660"/>
                <a:gd name="connsiteY167" fmla="*/ 554990 h 1624330"/>
                <a:gd name="connsiteX168" fmla="*/ 1309370 w 2994660"/>
                <a:gd name="connsiteY168" fmla="*/ 405130 h 1624330"/>
                <a:gd name="connsiteX169" fmla="*/ 1142365 w 2994660"/>
                <a:gd name="connsiteY169" fmla="*/ 585470 h 1624330"/>
                <a:gd name="connsiteX170" fmla="*/ 1281430 w 2994660"/>
                <a:gd name="connsiteY170" fmla="*/ 735330 h 1624330"/>
                <a:gd name="connsiteX171" fmla="*/ 1142365 w 2994660"/>
                <a:gd name="connsiteY171" fmla="*/ 885190 h 1624330"/>
                <a:gd name="connsiteX172" fmla="*/ 1003300 w 2994660"/>
                <a:gd name="connsiteY172" fmla="*/ 735330 h 1624330"/>
                <a:gd name="connsiteX173" fmla="*/ 1142365 w 2994660"/>
                <a:gd name="connsiteY173" fmla="*/ 585470 h 1624330"/>
                <a:gd name="connsiteX174" fmla="*/ 974725 w 2994660"/>
                <a:gd name="connsiteY174" fmla="*/ 765810 h 1624330"/>
                <a:gd name="connsiteX175" fmla="*/ 1113790 w 2994660"/>
                <a:gd name="connsiteY175" fmla="*/ 915670 h 1624330"/>
                <a:gd name="connsiteX176" fmla="*/ 974725 w 2994660"/>
                <a:gd name="connsiteY176" fmla="*/ 1065530 h 1624330"/>
                <a:gd name="connsiteX177" fmla="*/ 835660 w 2994660"/>
                <a:gd name="connsiteY177" fmla="*/ 915670 h 1624330"/>
                <a:gd name="connsiteX178" fmla="*/ 974725 w 2994660"/>
                <a:gd name="connsiteY178" fmla="*/ 765810 h 1624330"/>
                <a:gd name="connsiteX179" fmla="*/ 730885 w 2994660"/>
                <a:gd name="connsiteY179" fmla="*/ 1028700 h 1624330"/>
                <a:gd name="connsiteX180" fmla="*/ 807085 w 2994660"/>
                <a:gd name="connsiteY180" fmla="*/ 946150 h 1624330"/>
                <a:gd name="connsiteX181" fmla="*/ 946150 w 2994660"/>
                <a:gd name="connsiteY181" fmla="*/ 1096010 h 1624330"/>
                <a:gd name="connsiteX182" fmla="*/ 807085 w 2994660"/>
                <a:gd name="connsiteY182" fmla="*/ 1245870 h 1624330"/>
                <a:gd name="connsiteX183" fmla="*/ 762635 w 2994660"/>
                <a:gd name="connsiteY183" fmla="*/ 1197610 h 1624330"/>
                <a:gd name="connsiteX184" fmla="*/ 668655 w 2994660"/>
                <a:gd name="connsiteY184" fmla="*/ 1096010 h 1624330"/>
                <a:gd name="connsiteX185" fmla="*/ 730885 w 2994660"/>
                <a:gd name="connsiteY185" fmla="*/ 1028700 h 1624330"/>
                <a:gd name="connsiteX186" fmla="*/ 639445 w 2994660"/>
                <a:gd name="connsiteY186" fmla="*/ 1126490 h 1624330"/>
                <a:gd name="connsiteX187" fmla="*/ 740410 w 2994660"/>
                <a:gd name="connsiteY187" fmla="*/ 1235710 h 1624330"/>
                <a:gd name="connsiteX188" fmla="*/ 777875 w 2994660"/>
                <a:gd name="connsiteY188" fmla="*/ 1276350 h 1624330"/>
                <a:gd name="connsiteX189" fmla="*/ 638810 w 2994660"/>
                <a:gd name="connsiteY189" fmla="*/ 1426210 h 1624330"/>
                <a:gd name="connsiteX190" fmla="*/ 539750 w 2994660"/>
                <a:gd name="connsiteY190" fmla="*/ 1319530 h 1624330"/>
                <a:gd name="connsiteX191" fmla="*/ 499745 w 2994660"/>
                <a:gd name="connsiteY191" fmla="*/ 1276350 h 1624330"/>
                <a:gd name="connsiteX192" fmla="*/ 638810 w 2994660"/>
                <a:gd name="connsiteY192" fmla="*/ 1126490 h 1624330"/>
                <a:gd name="connsiteX193" fmla="*/ 472440 w 2994660"/>
                <a:gd name="connsiteY193" fmla="*/ 1605915 h 1624330"/>
                <a:gd name="connsiteX194" fmla="*/ 421005 w 2994660"/>
                <a:gd name="connsiteY194" fmla="*/ 1550671 h 1624330"/>
                <a:gd name="connsiteX195" fmla="*/ 379095 w 2994660"/>
                <a:gd name="connsiteY195" fmla="*/ 1505585 h 1624330"/>
                <a:gd name="connsiteX196" fmla="*/ 333375 w 2994660"/>
                <a:gd name="connsiteY196" fmla="*/ 1456690 h 1624330"/>
                <a:gd name="connsiteX197" fmla="*/ 379095 w 2994660"/>
                <a:gd name="connsiteY197" fmla="*/ 1407796 h 1624330"/>
                <a:gd name="connsiteX198" fmla="*/ 421005 w 2994660"/>
                <a:gd name="connsiteY198" fmla="*/ 1362710 h 1624330"/>
                <a:gd name="connsiteX199" fmla="*/ 421005 w 2994660"/>
                <a:gd name="connsiteY199" fmla="*/ 1362710 h 1624330"/>
                <a:gd name="connsiteX200" fmla="*/ 472440 w 2994660"/>
                <a:gd name="connsiteY200" fmla="*/ 1306830 h 1624330"/>
                <a:gd name="connsiteX201" fmla="*/ 504190 w 2994660"/>
                <a:gd name="connsiteY201" fmla="*/ 1341121 h 1624330"/>
                <a:gd name="connsiteX202" fmla="*/ 610870 w 2994660"/>
                <a:gd name="connsiteY202" fmla="*/ 1456055 h 1624330"/>
                <a:gd name="connsiteX203" fmla="*/ 471805 w 2994660"/>
                <a:gd name="connsiteY203" fmla="*/ 1605915 h 1624330"/>
                <a:gd name="connsiteX204" fmla="*/ 807085 w 2994660"/>
                <a:gd name="connsiteY204" fmla="*/ 1605915 h 1624330"/>
                <a:gd name="connsiteX205" fmla="*/ 668020 w 2994660"/>
                <a:gd name="connsiteY205" fmla="*/ 1456055 h 1624330"/>
                <a:gd name="connsiteX206" fmla="*/ 807085 w 2994660"/>
                <a:gd name="connsiteY206" fmla="*/ 1306196 h 1624330"/>
                <a:gd name="connsiteX207" fmla="*/ 946150 w 2994660"/>
                <a:gd name="connsiteY207" fmla="*/ 1456055 h 1624330"/>
                <a:gd name="connsiteX208" fmla="*/ 807085 w 2994660"/>
                <a:gd name="connsiteY208" fmla="*/ 1605915 h 1624330"/>
                <a:gd name="connsiteX209" fmla="*/ 974725 w 2994660"/>
                <a:gd name="connsiteY209" fmla="*/ 1425575 h 1624330"/>
                <a:gd name="connsiteX210" fmla="*/ 835660 w 2994660"/>
                <a:gd name="connsiteY210" fmla="*/ 1275715 h 1624330"/>
                <a:gd name="connsiteX211" fmla="*/ 974725 w 2994660"/>
                <a:gd name="connsiteY211" fmla="*/ 1125855 h 1624330"/>
                <a:gd name="connsiteX212" fmla="*/ 1113790 w 2994660"/>
                <a:gd name="connsiteY212" fmla="*/ 1275715 h 1624330"/>
                <a:gd name="connsiteX213" fmla="*/ 974725 w 2994660"/>
                <a:gd name="connsiteY213" fmla="*/ 1425575 h 1624330"/>
                <a:gd name="connsiteX214" fmla="*/ 1142365 w 2994660"/>
                <a:gd name="connsiteY214" fmla="*/ 1245235 h 1624330"/>
                <a:gd name="connsiteX215" fmla="*/ 1003300 w 2994660"/>
                <a:gd name="connsiteY215" fmla="*/ 1095375 h 1624330"/>
                <a:gd name="connsiteX216" fmla="*/ 1142365 w 2994660"/>
                <a:gd name="connsiteY216" fmla="*/ 945515 h 1624330"/>
                <a:gd name="connsiteX217" fmla="*/ 1281430 w 2994660"/>
                <a:gd name="connsiteY217" fmla="*/ 1095375 h 1624330"/>
                <a:gd name="connsiteX218" fmla="*/ 1142365 w 2994660"/>
                <a:gd name="connsiteY218" fmla="*/ 1245235 h 1624330"/>
                <a:gd name="connsiteX219" fmla="*/ 1477010 w 2994660"/>
                <a:gd name="connsiteY219" fmla="*/ 1245235 h 1624330"/>
                <a:gd name="connsiteX220" fmla="*/ 1337945 w 2994660"/>
                <a:gd name="connsiteY220" fmla="*/ 1095375 h 1624330"/>
                <a:gd name="connsiteX221" fmla="*/ 1477010 w 2994660"/>
                <a:gd name="connsiteY221" fmla="*/ 945515 h 1624330"/>
                <a:gd name="connsiteX222" fmla="*/ 1616075 w 2994660"/>
                <a:gd name="connsiteY222" fmla="*/ 1095375 h 1624330"/>
                <a:gd name="connsiteX223" fmla="*/ 1477010 w 2994660"/>
                <a:gd name="connsiteY223" fmla="*/ 1245235 h 1624330"/>
                <a:gd name="connsiteX224" fmla="*/ 1673225 w 2994660"/>
                <a:gd name="connsiteY224" fmla="*/ 1096010 h 1624330"/>
                <a:gd name="connsiteX225" fmla="*/ 1812290 w 2994660"/>
                <a:gd name="connsiteY225" fmla="*/ 946150 h 1624330"/>
                <a:gd name="connsiteX226" fmla="*/ 1951355 w 2994660"/>
                <a:gd name="connsiteY226" fmla="*/ 1096010 h 1624330"/>
                <a:gd name="connsiteX227" fmla="*/ 1812290 w 2994660"/>
                <a:gd name="connsiteY227" fmla="*/ 1245870 h 1624330"/>
                <a:gd name="connsiteX228" fmla="*/ 1673225 w 2994660"/>
                <a:gd name="connsiteY228" fmla="*/ 1096010 h 1624330"/>
                <a:gd name="connsiteX229" fmla="*/ 1840230 w 2994660"/>
                <a:gd name="connsiteY229" fmla="*/ 1276350 h 1624330"/>
                <a:gd name="connsiteX230" fmla="*/ 1979295 w 2994660"/>
                <a:gd name="connsiteY230" fmla="*/ 1126490 h 1624330"/>
                <a:gd name="connsiteX231" fmla="*/ 2118360 w 2994660"/>
                <a:gd name="connsiteY231" fmla="*/ 1276350 h 1624330"/>
                <a:gd name="connsiteX232" fmla="*/ 1979295 w 2994660"/>
                <a:gd name="connsiteY232" fmla="*/ 1426210 h 1624330"/>
                <a:gd name="connsiteX233" fmla="*/ 1840230 w 2994660"/>
                <a:gd name="connsiteY233" fmla="*/ 1276350 h 1624330"/>
                <a:gd name="connsiteX234" fmla="*/ 2146935 w 2994660"/>
                <a:gd name="connsiteY234" fmla="*/ 1605915 h 1624330"/>
                <a:gd name="connsiteX235" fmla="*/ 2007870 w 2994660"/>
                <a:gd name="connsiteY235" fmla="*/ 1456055 h 1624330"/>
                <a:gd name="connsiteX236" fmla="*/ 2146935 w 2994660"/>
                <a:gd name="connsiteY236" fmla="*/ 1306196 h 1624330"/>
                <a:gd name="connsiteX237" fmla="*/ 2286000 w 2994660"/>
                <a:gd name="connsiteY237" fmla="*/ 1456055 h 1624330"/>
                <a:gd name="connsiteX238" fmla="*/ 2146935 w 2994660"/>
                <a:gd name="connsiteY238" fmla="*/ 1605915 h 1624330"/>
                <a:gd name="connsiteX239" fmla="*/ 2481580 w 2994660"/>
                <a:gd name="connsiteY239" fmla="*/ 1605915 h 1624330"/>
                <a:gd name="connsiteX240" fmla="*/ 2342515 w 2994660"/>
                <a:gd name="connsiteY240" fmla="*/ 1456055 h 1624330"/>
                <a:gd name="connsiteX241" fmla="*/ 2481580 w 2994660"/>
                <a:gd name="connsiteY241" fmla="*/ 1306196 h 1624330"/>
                <a:gd name="connsiteX242" fmla="*/ 2620645 w 2994660"/>
                <a:gd name="connsiteY242" fmla="*/ 1456055 h 1624330"/>
                <a:gd name="connsiteX243" fmla="*/ 2481580 w 2994660"/>
                <a:gd name="connsiteY243" fmla="*/ 1605915 h 162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</a:cxnLst>
              <a:rect l="l" t="t" r="r" b="b"/>
              <a:pathLst>
                <a:path w="2994660" h="1624330">
                  <a:moveTo>
                    <a:pt x="2816860" y="1605915"/>
                  </a:moveTo>
                  <a:lnTo>
                    <a:pt x="2677795" y="1456055"/>
                  </a:lnTo>
                  <a:lnTo>
                    <a:pt x="2829560" y="1292860"/>
                  </a:lnTo>
                  <a:lnTo>
                    <a:pt x="2800985" y="1262380"/>
                  </a:lnTo>
                  <a:lnTo>
                    <a:pt x="2649220" y="1425575"/>
                  </a:lnTo>
                  <a:lnTo>
                    <a:pt x="2510155" y="1275715"/>
                  </a:lnTo>
                  <a:lnTo>
                    <a:pt x="2661920" y="1112520"/>
                  </a:lnTo>
                  <a:lnTo>
                    <a:pt x="2633345" y="1082040"/>
                  </a:lnTo>
                  <a:lnTo>
                    <a:pt x="2481580" y="1245235"/>
                  </a:lnTo>
                  <a:lnTo>
                    <a:pt x="2342515" y="1095375"/>
                  </a:lnTo>
                  <a:lnTo>
                    <a:pt x="2494280" y="932180"/>
                  </a:lnTo>
                  <a:lnTo>
                    <a:pt x="2465705" y="901700"/>
                  </a:lnTo>
                  <a:lnTo>
                    <a:pt x="2313940" y="1064895"/>
                  </a:lnTo>
                  <a:lnTo>
                    <a:pt x="2174875" y="915035"/>
                  </a:lnTo>
                  <a:lnTo>
                    <a:pt x="2326640" y="751840"/>
                  </a:lnTo>
                  <a:lnTo>
                    <a:pt x="2298065" y="721360"/>
                  </a:lnTo>
                  <a:lnTo>
                    <a:pt x="2146300" y="884555"/>
                  </a:lnTo>
                  <a:lnTo>
                    <a:pt x="2007235" y="734695"/>
                  </a:lnTo>
                  <a:lnTo>
                    <a:pt x="2159000" y="571500"/>
                  </a:lnTo>
                  <a:lnTo>
                    <a:pt x="2130425" y="541020"/>
                  </a:lnTo>
                  <a:lnTo>
                    <a:pt x="1978660" y="704215"/>
                  </a:lnTo>
                  <a:lnTo>
                    <a:pt x="1839595" y="554355"/>
                  </a:lnTo>
                  <a:lnTo>
                    <a:pt x="1991360" y="391160"/>
                  </a:lnTo>
                  <a:lnTo>
                    <a:pt x="1962785" y="360680"/>
                  </a:lnTo>
                  <a:lnTo>
                    <a:pt x="1811020" y="523875"/>
                  </a:lnTo>
                  <a:lnTo>
                    <a:pt x="1671955" y="374015"/>
                  </a:lnTo>
                  <a:lnTo>
                    <a:pt x="1823720" y="210820"/>
                  </a:lnTo>
                  <a:lnTo>
                    <a:pt x="1795145" y="180340"/>
                  </a:lnTo>
                  <a:lnTo>
                    <a:pt x="1643380" y="343535"/>
                  </a:lnTo>
                  <a:lnTo>
                    <a:pt x="1504315" y="193675"/>
                  </a:lnTo>
                  <a:lnTo>
                    <a:pt x="1656080" y="30480"/>
                  </a:lnTo>
                  <a:lnTo>
                    <a:pt x="1627505" y="0"/>
                  </a:lnTo>
                  <a:lnTo>
                    <a:pt x="1475740" y="163195"/>
                  </a:lnTo>
                  <a:lnTo>
                    <a:pt x="1369060" y="48260"/>
                  </a:lnTo>
                  <a:lnTo>
                    <a:pt x="1340485" y="78740"/>
                  </a:lnTo>
                  <a:lnTo>
                    <a:pt x="1447165" y="193675"/>
                  </a:lnTo>
                  <a:lnTo>
                    <a:pt x="1308100" y="343535"/>
                  </a:lnTo>
                  <a:lnTo>
                    <a:pt x="1201420" y="228600"/>
                  </a:lnTo>
                  <a:lnTo>
                    <a:pt x="1172845" y="259080"/>
                  </a:lnTo>
                  <a:lnTo>
                    <a:pt x="1279525" y="374015"/>
                  </a:lnTo>
                  <a:lnTo>
                    <a:pt x="1140460" y="523875"/>
                  </a:lnTo>
                  <a:lnTo>
                    <a:pt x="1033780" y="408940"/>
                  </a:lnTo>
                  <a:lnTo>
                    <a:pt x="1005205" y="439420"/>
                  </a:lnTo>
                  <a:lnTo>
                    <a:pt x="1111885" y="554355"/>
                  </a:lnTo>
                  <a:lnTo>
                    <a:pt x="972820" y="704215"/>
                  </a:lnTo>
                  <a:lnTo>
                    <a:pt x="866140" y="589280"/>
                  </a:lnTo>
                  <a:lnTo>
                    <a:pt x="837565" y="619760"/>
                  </a:lnTo>
                  <a:lnTo>
                    <a:pt x="944245" y="734695"/>
                  </a:lnTo>
                  <a:lnTo>
                    <a:pt x="805180" y="884555"/>
                  </a:lnTo>
                  <a:lnTo>
                    <a:pt x="698500" y="769620"/>
                  </a:lnTo>
                  <a:lnTo>
                    <a:pt x="669925" y="800100"/>
                  </a:lnTo>
                  <a:lnTo>
                    <a:pt x="776605" y="915035"/>
                  </a:lnTo>
                  <a:lnTo>
                    <a:pt x="716915" y="979170"/>
                  </a:lnTo>
                  <a:lnTo>
                    <a:pt x="637540" y="1064895"/>
                  </a:lnTo>
                  <a:lnTo>
                    <a:pt x="530860" y="949960"/>
                  </a:lnTo>
                  <a:lnTo>
                    <a:pt x="502285" y="980440"/>
                  </a:lnTo>
                  <a:lnTo>
                    <a:pt x="608965" y="1095375"/>
                  </a:lnTo>
                  <a:lnTo>
                    <a:pt x="469900" y="1245235"/>
                  </a:lnTo>
                  <a:lnTo>
                    <a:pt x="363220" y="1130300"/>
                  </a:lnTo>
                  <a:lnTo>
                    <a:pt x="334645" y="1160780"/>
                  </a:lnTo>
                  <a:lnTo>
                    <a:pt x="441325" y="1275715"/>
                  </a:lnTo>
                  <a:lnTo>
                    <a:pt x="365125" y="1357630"/>
                  </a:lnTo>
                  <a:lnTo>
                    <a:pt x="302260" y="1424940"/>
                  </a:lnTo>
                  <a:lnTo>
                    <a:pt x="195580" y="1310640"/>
                  </a:lnTo>
                  <a:lnTo>
                    <a:pt x="167005" y="1341121"/>
                  </a:lnTo>
                  <a:lnTo>
                    <a:pt x="273685" y="1455421"/>
                  </a:lnTo>
                  <a:lnTo>
                    <a:pt x="134620" y="1605280"/>
                  </a:lnTo>
                  <a:lnTo>
                    <a:pt x="28575" y="1490980"/>
                  </a:lnTo>
                  <a:lnTo>
                    <a:pt x="0" y="1521460"/>
                  </a:lnTo>
                  <a:lnTo>
                    <a:pt x="95250" y="1624330"/>
                  </a:lnTo>
                  <a:lnTo>
                    <a:pt x="174625" y="1624330"/>
                  </a:lnTo>
                  <a:lnTo>
                    <a:pt x="302260" y="1486535"/>
                  </a:lnTo>
                  <a:lnTo>
                    <a:pt x="376555" y="1566546"/>
                  </a:lnTo>
                  <a:lnTo>
                    <a:pt x="418465" y="1611630"/>
                  </a:lnTo>
                  <a:lnTo>
                    <a:pt x="430530" y="1624330"/>
                  </a:lnTo>
                  <a:lnTo>
                    <a:pt x="509905" y="1624330"/>
                  </a:lnTo>
                  <a:lnTo>
                    <a:pt x="637540" y="1486535"/>
                  </a:lnTo>
                  <a:lnTo>
                    <a:pt x="765175" y="1624330"/>
                  </a:lnTo>
                  <a:lnTo>
                    <a:pt x="844550" y="1624330"/>
                  </a:lnTo>
                  <a:lnTo>
                    <a:pt x="972185" y="1486535"/>
                  </a:lnTo>
                  <a:lnTo>
                    <a:pt x="1099820" y="1624330"/>
                  </a:lnTo>
                  <a:lnTo>
                    <a:pt x="1160145" y="1624330"/>
                  </a:lnTo>
                  <a:cubicBezTo>
                    <a:pt x="1160145" y="1621790"/>
                    <a:pt x="1160145" y="1619250"/>
                    <a:pt x="1160780" y="1616710"/>
                  </a:cubicBezTo>
                  <a:lnTo>
                    <a:pt x="1183640" y="1557655"/>
                  </a:lnTo>
                  <a:lnTo>
                    <a:pt x="1139190" y="1605280"/>
                  </a:lnTo>
                  <a:lnTo>
                    <a:pt x="1000125" y="1455421"/>
                  </a:lnTo>
                  <a:lnTo>
                    <a:pt x="1139190" y="1305560"/>
                  </a:lnTo>
                  <a:lnTo>
                    <a:pt x="1239520" y="1413510"/>
                  </a:lnTo>
                  <a:lnTo>
                    <a:pt x="1256665" y="1370330"/>
                  </a:lnTo>
                  <a:lnTo>
                    <a:pt x="1168400" y="1275080"/>
                  </a:lnTo>
                  <a:lnTo>
                    <a:pt x="1307465" y="1125220"/>
                  </a:lnTo>
                  <a:lnTo>
                    <a:pt x="1446530" y="1275080"/>
                  </a:lnTo>
                  <a:lnTo>
                    <a:pt x="1377950" y="1349375"/>
                  </a:lnTo>
                  <a:lnTo>
                    <a:pt x="1435100" y="1349375"/>
                  </a:lnTo>
                  <a:lnTo>
                    <a:pt x="1475105" y="1306196"/>
                  </a:lnTo>
                  <a:lnTo>
                    <a:pt x="1515110" y="1349375"/>
                  </a:lnTo>
                  <a:lnTo>
                    <a:pt x="1572260" y="1349375"/>
                  </a:lnTo>
                  <a:lnTo>
                    <a:pt x="1503680" y="1275080"/>
                  </a:lnTo>
                  <a:lnTo>
                    <a:pt x="1642745" y="1125220"/>
                  </a:lnTo>
                  <a:lnTo>
                    <a:pt x="1781810" y="1275080"/>
                  </a:lnTo>
                  <a:lnTo>
                    <a:pt x="1713230" y="1349375"/>
                  </a:lnTo>
                  <a:lnTo>
                    <a:pt x="1762125" y="1349375"/>
                  </a:lnTo>
                  <a:cubicBezTo>
                    <a:pt x="1764665" y="1349375"/>
                    <a:pt x="1766570" y="1350010"/>
                    <a:pt x="1768475" y="1351280"/>
                  </a:cubicBezTo>
                  <a:lnTo>
                    <a:pt x="1810385" y="1306196"/>
                  </a:lnTo>
                  <a:lnTo>
                    <a:pt x="1949450" y="1456055"/>
                  </a:lnTo>
                  <a:lnTo>
                    <a:pt x="1851660" y="1560830"/>
                  </a:lnTo>
                  <a:lnTo>
                    <a:pt x="1868170" y="1604646"/>
                  </a:lnTo>
                  <a:lnTo>
                    <a:pt x="1978025" y="1486535"/>
                  </a:lnTo>
                  <a:lnTo>
                    <a:pt x="2105660" y="1624330"/>
                  </a:lnTo>
                  <a:lnTo>
                    <a:pt x="2185035" y="1624330"/>
                  </a:lnTo>
                  <a:lnTo>
                    <a:pt x="2312670" y="1486535"/>
                  </a:lnTo>
                  <a:lnTo>
                    <a:pt x="2440305" y="1624330"/>
                  </a:lnTo>
                  <a:lnTo>
                    <a:pt x="2519680" y="1624330"/>
                  </a:lnTo>
                  <a:lnTo>
                    <a:pt x="2647315" y="1486535"/>
                  </a:lnTo>
                  <a:lnTo>
                    <a:pt x="2774950" y="1624330"/>
                  </a:lnTo>
                  <a:lnTo>
                    <a:pt x="2854325" y="1624330"/>
                  </a:lnTo>
                  <a:lnTo>
                    <a:pt x="2994660" y="1473200"/>
                  </a:lnTo>
                  <a:lnTo>
                    <a:pt x="2966085" y="1442721"/>
                  </a:lnTo>
                  <a:lnTo>
                    <a:pt x="2814320" y="1605915"/>
                  </a:lnTo>
                  <a:close/>
                  <a:moveTo>
                    <a:pt x="2453005" y="1276350"/>
                  </a:moveTo>
                  <a:lnTo>
                    <a:pt x="2313940" y="1426210"/>
                  </a:lnTo>
                  <a:lnTo>
                    <a:pt x="2174875" y="1276350"/>
                  </a:lnTo>
                  <a:lnTo>
                    <a:pt x="2313940" y="1126490"/>
                  </a:lnTo>
                  <a:lnTo>
                    <a:pt x="2453005" y="1276350"/>
                  </a:lnTo>
                  <a:close/>
                  <a:moveTo>
                    <a:pt x="2286000" y="1096010"/>
                  </a:moveTo>
                  <a:lnTo>
                    <a:pt x="2146935" y="1245870"/>
                  </a:lnTo>
                  <a:lnTo>
                    <a:pt x="2007870" y="1096010"/>
                  </a:lnTo>
                  <a:lnTo>
                    <a:pt x="2146935" y="946150"/>
                  </a:lnTo>
                  <a:lnTo>
                    <a:pt x="2286000" y="1096010"/>
                  </a:lnTo>
                  <a:close/>
                  <a:moveTo>
                    <a:pt x="2118360" y="915670"/>
                  </a:moveTo>
                  <a:lnTo>
                    <a:pt x="1979295" y="1065530"/>
                  </a:lnTo>
                  <a:lnTo>
                    <a:pt x="1840230" y="915670"/>
                  </a:lnTo>
                  <a:lnTo>
                    <a:pt x="1979295" y="765810"/>
                  </a:lnTo>
                  <a:lnTo>
                    <a:pt x="2118360" y="915670"/>
                  </a:lnTo>
                  <a:close/>
                  <a:moveTo>
                    <a:pt x="1950720" y="735330"/>
                  </a:moveTo>
                  <a:lnTo>
                    <a:pt x="1811655" y="885190"/>
                  </a:lnTo>
                  <a:lnTo>
                    <a:pt x="1672590" y="735330"/>
                  </a:lnTo>
                  <a:lnTo>
                    <a:pt x="1811655" y="585470"/>
                  </a:lnTo>
                  <a:lnTo>
                    <a:pt x="1950720" y="735330"/>
                  </a:lnTo>
                  <a:close/>
                  <a:moveTo>
                    <a:pt x="1337945" y="735330"/>
                  </a:moveTo>
                  <a:lnTo>
                    <a:pt x="1477010" y="585470"/>
                  </a:lnTo>
                  <a:lnTo>
                    <a:pt x="1616075" y="735330"/>
                  </a:lnTo>
                  <a:lnTo>
                    <a:pt x="1477010" y="885190"/>
                  </a:lnTo>
                  <a:lnTo>
                    <a:pt x="1337945" y="735330"/>
                  </a:lnTo>
                  <a:close/>
                  <a:moveTo>
                    <a:pt x="1448435" y="915670"/>
                  </a:moveTo>
                  <a:lnTo>
                    <a:pt x="1309370" y="1065530"/>
                  </a:lnTo>
                  <a:lnTo>
                    <a:pt x="1170305" y="915670"/>
                  </a:lnTo>
                  <a:lnTo>
                    <a:pt x="1309370" y="765810"/>
                  </a:lnTo>
                  <a:lnTo>
                    <a:pt x="1448435" y="915670"/>
                  </a:lnTo>
                  <a:close/>
                  <a:moveTo>
                    <a:pt x="1644650" y="765810"/>
                  </a:moveTo>
                  <a:lnTo>
                    <a:pt x="1783715" y="915670"/>
                  </a:lnTo>
                  <a:lnTo>
                    <a:pt x="1644650" y="1065530"/>
                  </a:lnTo>
                  <a:lnTo>
                    <a:pt x="1505585" y="915670"/>
                  </a:lnTo>
                  <a:lnTo>
                    <a:pt x="1644650" y="765810"/>
                  </a:lnTo>
                  <a:close/>
                  <a:moveTo>
                    <a:pt x="1783715" y="554990"/>
                  </a:moveTo>
                  <a:lnTo>
                    <a:pt x="1644650" y="704850"/>
                  </a:lnTo>
                  <a:lnTo>
                    <a:pt x="1505585" y="554990"/>
                  </a:lnTo>
                  <a:lnTo>
                    <a:pt x="1644650" y="405130"/>
                  </a:lnTo>
                  <a:lnTo>
                    <a:pt x="1783715" y="554990"/>
                  </a:lnTo>
                  <a:close/>
                  <a:moveTo>
                    <a:pt x="1477010" y="224790"/>
                  </a:moveTo>
                  <a:lnTo>
                    <a:pt x="1616075" y="374650"/>
                  </a:lnTo>
                  <a:lnTo>
                    <a:pt x="1477010" y="524510"/>
                  </a:lnTo>
                  <a:lnTo>
                    <a:pt x="1337945" y="374650"/>
                  </a:lnTo>
                  <a:lnTo>
                    <a:pt x="1477010" y="224790"/>
                  </a:lnTo>
                  <a:close/>
                  <a:moveTo>
                    <a:pt x="1309370" y="405130"/>
                  </a:moveTo>
                  <a:lnTo>
                    <a:pt x="1448435" y="554990"/>
                  </a:lnTo>
                  <a:lnTo>
                    <a:pt x="1309370" y="704850"/>
                  </a:lnTo>
                  <a:lnTo>
                    <a:pt x="1170305" y="554990"/>
                  </a:lnTo>
                  <a:lnTo>
                    <a:pt x="1309370" y="405130"/>
                  </a:lnTo>
                  <a:close/>
                  <a:moveTo>
                    <a:pt x="1142365" y="585470"/>
                  </a:moveTo>
                  <a:lnTo>
                    <a:pt x="1281430" y="735330"/>
                  </a:lnTo>
                  <a:lnTo>
                    <a:pt x="1142365" y="885190"/>
                  </a:lnTo>
                  <a:lnTo>
                    <a:pt x="1003300" y="735330"/>
                  </a:lnTo>
                  <a:lnTo>
                    <a:pt x="1142365" y="585470"/>
                  </a:lnTo>
                  <a:close/>
                  <a:moveTo>
                    <a:pt x="974725" y="765810"/>
                  </a:moveTo>
                  <a:lnTo>
                    <a:pt x="1113790" y="915670"/>
                  </a:lnTo>
                  <a:lnTo>
                    <a:pt x="974725" y="1065530"/>
                  </a:lnTo>
                  <a:lnTo>
                    <a:pt x="835660" y="915670"/>
                  </a:lnTo>
                  <a:lnTo>
                    <a:pt x="974725" y="765810"/>
                  </a:lnTo>
                  <a:close/>
                  <a:moveTo>
                    <a:pt x="730885" y="1028700"/>
                  </a:moveTo>
                  <a:lnTo>
                    <a:pt x="807085" y="946150"/>
                  </a:lnTo>
                  <a:lnTo>
                    <a:pt x="946150" y="1096010"/>
                  </a:lnTo>
                  <a:lnTo>
                    <a:pt x="807085" y="1245870"/>
                  </a:lnTo>
                  <a:lnTo>
                    <a:pt x="762635" y="1197610"/>
                  </a:lnTo>
                  <a:lnTo>
                    <a:pt x="668655" y="1096010"/>
                  </a:lnTo>
                  <a:lnTo>
                    <a:pt x="730885" y="1028700"/>
                  </a:lnTo>
                  <a:close/>
                  <a:moveTo>
                    <a:pt x="639445" y="1126490"/>
                  </a:moveTo>
                  <a:lnTo>
                    <a:pt x="740410" y="1235710"/>
                  </a:lnTo>
                  <a:lnTo>
                    <a:pt x="777875" y="1276350"/>
                  </a:lnTo>
                  <a:lnTo>
                    <a:pt x="638810" y="1426210"/>
                  </a:lnTo>
                  <a:lnTo>
                    <a:pt x="539750" y="1319530"/>
                  </a:lnTo>
                  <a:lnTo>
                    <a:pt x="499745" y="1276350"/>
                  </a:lnTo>
                  <a:lnTo>
                    <a:pt x="638810" y="1126490"/>
                  </a:lnTo>
                  <a:close/>
                  <a:moveTo>
                    <a:pt x="472440" y="1605915"/>
                  </a:moveTo>
                  <a:lnTo>
                    <a:pt x="421005" y="1550671"/>
                  </a:lnTo>
                  <a:lnTo>
                    <a:pt x="379095" y="1505585"/>
                  </a:lnTo>
                  <a:lnTo>
                    <a:pt x="333375" y="1456690"/>
                  </a:lnTo>
                  <a:lnTo>
                    <a:pt x="379095" y="1407796"/>
                  </a:lnTo>
                  <a:lnTo>
                    <a:pt x="421005" y="1362710"/>
                  </a:lnTo>
                  <a:lnTo>
                    <a:pt x="421005" y="1362710"/>
                  </a:lnTo>
                  <a:cubicBezTo>
                    <a:pt x="421005" y="1362710"/>
                    <a:pt x="472440" y="1306830"/>
                    <a:pt x="472440" y="1306830"/>
                  </a:cubicBezTo>
                  <a:lnTo>
                    <a:pt x="504190" y="1341121"/>
                  </a:lnTo>
                  <a:lnTo>
                    <a:pt x="610870" y="1456055"/>
                  </a:lnTo>
                  <a:lnTo>
                    <a:pt x="471805" y="1605915"/>
                  </a:lnTo>
                  <a:close/>
                  <a:moveTo>
                    <a:pt x="807085" y="1605915"/>
                  </a:moveTo>
                  <a:lnTo>
                    <a:pt x="668020" y="1456055"/>
                  </a:lnTo>
                  <a:lnTo>
                    <a:pt x="807085" y="1306196"/>
                  </a:lnTo>
                  <a:lnTo>
                    <a:pt x="946150" y="1456055"/>
                  </a:lnTo>
                  <a:lnTo>
                    <a:pt x="807085" y="1605915"/>
                  </a:lnTo>
                  <a:close/>
                  <a:moveTo>
                    <a:pt x="974725" y="1425575"/>
                  </a:moveTo>
                  <a:lnTo>
                    <a:pt x="835660" y="1275715"/>
                  </a:lnTo>
                  <a:lnTo>
                    <a:pt x="974725" y="1125855"/>
                  </a:lnTo>
                  <a:lnTo>
                    <a:pt x="1113790" y="1275715"/>
                  </a:lnTo>
                  <a:lnTo>
                    <a:pt x="974725" y="1425575"/>
                  </a:lnTo>
                  <a:close/>
                  <a:moveTo>
                    <a:pt x="1142365" y="1245235"/>
                  </a:moveTo>
                  <a:lnTo>
                    <a:pt x="1003300" y="1095375"/>
                  </a:lnTo>
                  <a:lnTo>
                    <a:pt x="1142365" y="945515"/>
                  </a:lnTo>
                  <a:lnTo>
                    <a:pt x="1281430" y="1095375"/>
                  </a:lnTo>
                  <a:lnTo>
                    <a:pt x="1142365" y="1245235"/>
                  </a:lnTo>
                  <a:close/>
                  <a:moveTo>
                    <a:pt x="1477010" y="1245235"/>
                  </a:moveTo>
                  <a:lnTo>
                    <a:pt x="1337945" y="1095375"/>
                  </a:lnTo>
                  <a:lnTo>
                    <a:pt x="1477010" y="945515"/>
                  </a:lnTo>
                  <a:lnTo>
                    <a:pt x="1616075" y="1095375"/>
                  </a:lnTo>
                  <a:lnTo>
                    <a:pt x="1477010" y="1245235"/>
                  </a:lnTo>
                  <a:close/>
                  <a:moveTo>
                    <a:pt x="1673225" y="1096010"/>
                  </a:moveTo>
                  <a:lnTo>
                    <a:pt x="1812290" y="946150"/>
                  </a:lnTo>
                  <a:lnTo>
                    <a:pt x="1951355" y="1096010"/>
                  </a:lnTo>
                  <a:lnTo>
                    <a:pt x="1812290" y="1245870"/>
                  </a:lnTo>
                  <a:lnTo>
                    <a:pt x="1673225" y="1096010"/>
                  </a:lnTo>
                  <a:close/>
                  <a:moveTo>
                    <a:pt x="1840230" y="1276350"/>
                  </a:moveTo>
                  <a:lnTo>
                    <a:pt x="1979295" y="1126490"/>
                  </a:lnTo>
                  <a:lnTo>
                    <a:pt x="2118360" y="1276350"/>
                  </a:lnTo>
                  <a:lnTo>
                    <a:pt x="1979295" y="1426210"/>
                  </a:lnTo>
                  <a:lnTo>
                    <a:pt x="1840230" y="1276350"/>
                  </a:lnTo>
                  <a:close/>
                  <a:moveTo>
                    <a:pt x="2146935" y="1605915"/>
                  </a:moveTo>
                  <a:lnTo>
                    <a:pt x="2007870" y="1456055"/>
                  </a:lnTo>
                  <a:lnTo>
                    <a:pt x="2146935" y="1306196"/>
                  </a:lnTo>
                  <a:lnTo>
                    <a:pt x="2286000" y="1456055"/>
                  </a:lnTo>
                  <a:lnTo>
                    <a:pt x="2146935" y="1605915"/>
                  </a:lnTo>
                  <a:close/>
                  <a:moveTo>
                    <a:pt x="2481580" y="1605915"/>
                  </a:moveTo>
                  <a:lnTo>
                    <a:pt x="2342515" y="1456055"/>
                  </a:lnTo>
                  <a:lnTo>
                    <a:pt x="2481580" y="1306196"/>
                  </a:lnTo>
                  <a:lnTo>
                    <a:pt x="2620645" y="1456055"/>
                  </a:lnTo>
                  <a:lnTo>
                    <a:pt x="2481580" y="16059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8" name="Graphic 244">
            <a:extLst>
              <a:ext uri="{FF2B5EF4-FFF2-40B4-BE49-F238E27FC236}">
                <a16:creationId xmlns:a16="http://schemas.microsoft.com/office/drawing/2014/main" id="{87A3BE5A-A8EF-87F4-0616-D8270842ED10}"/>
              </a:ext>
            </a:extLst>
          </p:cNvPr>
          <p:cNvGrpSpPr/>
          <p:nvPr/>
        </p:nvGrpSpPr>
        <p:grpSpPr>
          <a:xfrm>
            <a:off x="342265" y="5829300"/>
            <a:ext cx="781684" cy="1167765"/>
            <a:chOff x="342265" y="5829300"/>
            <a:chExt cx="781684" cy="1167765"/>
          </a:xfrm>
        </p:grpSpPr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363C126A-D94F-D9BE-F120-93919D73BD34}"/>
                </a:ext>
              </a:extLst>
            </p:cNvPr>
            <p:cNvSpPr/>
            <p:nvPr/>
          </p:nvSpPr>
          <p:spPr>
            <a:xfrm>
              <a:off x="342265" y="5829300"/>
              <a:ext cx="781684" cy="672465"/>
            </a:xfrm>
            <a:custGeom>
              <a:avLst/>
              <a:gdLst>
                <a:gd name="connsiteX0" fmla="*/ 383540 w 781684"/>
                <a:gd name="connsiteY0" fmla="*/ 0 h 672465"/>
                <a:gd name="connsiteX1" fmla="*/ 591820 w 781684"/>
                <a:gd name="connsiteY1" fmla="*/ 130175 h 672465"/>
                <a:gd name="connsiteX2" fmla="*/ 739140 w 781684"/>
                <a:gd name="connsiteY2" fmla="*/ 314325 h 672465"/>
                <a:gd name="connsiteX3" fmla="*/ 737235 w 781684"/>
                <a:gd name="connsiteY3" fmla="*/ 341630 h 672465"/>
                <a:gd name="connsiteX4" fmla="*/ 781685 w 781684"/>
                <a:gd name="connsiteY4" fmla="*/ 443865 h 672465"/>
                <a:gd name="connsiteX5" fmla="*/ 609600 w 781684"/>
                <a:gd name="connsiteY5" fmla="*/ 595630 h 672465"/>
                <a:gd name="connsiteX6" fmla="*/ 563245 w 781684"/>
                <a:gd name="connsiteY6" fmla="*/ 589915 h 672465"/>
                <a:gd name="connsiteX7" fmla="*/ 382905 w 781684"/>
                <a:gd name="connsiteY7" fmla="*/ 672465 h 672465"/>
                <a:gd name="connsiteX8" fmla="*/ 205105 w 781684"/>
                <a:gd name="connsiteY8" fmla="*/ 592455 h 672465"/>
                <a:gd name="connsiteX9" fmla="*/ 172085 w 781684"/>
                <a:gd name="connsiteY9" fmla="*/ 594995 h 672465"/>
                <a:gd name="connsiteX10" fmla="*/ 0 w 781684"/>
                <a:gd name="connsiteY10" fmla="*/ 443230 h 672465"/>
                <a:gd name="connsiteX11" fmla="*/ 22860 w 781684"/>
                <a:gd name="connsiteY11" fmla="*/ 367030 h 672465"/>
                <a:gd name="connsiteX12" fmla="*/ 14605 w 781684"/>
                <a:gd name="connsiteY12" fmla="*/ 314325 h 672465"/>
                <a:gd name="connsiteX13" fmla="*/ 175895 w 781684"/>
                <a:gd name="connsiteY13" fmla="*/ 126365 h 672465"/>
                <a:gd name="connsiteX14" fmla="*/ 382905 w 781684"/>
                <a:gd name="connsiteY14" fmla="*/ 0 h 67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81684" h="672465">
                  <a:moveTo>
                    <a:pt x="383540" y="0"/>
                  </a:moveTo>
                  <a:cubicBezTo>
                    <a:pt x="480060" y="0"/>
                    <a:pt x="561340" y="54610"/>
                    <a:pt x="591820" y="130175"/>
                  </a:cubicBezTo>
                  <a:cubicBezTo>
                    <a:pt x="677545" y="156845"/>
                    <a:pt x="739140" y="229235"/>
                    <a:pt x="739140" y="314325"/>
                  </a:cubicBezTo>
                  <a:cubicBezTo>
                    <a:pt x="739140" y="323215"/>
                    <a:pt x="738505" y="332740"/>
                    <a:pt x="737235" y="341630"/>
                  </a:cubicBezTo>
                  <a:cubicBezTo>
                    <a:pt x="765175" y="368300"/>
                    <a:pt x="781685" y="404495"/>
                    <a:pt x="781685" y="443865"/>
                  </a:cubicBezTo>
                  <a:cubicBezTo>
                    <a:pt x="781685" y="527685"/>
                    <a:pt x="704850" y="595630"/>
                    <a:pt x="609600" y="595630"/>
                  </a:cubicBezTo>
                  <a:cubicBezTo>
                    <a:pt x="514350" y="595630"/>
                    <a:pt x="577850" y="593725"/>
                    <a:pt x="563245" y="589915"/>
                  </a:cubicBezTo>
                  <a:cubicBezTo>
                    <a:pt x="523240" y="640080"/>
                    <a:pt x="457200" y="672465"/>
                    <a:pt x="382905" y="672465"/>
                  </a:cubicBezTo>
                  <a:cubicBezTo>
                    <a:pt x="308610" y="672465"/>
                    <a:pt x="245110" y="641350"/>
                    <a:pt x="205105" y="592455"/>
                  </a:cubicBezTo>
                  <a:cubicBezTo>
                    <a:pt x="194310" y="594360"/>
                    <a:pt x="183515" y="594995"/>
                    <a:pt x="172085" y="594995"/>
                  </a:cubicBezTo>
                  <a:cubicBezTo>
                    <a:pt x="77470" y="594995"/>
                    <a:pt x="0" y="527050"/>
                    <a:pt x="0" y="443230"/>
                  </a:cubicBezTo>
                  <a:cubicBezTo>
                    <a:pt x="0" y="415290"/>
                    <a:pt x="8255" y="389255"/>
                    <a:pt x="22860" y="367030"/>
                  </a:cubicBezTo>
                  <a:cubicBezTo>
                    <a:pt x="17780" y="349885"/>
                    <a:pt x="14605" y="332105"/>
                    <a:pt x="14605" y="314325"/>
                  </a:cubicBezTo>
                  <a:cubicBezTo>
                    <a:pt x="14605" y="224790"/>
                    <a:pt x="83185" y="149225"/>
                    <a:pt x="175895" y="126365"/>
                  </a:cubicBezTo>
                  <a:cubicBezTo>
                    <a:pt x="207645" y="52705"/>
                    <a:pt x="288290" y="0"/>
                    <a:pt x="382905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30" name="Graphic 244">
              <a:extLst>
                <a:ext uri="{FF2B5EF4-FFF2-40B4-BE49-F238E27FC236}">
                  <a16:creationId xmlns:a16="http://schemas.microsoft.com/office/drawing/2014/main" id="{A9C91E30-D3BB-F5DF-3394-403A9374C752}"/>
                </a:ext>
              </a:extLst>
            </p:cNvPr>
            <p:cNvGrpSpPr/>
            <p:nvPr/>
          </p:nvGrpSpPr>
          <p:grpSpPr>
            <a:xfrm>
              <a:off x="592603" y="6130925"/>
              <a:ext cx="238941" cy="866140"/>
              <a:chOff x="592603" y="6130925"/>
              <a:chExt cx="238941" cy="866140"/>
            </a:xfrm>
            <a:solidFill>
              <a:srgbClr val="313A57"/>
            </a:solidFill>
          </p:grpSpPr>
          <p:sp>
            <p:nvSpPr>
              <p:cNvPr id="331" name="Freeform: Shape 330">
                <a:extLst>
                  <a:ext uri="{FF2B5EF4-FFF2-40B4-BE49-F238E27FC236}">
                    <a16:creationId xmlns:a16="http://schemas.microsoft.com/office/drawing/2014/main" id="{43A97240-2423-66B3-2431-734133E28244}"/>
                  </a:ext>
                </a:extLst>
              </p:cNvPr>
              <p:cNvSpPr/>
              <p:nvPr/>
            </p:nvSpPr>
            <p:spPr>
              <a:xfrm>
                <a:off x="690244" y="6130925"/>
                <a:ext cx="46355" cy="866140"/>
              </a:xfrm>
              <a:custGeom>
                <a:avLst/>
                <a:gdLst>
                  <a:gd name="connsiteX0" fmla="*/ 635 w 46355"/>
                  <a:gd name="connsiteY0" fmla="*/ 15240 h 866140"/>
                  <a:gd name="connsiteX1" fmla="*/ 15875 w 46355"/>
                  <a:gd name="connsiteY1" fmla="*/ 0 h 866140"/>
                  <a:gd name="connsiteX2" fmla="*/ 31115 w 46355"/>
                  <a:gd name="connsiteY2" fmla="*/ 0 h 866140"/>
                  <a:gd name="connsiteX3" fmla="*/ 46355 w 46355"/>
                  <a:gd name="connsiteY3" fmla="*/ 15240 h 866140"/>
                  <a:gd name="connsiteX4" fmla="*/ 46355 w 46355"/>
                  <a:gd name="connsiteY4" fmla="*/ 866140 h 866140"/>
                  <a:gd name="connsiteX5" fmla="*/ 0 w 46355"/>
                  <a:gd name="connsiteY5" fmla="*/ 866140 h 866140"/>
                  <a:gd name="connsiteX6" fmla="*/ 0 w 46355"/>
                  <a:gd name="connsiteY6" fmla="*/ 15240 h 86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355" h="866140">
                    <a:moveTo>
                      <a:pt x="635" y="15240"/>
                    </a:moveTo>
                    <a:cubicBezTo>
                      <a:pt x="635" y="6985"/>
                      <a:pt x="7620" y="0"/>
                      <a:pt x="15875" y="0"/>
                    </a:cubicBezTo>
                    <a:lnTo>
                      <a:pt x="31115" y="0"/>
                    </a:lnTo>
                    <a:cubicBezTo>
                      <a:pt x="39370" y="0"/>
                      <a:pt x="46355" y="6985"/>
                      <a:pt x="46355" y="15240"/>
                    </a:cubicBezTo>
                    <a:lnTo>
                      <a:pt x="46355" y="866140"/>
                    </a:lnTo>
                    <a:lnTo>
                      <a:pt x="0" y="866140"/>
                    </a:lnTo>
                    <a:lnTo>
                      <a:pt x="0" y="1524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" name="Freeform: Shape 331">
                <a:extLst>
                  <a:ext uri="{FF2B5EF4-FFF2-40B4-BE49-F238E27FC236}">
                    <a16:creationId xmlns:a16="http://schemas.microsoft.com/office/drawing/2014/main" id="{DC26744F-4D35-48BF-8A8A-3BA7C7BA40EA}"/>
                  </a:ext>
                </a:extLst>
              </p:cNvPr>
              <p:cNvSpPr/>
              <p:nvPr/>
            </p:nvSpPr>
            <p:spPr>
              <a:xfrm>
                <a:off x="702309" y="6157900"/>
                <a:ext cx="129235" cy="167970"/>
              </a:xfrm>
              <a:custGeom>
                <a:avLst/>
                <a:gdLst>
                  <a:gd name="connsiteX0" fmla="*/ 100965 w 129235"/>
                  <a:gd name="connsiteY0" fmla="*/ 6680 h 167970"/>
                  <a:gd name="connsiteX1" fmla="*/ 122555 w 129235"/>
                  <a:gd name="connsiteY1" fmla="*/ 2870 h 167970"/>
                  <a:gd name="connsiteX2" fmla="*/ 126365 w 129235"/>
                  <a:gd name="connsiteY2" fmla="*/ 24460 h 167970"/>
                  <a:gd name="connsiteX3" fmla="*/ 25400 w 129235"/>
                  <a:gd name="connsiteY3" fmla="*/ 167970 h 167970"/>
                  <a:gd name="connsiteX4" fmla="*/ 0 w 129235"/>
                  <a:gd name="connsiteY4" fmla="*/ 150190 h 167970"/>
                  <a:gd name="connsiteX5" fmla="*/ 100965 w 129235"/>
                  <a:gd name="connsiteY5" fmla="*/ 6680 h 167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9235" h="167970">
                    <a:moveTo>
                      <a:pt x="100965" y="6680"/>
                    </a:moveTo>
                    <a:cubicBezTo>
                      <a:pt x="106045" y="-305"/>
                      <a:pt x="115570" y="-2210"/>
                      <a:pt x="122555" y="2870"/>
                    </a:cubicBezTo>
                    <a:cubicBezTo>
                      <a:pt x="129540" y="7950"/>
                      <a:pt x="131445" y="17475"/>
                      <a:pt x="126365" y="24460"/>
                    </a:cubicBezTo>
                    <a:lnTo>
                      <a:pt x="25400" y="167970"/>
                    </a:lnTo>
                    <a:lnTo>
                      <a:pt x="0" y="150190"/>
                    </a:lnTo>
                    <a:lnTo>
                      <a:pt x="100965" y="668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" name="Freeform: Shape 332">
                <a:extLst>
                  <a:ext uri="{FF2B5EF4-FFF2-40B4-BE49-F238E27FC236}">
                    <a16:creationId xmlns:a16="http://schemas.microsoft.com/office/drawing/2014/main" id="{F01741D6-979E-03C3-0257-25885DDF38AA}"/>
                  </a:ext>
                </a:extLst>
              </p:cNvPr>
              <p:cNvSpPr/>
              <p:nvPr/>
            </p:nvSpPr>
            <p:spPr>
              <a:xfrm>
                <a:off x="592603" y="6276488"/>
                <a:ext cx="142726" cy="107801"/>
              </a:xfrm>
              <a:custGeom>
                <a:avLst/>
                <a:gdLst>
                  <a:gd name="connsiteX0" fmla="*/ 6836 w 142726"/>
                  <a:gd name="connsiteY0" fmla="*/ 28426 h 107801"/>
                  <a:gd name="connsiteX1" fmla="*/ 2391 w 142726"/>
                  <a:gd name="connsiteY1" fmla="*/ 6836 h 107801"/>
                  <a:gd name="connsiteX2" fmla="*/ 23981 w 142726"/>
                  <a:gd name="connsiteY2" fmla="*/ 2391 h 107801"/>
                  <a:gd name="connsiteX3" fmla="*/ 142726 w 142726"/>
                  <a:gd name="connsiteY3" fmla="*/ 81766 h 107801"/>
                  <a:gd name="connsiteX4" fmla="*/ 125581 w 142726"/>
                  <a:gd name="connsiteY4" fmla="*/ 107801 h 107801"/>
                  <a:gd name="connsiteX5" fmla="*/ 6836 w 142726"/>
                  <a:gd name="connsiteY5" fmla="*/ 28426 h 107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2726" h="107801">
                    <a:moveTo>
                      <a:pt x="6836" y="28426"/>
                    </a:moveTo>
                    <a:cubicBezTo>
                      <a:pt x="-149" y="23981"/>
                      <a:pt x="-2054" y="13821"/>
                      <a:pt x="2391" y="6836"/>
                    </a:cubicBezTo>
                    <a:cubicBezTo>
                      <a:pt x="6836" y="-149"/>
                      <a:pt x="16996" y="-2054"/>
                      <a:pt x="23981" y="2391"/>
                    </a:cubicBezTo>
                    <a:lnTo>
                      <a:pt x="142726" y="81766"/>
                    </a:lnTo>
                    <a:lnTo>
                      <a:pt x="125581" y="107801"/>
                    </a:lnTo>
                    <a:lnTo>
                      <a:pt x="6836" y="28426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" name="Content Placeholder 98">
            <a:extLst>
              <a:ext uri="{FF2B5EF4-FFF2-40B4-BE49-F238E27FC236}">
                <a16:creationId xmlns:a16="http://schemas.microsoft.com/office/drawing/2014/main" id="{446E7BB0-C658-9A4D-E441-0E40E30A59B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E29E37-E192-3420-5AE8-A9059E3DEA3B}"/>
              </a:ext>
            </a:extLst>
          </p:cNvPr>
          <p:cNvSpPr txBox="1"/>
          <p:nvPr userDrawn="1"/>
        </p:nvSpPr>
        <p:spPr>
          <a:xfrm>
            <a:off x="904550" y="79112"/>
            <a:ext cx="15976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Failures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7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llen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Graphic 5" descr="Bullseye with solid fill">
            <a:extLst>
              <a:ext uri="{FF2B5EF4-FFF2-40B4-BE49-F238E27FC236}">
                <a16:creationId xmlns:a16="http://schemas.microsoft.com/office/drawing/2014/main" id="{67C969B1-4017-5D5D-C41D-E9CA35AB80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012" y="133558"/>
            <a:ext cx="432000" cy="43200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1D658B8-D05E-0E5E-7F59-14138EFD745C}"/>
              </a:ext>
            </a:extLst>
          </p:cNvPr>
          <p:cNvSpPr/>
          <p:nvPr/>
        </p:nvSpPr>
        <p:spPr>
          <a:xfrm>
            <a:off x="9867900" y="1530350"/>
            <a:ext cx="4540250" cy="4451350"/>
          </a:xfrm>
          <a:custGeom>
            <a:avLst/>
            <a:gdLst>
              <a:gd name="connsiteX0" fmla="*/ 2270125 w 4540250"/>
              <a:gd name="connsiteY0" fmla="*/ 0 h 4451350"/>
              <a:gd name="connsiteX1" fmla="*/ 4540250 w 4540250"/>
              <a:gd name="connsiteY1" fmla="*/ 2225675 h 4451350"/>
              <a:gd name="connsiteX2" fmla="*/ 2270125 w 4540250"/>
              <a:gd name="connsiteY2" fmla="*/ 4451350 h 4451350"/>
              <a:gd name="connsiteX3" fmla="*/ 0 w 4540250"/>
              <a:gd name="connsiteY3" fmla="*/ 2225675 h 4451350"/>
              <a:gd name="connsiteX4" fmla="*/ 2270125 w 4540250"/>
              <a:gd name="connsiteY4" fmla="*/ 0 h 445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40250" h="4451350">
                <a:moveTo>
                  <a:pt x="2270125" y="0"/>
                </a:moveTo>
                <a:cubicBezTo>
                  <a:pt x="3524250" y="0"/>
                  <a:pt x="4540250" y="996950"/>
                  <a:pt x="4540250" y="2225675"/>
                </a:cubicBezTo>
                <a:cubicBezTo>
                  <a:pt x="4540250" y="3454400"/>
                  <a:pt x="3524250" y="4451350"/>
                  <a:pt x="2270125" y="4451350"/>
                </a:cubicBezTo>
                <a:cubicBezTo>
                  <a:pt x="1016000" y="4451350"/>
                  <a:pt x="0" y="3454400"/>
                  <a:pt x="0" y="2225675"/>
                </a:cubicBezTo>
                <a:cubicBezTo>
                  <a:pt x="0" y="996950"/>
                  <a:pt x="1016000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D0F71D2-45E6-04F8-A096-32061695029C}"/>
              </a:ext>
            </a:extLst>
          </p:cNvPr>
          <p:cNvSpPr/>
          <p:nvPr/>
        </p:nvSpPr>
        <p:spPr>
          <a:xfrm>
            <a:off x="10191750" y="5405754"/>
            <a:ext cx="539750" cy="603885"/>
          </a:xfrm>
          <a:custGeom>
            <a:avLst/>
            <a:gdLst>
              <a:gd name="connsiteX0" fmla="*/ 439420 w 539750"/>
              <a:gd name="connsiteY0" fmla="*/ 0 h 603885"/>
              <a:gd name="connsiteX1" fmla="*/ 97790 w 539750"/>
              <a:gd name="connsiteY1" fmla="*/ 0 h 603885"/>
              <a:gd name="connsiteX2" fmla="*/ 0 w 539750"/>
              <a:gd name="connsiteY2" fmla="*/ 603885 h 603885"/>
              <a:gd name="connsiteX3" fmla="*/ 539750 w 539750"/>
              <a:gd name="connsiteY3" fmla="*/ 603885 h 603885"/>
              <a:gd name="connsiteX4" fmla="*/ 439420 w 539750"/>
              <a:gd name="connsiteY4" fmla="*/ 0 h 603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750" h="603885">
                <a:moveTo>
                  <a:pt x="439420" y="0"/>
                </a:moveTo>
                <a:lnTo>
                  <a:pt x="97790" y="0"/>
                </a:lnTo>
                <a:cubicBezTo>
                  <a:pt x="69215" y="251460"/>
                  <a:pt x="36195" y="461645"/>
                  <a:pt x="0" y="603885"/>
                </a:cubicBezTo>
                <a:lnTo>
                  <a:pt x="539750" y="603885"/>
                </a:lnTo>
                <a:cubicBezTo>
                  <a:pt x="502285" y="461645"/>
                  <a:pt x="469265" y="251460"/>
                  <a:pt x="439420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C6BDE14-F284-641D-3340-4B6C7232ED49}"/>
              </a:ext>
            </a:extLst>
          </p:cNvPr>
          <p:cNvSpPr/>
          <p:nvPr/>
        </p:nvSpPr>
        <p:spPr>
          <a:xfrm>
            <a:off x="10351769" y="2578100"/>
            <a:ext cx="216535" cy="2162809"/>
          </a:xfrm>
          <a:custGeom>
            <a:avLst/>
            <a:gdLst>
              <a:gd name="connsiteX0" fmla="*/ 106680 w 216535"/>
              <a:gd name="connsiteY0" fmla="*/ 0 h 2162809"/>
              <a:gd name="connsiteX1" fmla="*/ 106680 w 216535"/>
              <a:gd name="connsiteY1" fmla="*/ 0 h 2162809"/>
              <a:gd name="connsiteX2" fmla="*/ 0 w 216535"/>
              <a:gd name="connsiteY2" fmla="*/ 2162810 h 2162809"/>
              <a:gd name="connsiteX3" fmla="*/ 216536 w 216535"/>
              <a:gd name="connsiteY3" fmla="*/ 2162810 h 2162809"/>
              <a:gd name="connsiteX4" fmla="*/ 107315 w 216535"/>
              <a:gd name="connsiteY4" fmla="*/ 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35" h="2162809">
                <a:moveTo>
                  <a:pt x="106680" y="0"/>
                </a:moveTo>
                <a:lnTo>
                  <a:pt x="106680" y="0"/>
                </a:lnTo>
                <a:cubicBezTo>
                  <a:pt x="92075" y="567055"/>
                  <a:pt x="56515" y="1423670"/>
                  <a:pt x="0" y="2162810"/>
                </a:cubicBezTo>
                <a:lnTo>
                  <a:pt x="216536" y="2162810"/>
                </a:lnTo>
                <a:cubicBezTo>
                  <a:pt x="158115" y="1424305"/>
                  <a:pt x="122555" y="567690"/>
                  <a:pt x="107315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F18949D-66E3-92FD-3E19-7E1F287997BC}"/>
              </a:ext>
            </a:extLst>
          </p:cNvPr>
          <p:cNvSpPr/>
          <p:nvPr/>
        </p:nvSpPr>
        <p:spPr>
          <a:xfrm>
            <a:off x="10144759" y="6062979"/>
            <a:ext cx="624840" cy="87629"/>
          </a:xfrm>
          <a:custGeom>
            <a:avLst/>
            <a:gdLst>
              <a:gd name="connsiteX0" fmla="*/ 622935 w 624840"/>
              <a:gd name="connsiteY0" fmla="*/ 59690 h 87629"/>
              <a:gd name="connsiteX1" fmla="*/ 601980 w 624840"/>
              <a:gd name="connsiteY1" fmla="*/ 0 h 87629"/>
              <a:gd name="connsiteX2" fmla="*/ 33020 w 624840"/>
              <a:gd name="connsiteY2" fmla="*/ 0 h 87629"/>
              <a:gd name="connsiteX3" fmla="*/ 0 w 624840"/>
              <a:gd name="connsiteY3" fmla="*/ 87630 h 87629"/>
              <a:gd name="connsiteX4" fmla="*/ 624840 w 624840"/>
              <a:gd name="connsiteY4" fmla="*/ 87630 h 87629"/>
              <a:gd name="connsiteX5" fmla="*/ 622935 w 624840"/>
              <a:gd name="connsiteY5" fmla="*/ 5969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840" h="87629">
                <a:moveTo>
                  <a:pt x="622935" y="59690"/>
                </a:moveTo>
                <a:cubicBezTo>
                  <a:pt x="615950" y="41910"/>
                  <a:pt x="608965" y="22225"/>
                  <a:pt x="601980" y="0"/>
                </a:cubicBezTo>
                <a:lnTo>
                  <a:pt x="33020" y="0"/>
                </a:lnTo>
                <a:cubicBezTo>
                  <a:pt x="22225" y="34925"/>
                  <a:pt x="11430" y="64770"/>
                  <a:pt x="0" y="87630"/>
                </a:cubicBezTo>
                <a:lnTo>
                  <a:pt x="624840" y="87630"/>
                </a:lnTo>
                <a:cubicBezTo>
                  <a:pt x="623570" y="78740"/>
                  <a:pt x="622935" y="69215"/>
                  <a:pt x="622935" y="5969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BC3ED74-A4A4-F728-2669-E4BF1D1403F5}"/>
              </a:ext>
            </a:extLst>
          </p:cNvPr>
          <p:cNvSpPr/>
          <p:nvPr/>
        </p:nvSpPr>
        <p:spPr>
          <a:xfrm>
            <a:off x="10295255" y="5064759"/>
            <a:ext cx="330200" cy="288925"/>
          </a:xfrm>
          <a:custGeom>
            <a:avLst/>
            <a:gdLst>
              <a:gd name="connsiteX0" fmla="*/ 300355 w 330200"/>
              <a:gd name="connsiteY0" fmla="*/ 0 h 288925"/>
              <a:gd name="connsiteX1" fmla="*/ 29210 w 330200"/>
              <a:gd name="connsiteY1" fmla="*/ 0 h 288925"/>
              <a:gd name="connsiteX2" fmla="*/ 0 w 330200"/>
              <a:gd name="connsiteY2" fmla="*/ 288925 h 288925"/>
              <a:gd name="connsiteX3" fmla="*/ 330200 w 330200"/>
              <a:gd name="connsiteY3" fmla="*/ 288925 h 288925"/>
              <a:gd name="connsiteX4" fmla="*/ 300355 w 330200"/>
              <a:gd name="connsiteY4" fmla="*/ 0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200" h="288925">
                <a:moveTo>
                  <a:pt x="300355" y="0"/>
                </a:moveTo>
                <a:lnTo>
                  <a:pt x="29210" y="0"/>
                </a:lnTo>
                <a:cubicBezTo>
                  <a:pt x="20320" y="100330"/>
                  <a:pt x="10160" y="197485"/>
                  <a:pt x="0" y="288925"/>
                </a:cubicBezTo>
                <a:lnTo>
                  <a:pt x="330200" y="288925"/>
                </a:lnTo>
                <a:cubicBezTo>
                  <a:pt x="320039" y="197485"/>
                  <a:pt x="309880" y="100330"/>
                  <a:pt x="300355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D9C502-0D12-B69E-3A6F-D0E5452E5DBD}"/>
              </a:ext>
            </a:extLst>
          </p:cNvPr>
          <p:cNvSpPr/>
          <p:nvPr/>
        </p:nvSpPr>
        <p:spPr>
          <a:xfrm>
            <a:off x="10337800" y="4792979"/>
            <a:ext cx="243205" cy="113665"/>
          </a:xfrm>
          <a:custGeom>
            <a:avLst/>
            <a:gdLst>
              <a:gd name="connsiteX0" fmla="*/ 234315 w 243205"/>
              <a:gd name="connsiteY0" fmla="*/ 0 h 113665"/>
              <a:gd name="connsiteX1" fmla="*/ 9525 w 243205"/>
              <a:gd name="connsiteY1" fmla="*/ 0 h 113665"/>
              <a:gd name="connsiteX2" fmla="*/ 0 w 243205"/>
              <a:gd name="connsiteY2" fmla="*/ 113665 h 113665"/>
              <a:gd name="connsiteX3" fmla="*/ 243205 w 243205"/>
              <a:gd name="connsiteY3" fmla="*/ 113665 h 113665"/>
              <a:gd name="connsiteX4" fmla="*/ 233680 w 243205"/>
              <a:gd name="connsiteY4" fmla="*/ 0 h 113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205" h="113665">
                <a:moveTo>
                  <a:pt x="234315" y="0"/>
                </a:moveTo>
                <a:lnTo>
                  <a:pt x="9525" y="0"/>
                </a:lnTo>
                <a:cubicBezTo>
                  <a:pt x="6350" y="38100"/>
                  <a:pt x="3175" y="76200"/>
                  <a:pt x="0" y="113665"/>
                </a:cubicBezTo>
                <a:lnTo>
                  <a:pt x="243205" y="113665"/>
                </a:lnTo>
                <a:cubicBezTo>
                  <a:pt x="240030" y="76200"/>
                  <a:pt x="236855" y="38100"/>
                  <a:pt x="233680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479B252-02D0-E1AB-8B9C-7052EB436AF5}"/>
              </a:ext>
            </a:extLst>
          </p:cNvPr>
          <p:cNvSpPr/>
          <p:nvPr/>
        </p:nvSpPr>
        <p:spPr>
          <a:xfrm>
            <a:off x="10257155" y="1482725"/>
            <a:ext cx="402589" cy="175895"/>
          </a:xfrm>
          <a:custGeom>
            <a:avLst/>
            <a:gdLst>
              <a:gd name="connsiteX0" fmla="*/ 384810 w 402589"/>
              <a:gd name="connsiteY0" fmla="*/ 175895 h 175895"/>
              <a:gd name="connsiteX1" fmla="*/ 402589 w 402589"/>
              <a:gd name="connsiteY1" fmla="*/ 158115 h 175895"/>
              <a:gd name="connsiteX2" fmla="*/ 402589 w 402589"/>
              <a:gd name="connsiteY2" fmla="*/ 17780 h 175895"/>
              <a:gd name="connsiteX3" fmla="*/ 384810 w 402589"/>
              <a:gd name="connsiteY3" fmla="*/ 0 h 175895"/>
              <a:gd name="connsiteX4" fmla="*/ 323850 w 402589"/>
              <a:gd name="connsiteY4" fmla="*/ 0 h 175895"/>
              <a:gd name="connsiteX5" fmla="*/ 323850 w 402589"/>
              <a:gd name="connsiteY5" fmla="*/ 17780 h 175895"/>
              <a:gd name="connsiteX6" fmla="*/ 78739 w 402589"/>
              <a:gd name="connsiteY6" fmla="*/ 17780 h 175895"/>
              <a:gd name="connsiteX7" fmla="*/ 78739 w 402589"/>
              <a:gd name="connsiteY7" fmla="*/ 0 h 175895"/>
              <a:gd name="connsiteX8" fmla="*/ 17780 w 402589"/>
              <a:gd name="connsiteY8" fmla="*/ 0 h 175895"/>
              <a:gd name="connsiteX9" fmla="*/ 0 w 402589"/>
              <a:gd name="connsiteY9" fmla="*/ 17780 h 175895"/>
              <a:gd name="connsiteX10" fmla="*/ 0 w 402589"/>
              <a:gd name="connsiteY10" fmla="*/ 158115 h 175895"/>
              <a:gd name="connsiteX11" fmla="*/ 17780 w 402589"/>
              <a:gd name="connsiteY11" fmla="*/ 175895 h 175895"/>
              <a:gd name="connsiteX12" fmla="*/ 385445 w 402589"/>
              <a:gd name="connsiteY12" fmla="*/ 175895 h 175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2589" h="175895">
                <a:moveTo>
                  <a:pt x="384810" y="175895"/>
                </a:moveTo>
                <a:cubicBezTo>
                  <a:pt x="394335" y="175895"/>
                  <a:pt x="402589" y="168275"/>
                  <a:pt x="402589" y="158115"/>
                </a:cubicBezTo>
                <a:lnTo>
                  <a:pt x="402589" y="17780"/>
                </a:lnTo>
                <a:cubicBezTo>
                  <a:pt x="402589" y="8255"/>
                  <a:pt x="394970" y="0"/>
                  <a:pt x="384810" y="0"/>
                </a:cubicBezTo>
                <a:lnTo>
                  <a:pt x="323850" y="0"/>
                </a:lnTo>
                <a:lnTo>
                  <a:pt x="323850" y="17780"/>
                </a:lnTo>
                <a:lnTo>
                  <a:pt x="78739" y="17780"/>
                </a:lnTo>
                <a:lnTo>
                  <a:pt x="78739" y="0"/>
                </a:ln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cubicBezTo>
                  <a:pt x="0" y="167640"/>
                  <a:pt x="7620" y="175895"/>
                  <a:pt x="17780" y="175895"/>
                </a:cubicBezTo>
                <a:lnTo>
                  <a:pt x="385445" y="175895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3657136-38A4-034F-0167-CCBF262D199E}"/>
              </a:ext>
            </a:extLst>
          </p:cNvPr>
          <p:cNvSpPr/>
          <p:nvPr/>
        </p:nvSpPr>
        <p:spPr>
          <a:xfrm>
            <a:off x="10335259" y="1325880"/>
            <a:ext cx="245745" cy="158114"/>
          </a:xfrm>
          <a:custGeom>
            <a:avLst/>
            <a:gdLst>
              <a:gd name="connsiteX0" fmla="*/ 245745 w 245745"/>
              <a:gd name="connsiteY0" fmla="*/ 17780 h 158114"/>
              <a:gd name="connsiteX1" fmla="*/ 227965 w 245745"/>
              <a:gd name="connsiteY1" fmla="*/ 0 h 158114"/>
              <a:gd name="connsiteX2" fmla="*/ 193040 w 245745"/>
              <a:gd name="connsiteY2" fmla="*/ 0 h 158114"/>
              <a:gd name="connsiteX3" fmla="*/ 193040 w 245745"/>
              <a:gd name="connsiteY3" fmla="*/ 17780 h 158114"/>
              <a:gd name="connsiteX4" fmla="*/ 52705 w 245745"/>
              <a:gd name="connsiteY4" fmla="*/ 17780 h 158114"/>
              <a:gd name="connsiteX5" fmla="*/ 52705 w 245745"/>
              <a:gd name="connsiteY5" fmla="*/ 0 h 158114"/>
              <a:gd name="connsiteX6" fmla="*/ 17780 w 245745"/>
              <a:gd name="connsiteY6" fmla="*/ 0 h 158114"/>
              <a:gd name="connsiteX7" fmla="*/ 0 w 245745"/>
              <a:gd name="connsiteY7" fmla="*/ 17780 h 158114"/>
              <a:gd name="connsiteX8" fmla="*/ 0 w 245745"/>
              <a:gd name="connsiteY8" fmla="*/ 158115 h 158114"/>
              <a:gd name="connsiteX9" fmla="*/ 245110 w 245745"/>
              <a:gd name="connsiteY9" fmla="*/ 158115 h 158114"/>
              <a:gd name="connsiteX10" fmla="*/ 245110 w 245745"/>
              <a:gd name="connsiteY10" fmla="*/ 17780 h 15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5745" h="158114">
                <a:moveTo>
                  <a:pt x="245745" y="17780"/>
                </a:moveTo>
                <a:cubicBezTo>
                  <a:pt x="245745" y="8255"/>
                  <a:pt x="238125" y="0"/>
                  <a:pt x="227965" y="0"/>
                </a:cubicBezTo>
                <a:lnTo>
                  <a:pt x="193040" y="0"/>
                </a:lnTo>
                <a:lnTo>
                  <a:pt x="193040" y="17780"/>
                </a:lnTo>
                <a:lnTo>
                  <a:pt x="52705" y="17780"/>
                </a:lnTo>
                <a:lnTo>
                  <a:pt x="52705" y="0"/>
                </a:ln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lnTo>
                  <a:pt x="245110" y="158115"/>
                </a:lnTo>
                <a:lnTo>
                  <a:pt x="24511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2A7325A5-23DE-E6C1-7888-692652ED16FF}"/>
              </a:ext>
            </a:extLst>
          </p:cNvPr>
          <p:cNvSpPr/>
          <p:nvPr/>
        </p:nvSpPr>
        <p:spPr>
          <a:xfrm>
            <a:off x="10335895" y="1483995"/>
            <a:ext cx="245109" cy="17780"/>
          </a:xfrm>
          <a:custGeom>
            <a:avLst/>
            <a:gdLst>
              <a:gd name="connsiteX0" fmla="*/ 0 w 245109"/>
              <a:gd name="connsiteY0" fmla="*/ 0 h 17780"/>
              <a:gd name="connsiteX1" fmla="*/ 245110 w 245109"/>
              <a:gd name="connsiteY1" fmla="*/ 0 h 17780"/>
              <a:gd name="connsiteX2" fmla="*/ 245110 w 245109"/>
              <a:gd name="connsiteY2" fmla="*/ 17780 h 17780"/>
              <a:gd name="connsiteX3" fmla="*/ 0 w 245109"/>
              <a:gd name="connsiteY3" fmla="*/ 17780 h 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109" h="17780">
                <a:moveTo>
                  <a:pt x="0" y="0"/>
                </a:moveTo>
                <a:lnTo>
                  <a:pt x="245110" y="0"/>
                </a:lnTo>
                <a:lnTo>
                  <a:pt x="245110" y="17780"/>
                </a:lnTo>
                <a:lnTo>
                  <a:pt x="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5CB6DB0-C21F-CDDC-4968-820468AFCF0A}"/>
              </a:ext>
            </a:extLst>
          </p:cNvPr>
          <p:cNvSpPr/>
          <p:nvPr/>
        </p:nvSpPr>
        <p:spPr>
          <a:xfrm>
            <a:off x="10387330" y="1168400"/>
            <a:ext cx="140969" cy="158114"/>
          </a:xfrm>
          <a:custGeom>
            <a:avLst/>
            <a:gdLst>
              <a:gd name="connsiteX0" fmla="*/ 140970 w 140969"/>
              <a:gd name="connsiteY0" fmla="*/ 17780 h 158114"/>
              <a:gd name="connsiteX1" fmla="*/ 123189 w 140969"/>
              <a:gd name="connsiteY1" fmla="*/ 0 h 158114"/>
              <a:gd name="connsiteX2" fmla="*/ 17780 w 140969"/>
              <a:gd name="connsiteY2" fmla="*/ 0 h 158114"/>
              <a:gd name="connsiteX3" fmla="*/ 0 w 140969"/>
              <a:gd name="connsiteY3" fmla="*/ 17780 h 158114"/>
              <a:gd name="connsiteX4" fmla="*/ 0 w 140969"/>
              <a:gd name="connsiteY4" fmla="*/ 158115 h 158114"/>
              <a:gd name="connsiteX5" fmla="*/ 140335 w 140969"/>
              <a:gd name="connsiteY5" fmla="*/ 158115 h 158114"/>
              <a:gd name="connsiteX6" fmla="*/ 140335 w 140969"/>
              <a:gd name="connsiteY6" fmla="*/ 17780 h 15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969" h="158114">
                <a:moveTo>
                  <a:pt x="140970" y="17780"/>
                </a:moveTo>
                <a:cubicBezTo>
                  <a:pt x="140970" y="8255"/>
                  <a:pt x="133350" y="0"/>
                  <a:pt x="123189" y="0"/>
                </a:cubicBez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lnTo>
                  <a:pt x="140335" y="158115"/>
                </a:lnTo>
                <a:lnTo>
                  <a:pt x="140335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72C0164-9E4A-5267-813F-A0FE0DEC9460}"/>
              </a:ext>
            </a:extLst>
          </p:cNvPr>
          <p:cNvSpPr/>
          <p:nvPr/>
        </p:nvSpPr>
        <p:spPr>
          <a:xfrm>
            <a:off x="10388600" y="1325880"/>
            <a:ext cx="140334" cy="17780"/>
          </a:xfrm>
          <a:custGeom>
            <a:avLst/>
            <a:gdLst>
              <a:gd name="connsiteX0" fmla="*/ 0 w 140334"/>
              <a:gd name="connsiteY0" fmla="*/ 0 h 17780"/>
              <a:gd name="connsiteX1" fmla="*/ 140335 w 140334"/>
              <a:gd name="connsiteY1" fmla="*/ 0 h 17780"/>
              <a:gd name="connsiteX2" fmla="*/ 140335 w 140334"/>
              <a:gd name="connsiteY2" fmla="*/ 17780 h 17780"/>
              <a:gd name="connsiteX3" fmla="*/ 0 w 140334"/>
              <a:gd name="connsiteY3" fmla="*/ 17780 h 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334" h="17780">
                <a:moveTo>
                  <a:pt x="0" y="0"/>
                </a:moveTo>
                <a:lnTo>
                  <a:pt x="140335" y="0"/>
                </a:lnTo>
                <a:lnTo>
                  <a:pt x="140335" y="17780"/>
                </a:lnTo>
                <a:lnTo>
                  <a:pt x="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B0A7C03-05BE-0030-D23D-399AED3AC821}"/>
              </a:ext>
            </a:extLst>
          </p:cNvPr>
          <p:cNvSpPr/>
          <p:nvPr/>
        </p:nvSpPr>
        <p:spPr>
          <a:xfrm>
            <a:off x="10431144" y="520700"/>
            <a:ext cx="53340" cy="648335"/>
          </a:xfrm>
          <a:custGeom>
            <a:avLst/>
            <a:gdLst>
              <a:gd name="connsiteX0" fmla="*/ 53340 w 53340"/>
              <a:gd name="connsiteY0" fmla="*/ 17780 h 648335"/>
              <a:gd name="connsiteX1" fmla="*/ 35561 w 53340"/>
              <a:gd name="connsiteY1" fmla="*/ 0 h 648335"/>
              <a:gd name="connsiteX2" fmla="*/ 17780 w 53340"/>
              <a:gd name="connsiteY2" fmla="*/ 0 h 648335"/>
              <a:gd name="connsiteX3" fmla="*/ 0 w 53340"/>
              <a:gd name="connsiteY3" fmla="*/ 17780 h 648335"/>
              <a:gd name="connsiteX4" fmla="*/ 0 w 53340"/>
              <a:gd name="connsiteY4" fmla="*/ 648335 h 648335"/>
              <a:gd name="connsiteX5" fmla="*/ 52705 w 53340"/>
              <a:gd name="connsiteY5" fmla="*/ 648335 h 648335"/>
              <a:gd name="connsiteX6" fmla="*/ 52705 w 53340"/>
              <a:gd name="connsiteY6" fmla="*/ 17780 h 64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340" h="648335">
                <a:moveTo>
                  <a:pt x="53340" y="17780"/>
                </a:moveTo>
                <a:cubicBezTo>
                  <a:pt x="53340" y="8255"/>
                  <a:pt x="45720" y="0"/>
                  <a:pt x="35561" y="0"/>
                </a:cubicBez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648335"/>
                </a:lnTo>
                <a:lnTo>
                  <a:pt x="52705" y="648335"/>
                </a:lnTo>
                <a:lnTo>
                  <a:pt x="52705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26F87EA-6629-A56E-DD6C-BC4B9A51618A}"/>
              </a:ext>
            </a:extLst>
          </p:cNvPr>
          <p:cNvSpPr/>
          <p:nvPr/>
        </p:nvSpPr>
        <p:spPr>
          <a:xfrm>
            <a:off x="10595609" y="5064759"/>
            <a:ext cx="351790" cy="288925"/>
          </a:xfrm>
          <a:custGeom>
            <a:avLst/>
            <a:gdLst>
              <a:gd name="connsiteX0" fmla="*/ 0 w 351790"/>
              <a:gd name="connsiteY0" fmla="*/ 0 h 288925"/>
              <a:gd name="connsiteX1" fmla="*/ 29845 w 351790"/>
              <a:gd name="connsiteY1" fmla="*/ 288925 h 288925"/>
              <a:gd name="connsiteX2" fmla="*/ 351790 w 351790"/>
              <a:gd name="connsiteY2" fmla="*/ 288925 h 288925"/>
              <a:gd name="connsiteX3" fmla="*/ 284480 w 351790"/>
              <a:gd name="connsiteY3" fmla="*/ 0 h 288925"/>
              <a:gd name="connsiteX4" fmla="*/ 0 w 351790"/>
              <a:gd name="connsiteY4" fmla="*/ 0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790" h="288925">
                <a:moveTo>
                  <a:pt x="0" y="0"/>
                </a:moveTo>
                <a:cubicBezTo>
                  <a:pt x="9525" y="100330"/>
                  <a:pt x="19050" y="197485"/>
                  <a:pt x="29845" y="288925"/>
                </a:cubicBezTo>
                <a:lnTo>
                  <a:pt x="351790" y="288925"/>
                </a:lnTo>
                <a:cubicBezTo>
                  <a:pt x="327660" y="194310"/>
                  <a:pt x="305435" y="97790"/>
                  <a:pt x="284480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1569D3B-BBEB-89ED-517B-924CFC5F3B0C}"/>
              </a:ext>
            </a:extLst>
          </p:cNvPr>
          <p:cNvSpPr/>
          <p:nvPr/>
        </p:nvSpPr>
        <p:spPr>
          <a:xfrm>
            <a:off x="10631169" y="5405120"/>
            <a:ext cx="433705" cy="604520"/>
          </a:xfrm>
          <a:custGeom>
            <a:avLst/>
            <a:gdLst>
              <a:gd name="connsiteX0" fmla="*/ 0 w 433705"/>
              <a:gd name="connsiteY0" fmla="*/ 635 h 604520"/>
              <a:gd name="connsiteX1" fmla="*/ 100330 w 433705"/>
              <a:gd name="connsiteY1" fmla="*/ 604520 h 604520"/>
              <a:gd name="connsiteX2" fmla="*/ 163195 w 433705"/>
              <a:gd name="connsiteY2" fmla="*/ 604520 h 604520"/>
              <a:gd name="connsiteX3" fmla="*/ 354330 w 433705"/>
              <a:gd name="connsiteY3" fmla="*/ 459740 h 604520"/>
              <a:gd name="connsiteX4" fmla="*/ 433705 w 433705"/>
              <a:gd name="connsiteY4" fmla="*/ 356870 h 604520"/>
              <a:gd name="connsiteX5" fmla="*/ 330200 w 433705"/>
              <a:gd name="connsiteY5" fmla="*/ 0 h 604520"/>
              <a:gd name="connsiteX6" fmla="*/ 636 w 433705"/>
              <a:gd name="connsiteY6" fmla="*/ 0 h 60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3705" h="604520">
                <a:moveTo>
                  <a:pt x="0" y="635"/>
                </a:moveTo>
                <a:cubicBezTo>
                  <a:pt x="29845" y="252095"/>
                  <a:pt x="62865" y="462280"/>
                  <a:pt x="100330" y="604520"/>
                </a:cubicBezTo>
                <a:lnTo>
                  <a:pt x="163195" y="604520"/>
                </a:lnTo>
                <a:cubicBezTo>
                  <a:pt x="199390" y="534670"/>
                  <a:pt x="269240" y="480695"/>
                  <a:pt x="354330" y="459740"/>
                </a:cubicBezTo>
                <a:cubicBezTo>
                  <a:pt x="371475" y="420370"/>
                  <a:pt x="398780" y="384810"/>
                  <a:pt x="433705" y="356870"/>
                </a:cubicBezTo>
                <a:cubicBezTo>
                  <a:pt x="396240" y="241300"/>
                  <a:pt x="361950" y="122555"/>
                  <a:pt x="330200" y="0"/>
                </a:cubicBezTo>
                <a:lnTo>
                  <a:pt x="636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5E545736-CAA5-6AFB-765F-57B9D04C83BE}"/>
              </a:ext>
            </a:extLst>
          </p:cNvPr>
          <p:cNvSpPr/>
          <p:nvPr/>
        </p:nvSpPr>
        <p:spPr>
          <a:xfrm>
            <a:off x="10323830" y="1658620"/>
            <a:ext cx="268604" cy="866775"/>
          </a:xfrm>
          <a:custGeom>
            <a:avLst/>
            <a:gdLst>
              <a:gd name="connsiteX0" fmla="*/ 245745 w 268604"/>
              <a:gd name="connsiteY0" fmla="*/ 0 h 866775"/>
              <a:gd name="connsiteX1" fmla="*/ 22860 w 268604"/>
              <a:gd name="connsiteY1" fmla="*/ 0 h 866775"/>
              <a:gd name="connsiteX2" fmla="*/ 0 w 268604"/>
              <a:gd name="connsiteY2" fmla="*/ 866775 h 866775"/>
              <a:gd name="connsiteX3" fmla="*/ 268605 w 268604"/>
              <a:gd name="connsiteY3" fmla="*/ 866775 h 866775"/>
              <a:gd name="connsiteX4" fmla="*/ 245745 w 268604"/>
              <a:gd name="connsiteY4" fmla="*/ 0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604" h="866775">
                <a:moveTo>
                  <a:pt x="245745" y="0"/>
                </a:moveTo>
                <a:lnTo>
                  <a:pt x="22860" y="0"/>
                </a:lnTo>
                <a:cubicBezTo>
                  <a:pt x="19685" y="254000"/>
                  <a:pt x="13335" y="548005"/>
                  <a:pt x="0" y="866775"/>
                </a:cubicBezTo>
                <a:lnTo>
                  <a:pt x="268605" y="866775"/>
                </a:lnTo>
                <a:cubicBezTo>
                  <a:pt x="255270" y="548005"/>
                  <a:pt x="248920" y="254000"/>
                  <a:pt x="245745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92C9759-ACE1-AD5B-D4AC-F2D5D60EFEF7}"/>
              </a:ext>
            </a:extLst>
          </p:cNvPr>
          <p:cNvSpPr/>
          <p:nvPr/>
        </p:nvSpPr>
        <p:spPr>
          <a:xfrm>
            <a:off x="10746740" y="6062979"/>
            <a:ext cx="27940" cy="59690"/>
          </a:xfrm>
          <a:custGeom>
            <a:avLst/>
            <a:gdLst>
              <a:gd name="connsiteX0" fmla="*/ 20955 w 27940"/>
              <a:gd name="connsiteY0" fmla="*/ 59690 h 59690"/>
              <a:gd name="connsiteX1" fmla="*/ 20955 w 27940"/>
              <a:gd name="connsiteY1" fmla="*/ 56515 h 59690"/>
              <a:gd name="connsiteX2" fmla="*/ 27940 w 27940"/>
              <a:gd name="connsiteY2" fmla="*/ 0 h 59690"/>
              <a:gd name="connsiteX3" fmla="*/ 0 w 27940"/>
              <a:gd name="connsiteY3" fmla="*/ 0 h 59690"/>
              <a:gd name="connsiteX4" fmla="*/ 20955 w 27940"/>
              <a:gd name="connsiteY4" fmla="*/ 59690 h 5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0" h="59690">
                <a:moveTo>
                  <a:pt x="20955" y="59690"/>
                </a:moveTo>
                <a:cubicBezTo>
                  <a:pt x="20955" y="58420"/>
                  <a:pt x="20955" y="57785"/>
                  <a:pt x="20955" y="56515"/>
                </a:cubicBezTo>
                <a:cubicBezTo>
                  <a:pt x="20955" y="36830"/>
                  <a:pt x="23495" y="18415"/>
                  <a:pt x="27940" y="0"/>
                </a:cubicBezTo>
                <a:lnTo>
                  <a:pt x="0" y="0"/>
                </a:lnTo>
                <a:cubicBezTo>
                  <a:pt x="6985" y="22225"/>
                  <a:pt x="13970" y="41910"/>
                  <a:pt x="20955" y="5969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07A794C-163F-4034-8A68-EED1A803B5A7}"/>
              </a:ext>
            </a:extLst>
          </p:cNvPr>
          <p:cNvSpPr/>
          <p:nvPr/>
        </p:nvSpPr>
        <p:spPr>
          <a:xfrm>
            <a:off x="10572115" y="4792979"/>
            <a:ext cx="275590" cy="113665"/>
          </a:xfrm>
          <a:custGeom>
            <a:avLst/>
            <a:gdLst>
              <a:gd name="connsiteX0" fmla="*/ 0 w 275590"/>
              <a:gd name="connsiteY0" fmla="*/ 0 h 113665"/>
              <a:gd name="connsiteX1" fmla="*/ 9525 w 275590"/>
              <a:gd name="connsiteY1" fmla="*/ 113665 h 113665"/>
              <a:gd name="connsiteX2" fmla="*/ 275590 w 275590"/>
              <a:gd name="connsiteY2" fmla="*/ 113665 h 113665"/>
              <a:gd name="connsiteX3" fmla="*/ 254000 w 275590"/>
              <a:gd name="connsiteY3" fmla="*/ 0 h 113665"/>
              <a:gd name="connsiteX4" fmla="*/ 0 w 275590"/>
              <a:gd name="connsiteY4" fmla="*/ 0 h 113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590" h="113665">
                <a:moveTo>
                  <a:pt x="0" y="0"/>
                </a:moveTo>
                <a:cubicBezTo>
                  <a:pt x="3175" y="38100"/>
                  <a:pt x="6350" y="76200"/>
                  <a:pt x="9525" y="113665"/>
                </a:cubicBezTo>
                <a:lnTo>
                  <a:pt x="275590" y="113665"/>
                </a:lnTo>
                <a:cubicBezTo>
                  <a:pt x="267970" y="75565"/>
                  <a:pt x="260985" y="38100"/>
                  <a:pt x="254000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872CD8-BE0A-C7FE-A3B2-B934B436D7B9}"/>
              </a:ext>
            </a:extLst>
          </p:cNvPr>
          <p:cNvSpPr/>
          <p:nvPr/>
        </p:nvSpPr>
        <p:spPr>
          <a:xfrm>
            <a:off x="9710419" y="6062979"/>
            <a:ext cx="467360" cy="87629"/>
          </a:xfrm>
          <a:custGeom>
            <a:avLst/>
            <a:gdLst>
              <a:gd name="connsiteX0" fmla="*/ 466725 w 467360"/>
              <a:gd name="connsiteY0" fmla="*/ 0 h 87629"/>
              <a:gd name="connsiteX1" fmla="*/ 35561 w 467360"/>
              <a:gd name="connsiteY1" fmla="*/ 0 h 87629"/>
              <a:gd name="connsiteX2" fmla="*/ 0 w 467360"/>
              <a:gd name="connsiteY2" fmla="*/ 87630 h 87629"/>
              <a:gd name="connsiteX3" fmla="*/ 434340 w 467360"/>
              <a:gd name="connsiteY3" fmla="*/ 87630 h 87629"/>
              <a:gd name="connsiteX4" fmla="*/ 467361 w 467360"/>
              <a:gd name="connsiteY4" fmla="*/ 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360" h="87629">
                <a:moveTo>
                  <a:pt x="466725" y="0"/>
                </a:moveTo>
                <a:lnTo>
                  <a:pt x="35561" y="0"/>
                </a:lnTo>
                <a:cubicBezTo>
                  <a:pt x="24130" y="29845"/>
                  <a:pt x="12065" y="58420"/>
                  <a:pt x="0" y="87630"/>
                </a:cubicBezTo>
                <a:lnTo>
                  <a:pt x="434340" y="87630"/>
                </a:lnTo>
                <a:cubicBezTo>
                  <a:pt x="445770" y="64770"/>
                  <a:pt x="456565" y="35560"/>
                  <a:pt x="467361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9591C2C-5262-969C-CD52-621ED25BC48D}"/>
              </a:ext>
            </a:extLst>
          </p:cNvPr>
          <p:cNvSpPr/>
          <p:nvPr/>
        </p:nvSpPr>
        <p:spPr>
          <a:xfrm>
            <a:off x="10069830" y="4793615"/>
            <a:ext cx="278129" cy="113664"/>
          </a:xfrm>
          <a:custGeom>
            <a:avLst/>
            <a:gdLst>
              <a:gd name="connsiteX0" fmla="*/ 268605 w 278129"/>
              <a:gd name="connsiteY0" fmla="*/ 113665 h 113664"/>
              <a:gd name="connsiteX1" fmla="*/ 278130 w 278129"/>
              <a:gd name="connsiteY1" fmla="*/ 0 h 113664"/>
              <a:gd name="connsiteX2" fmla="*/ 21589 w 278129"/>
              <a:gd name="connsiteY2" fmla="*/ 0 h 113664"/>
              <a:gd name="connsiteX3" fmla="*/ 0 w 278129"/>
              <a:gd name="connsiteY3" fmla="*/ 113665 h 113664"/>
              <a:gd name="connsiteX4" fmla="*/ 269239 w 278129"/>
              <a:gd name="connsiteY4" fmla="*/ 113665 h 11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29" h="113664">
                <a:moveTo>
                  <a:pt x="268605" y="113665"/>
                </a:moveTo>
                <a:cubicBezTo>
                  <a:pt x="271780" y="76200"/>
                  <a:pt x="274955" y="38100"/>
                  <a:pt x="278130" y="0"/>
                </a:cubicBezTo>
                <a:lnTo>
                  <a:pt x="21589" y="0"/>
                </a:lnTo>
                <a:cubicBezTo>
                  <a:pt x="14605" y="38100"/>
                  <a:pt x="6985" y="76200"/>
                  <a:pt x="0" y="113665"/>
                </a:cubicBezTo>
                <a:lnTo>
                  <a:pt x="269239" y="11366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E0D1D62C-EE68-205A-AE21-178DE964CC08}"/>
              </a:ext>
            </a:extLst>
          </p:cNvPr>
          <p:cNvSpPr/>
          <p:nvPr/>
        </p:nvSpPr>
        <p:spPr>
          <a:xfrm>
            <a:off x="9766300" y="5406390"/>
            <a:ext cx="523240" cy="603884"/>
          </a:xfrm>
          <a:custGeom>
            <a:avLst/>
            <a:gdLst>
              <a:gd name="connsiteX0" fmla="*/ 425450 w 523240"/>
              <a:gd name="connsiteY0" fmla="*/ 603885 h 603884"/>
              <a:gd name="connsiteX1" fmla="*/ 523240 w 523240"/>
              <a:gd name="connsiteY1" fmla="*/ 0 h 603884"/>
              <a:gd name="connsiteX2" fmla="*/ 189865 w 523240"/>
              <a:gd name="connsiteY2" fmla="*/ 0 h 603884"/>
              <a:gd name="connsiteX3" fmla="*/ 0 w 523240"/>
              <a:gd name="connsiteY3" fmla="*/ 603885 h 603884"/>
              <a:gd name="connsiteX4" fmla="*/ 425450 w 523240"/>
              <a:gd name="connsiteY4" fmla="*/ 603885 h 603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240" h="603884">
                <a:moveTo>
                  <a:pt x="425450" y="603885"/>
                </a:moveTo>
                <a:cubicBezTo>
                  <a:pt x="461645" y="461645"/>
                  <a:pt x="494030" y="251460"/>
                  <a:pt x="523240" y="0"/>
                </a:cubicBezTo>
                <a:lnTo>
                  <a:pt x="189865" y="0"/>
                </a:lnTo>
                <a:cubicBezTo>
                  <a:pt x="134620" y="212090"/>
                  <a:pt x="71755" y="414655"/>
                  <a:pt x="0" y="603885"/>
                </a:cubicBezTo>
                <a:lnTo>
                  <a:pt x="425450" y="60388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4AE4D896-76C5-D71B-1009-C261BD47BA68}"/>
              </a:ext>
            </a:extLst>
          </p:cNvPr>
          <p:cNvSpPr/>
          <p:nvPr/>
        </p:nvSpPr>
        <p:spPr>
          <a:xfrm>
            <a:off x="10100309" y="2578100"/>
            <a:ext cx="358140" cy="2162809"/>
          </a:xfrm>
          <a:custGeom>
            <a:avLst/>
            <a:gdLst>
              <a:gd name="connsiteX0" fmla="*/ 251460 w 358140"/>
              <a:gd name="connsiteY0" fmla="*/ 2162810 h 2162809"/>
              <a:gd name="connsiteX1" fmla="*/ 358140 w 358140"/>
              <a:gd name="connsiteY1" fmla="*/ 0 h 2162809"/>
              <a:gd name="connsiteX2" fmla="*/ 221615 w 358140"/>
              <a:gd name="connsiteY2" fmla="*/ 0 h 2162809"/>
              <a:gd name="connsiteX3" fmla="*/ 0 w 358140"/>
              <a:gd name="connsiteY3" fmla="*/ 2162810 h 2162809"/>
              <a:gd name="connsiteX4" fmla="*/ 251460 w 358140"/>
              <a:gd name="connsiteY4" fmla="*/ 216281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" h="2162809">
                <a:moveTo>
                  <a:pt x="251460" y="2162810"/>
                </a:moveTo>
                <a:cubicBezTo>
                  <a:pt x="308610" y="1424305"/>
                  <a:pt x="343535" y="567690"/>
                  <a:pt x="358140" y="0"/>
                </a:cubicBezTo>
                <a:lnTo>
                  <a:pt x="221615" y="0"/>
                </a:lnTo>
                <a:cubicBezTo>
                  <a:pt x="191770" y="669290"/>
                  <a:pt x="130175" y="1439545"/>
                  <a:pt x="0" y="2162810"/>
                </a:cubicBezTo>
                <a:lnTo>
                  <a:pt x="251460" y="216281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2" name="Graphic 6">
            <a:extLst>
              <a:ext uri="{FF2B5EF4-FFF2-40B4-BE49-F238E27FC236}">
                <a16:creationId xmlns:a16="http://schemas.microsoft.com/office/drawing/2014/main" id="{CF830662-1E10-C141-BC25-CC1202704916}"/>
              </a:ext>
            </a:extLst>
          </p:cNvPr>
          <p:cNvGrpSpPr/>
          <p:nvPr/>
        </p:nvGrpSpPr>
        <p:grpSpPr>
          <a:xfrm>
            <a:off x="9302695" y="6308090"/>
            <a:ext cx="2311508" cy="551330"/>
            <a:chOff x="9302695" y="6308090"/>
            <a:chExt cx="2311508" cy="551330"/>
          </a:xfrm>
          <a:solidFill>
            <a:srgbClr val="F7F1D9"/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86F7B92-013D-FFDC-B434-7389683040D5}"/>
                </a:ext>
              </a:extLst>
            </p:cNvPr>
            <p:cNvSpPr/>
            <p:nvPr/>
          </p:nvSpPr>
          <p:spPr>
            <a:xfrm>
              <a:off x="9302695" y="6308090"/>
              <a:ext cx="1934264" cy="551330"/>
            </a:xfrm>
            <a:custGeom>
              <a:avLst/>
              <a:gdLst>
                <a:gd name="connsiteX0" fmla="*/ 1673914 w 1934264"/>
                <a:gd name="connsiteY0" fmla="*/ 99695 h 551330"/>
                <a:gd name="connsiteX1" fmla="*/ 1628829 w 1934264"/>
                <a:gd name="connsiteY1" fmla="*/ 104775 h 551330"/>
                <a:gd name="connsiteX2" fmla="*/ 1459285 w 1934264"/>
                <a:gd name="connsiteY2" fmla="*/ 0 h 551330"/>
                <a:gd name="connsiteX3" fmla="*/ 337874 w 1934264"/>
                <a:gd name="connsiteY3" fmla="*/ 0 h 551330"/>
                <a:gd name="connsiteX4" fmla="*/ 54 w 1934264"/>
                <a:gd name="connsiteY4" fmla="*/ 545465 h 551330"/>
                <a:gd name="connsiteX5" fmla="*/ 440110 w 1934264"/>
                <a:gd name="connsiteY5" fmla="*/ 551180 h 551330"/>
                <a:gd name="connsiteX6" fmla="*/ 1159564 w 1934264"/>
                <a:gd name="connsiteY6" fmla="*/ 227330 h 551330"/>
                <a:gd name="connsiteX7" fmla="*/ 1879019 w 1934264"/>
                <a:gd name="connsiteY7" fmla="*/ 551180 h 551330"/>
                <a:gd name="connsiteX8" fmla="*/ 1934264 w 1934264"/>
                <a:gd name="connsiteY8" fmla="*/ 551180 h 551330"/>
                <a:gd name="connsiteX9" fmla="*/ 1934264 w 1934264"/>
                <a:gd name="connsiteY9" fmla="*/ 292735 h 551330"/>
                <a:gd name="connsiteX10" fmla="*/ 1673279 w 1934264"/>
                <a:gd name="connsiteY10" fmla="*/ 99060 h 551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34264" h="551330">
                  <a:moveTo>
                    <a:pt x="1673914" y="99695"/>
                  </a:moveTo>
                  <a:cubicBezTo>
                    <a:pt x="1659310" y="102870"/>
                    <a:pt x="1644069" y="104775"/>
                    <a:pt x="1628829" y="104775"/>
                  </a:cubicBezTo>
                  <a:cubicBezTo>
                    <a:pt x="1552629" y="104775"/>
                    <a:pt x="1486589" y="61595"/>
                    <a:pt x="1459285" y="0"/>
                  </a:cubicBezTo>
                  <a:lnTo>
                    <a:pt x="337874" y="0"/>
                  </a:lnTo>
                  <a:cubicBezTo>
                    <a:pt x="239449" y="207645"/>
                    <a:pt x="127689" y="392430"/>
                    <a:pt x="54" y="545465"/>
                  </a:cubicBezTo>
                  <a:cubicBezTo>
                    <a:pt x="-3756" y="550545"/>
                    <a:pt x="193729" y="551815"/>
                    <a:pt x="440110" y="551180"/>
                  </a:cubicBezTo>
                  <a:cubicBezTo>
                    <a:pt x="591874" y="356235"/>
                    <a:pt x="857304" y="227330"/>
                    <a:pt x="1159564" y="227330"/>
                  </a:cubicBezTo>
                  <a:cubicBezTo>
                    <a:pt x="1461824" y="227330"/>
                    <a:pt x="1727889" y="356235"/>
                    <a:pt x="1879019" y="551180"/>
                  </a:cubicBezTo>
                  <a:cubicBezTo>
                    <a:pt x="1897435" y="551180"/>
                    <a:pt x="1915849" y="551180"/>
                    <a:pt x="1934264" y="551180"/>
                  </a:cubicBezTo>
                  <a:lnTo>
                    <a:pt x="1934264" y="292735"/>
                  </a:lnTo>
                  <a:cubicBezTo>
                    <a:pt x="1808535" y="282575"/>
                    <a:pt x="1705029" y="203835"/>
                    <a:pt x="1673279" y="9906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BE4730-B41D-6EFB-7C86-BA1167348692}"/>
                </a:ext>
              </a:extLst>
            </p:cNvPr>
            <p:cNvSpPr/>
            <p:nvPr/>
          </p:nvSpPr>
          <p:spPr>
            <a:xfrm>
              <a:off x="11296015" y="6566534"/>
              <a:ext cx="318189" cy="292734"/>
            </a:xfrm>
            <a:custGeom>
              <a:avLst/>
              <a:gdLst>
                <a:gd name="connsiteX0" fmla="*/ 117475 w 318189"/>
                <a:gd name="connsiteY0" fmla="*/ 0 h 292734"/>
                <a:gd name="connsiteX1" fmla="*/ 0 w 318189"/>
                <a:gd name="connsiteY1" fmla="*/ 34290 h 292734"/>
                <a:gd name="connsiteX2" fmla="*/ 0 w 318189"/>
                <a:gd name="connsiteY2" fmla="*/ 292735 h 292734"/>
                <a:gd name="connsiteX3" fmla="*/ 318135 w 318189"/>
                <a:gd name="connsiteY3" fmla="*/ 287020 h 292734"/>
                <a:gd name="connsiteX4" fmla="*/ 117475 w 318189"/>
                <a:gd name="connsiteY4" fmla="*/ 0 h 292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8189" h="292734">
                  <a:moveTo>
                    <a:pt x="117475" y="0"/>
                  </a:moveTo>
                  <a:cubicBezTo>
                    <a:pt x="82550" y="18415"/>
                    <a:pt x="42545" y="29845"/>
                    <a:pt x="0" y="34290"/>
                  </a:cubicBezTo>
                  <a:lnTo>
                    <a:pt x="0" y="292735"/>
                  </a:lnTo>
                  <a:cubicBezTo>
                    <a:pt x="186055" y="292735"/>
                    <a:pt x="321310" y="291465"/>
                    <a:pt x="318135" y="287020"/>
                  </a:cubicBezTo>
                  <a:cubicBezTo>
                    <a:pt x="246380" y="200660"/>
                    <a:pt x="179705" y="104775"/>
                    <a:pt x="117475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F215D10-3F6D-99DF-BA16-EFBBF3CF305D}"/>
              </a:ext>
            </a:extLst>
          </p:cNvPr>
          <p:cNvSpPr/>
          <p:nvPr/>
        </p:nvSpPr>
        <p:spPr>
          <a:xfrm>
            <a:off x="9969500" y="5064759"/>
            <a:ext cx="354965" cy="288925"/>
          </a:xfrm>
          <a:custGeom>
            <a:avLst/>
            <a:gdLst>
              <a:gd name="connsiteX0" fmla="*/ 325755 w 354965"/>
              <a:gd name="connsiteY0" fmla="*/ 288925 h 288925"/>
              <a:gd name="connsiteX1" fmla="*/ 354965 w 354965"/>
              <a:gd name="connsiteY1" fmla="*/ 0 h 288925"/>
              <a:gd name="connsiteX2" fmla="*/ 67310 w 354965"/>
              <a:gd name="connsiteY2" fmla="*/ 0 h 288925"/>
              <a:gd name="connsiteX3" fmla="*/ 0 w 354965"/>
              <a:gd name="connsiteY3" fmla="*/ 288925 h 288925"/>
              <a:gd name="connsiteX4" fmla="*/ 325755 w 354965"/>
              <a:gd name="connsiteY4" fmla="*/ 288925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965" h="288925">
                <a:moveTo>
                  <a:pt x="325755" y="288925"/>
                </a:moveTo>
                <a:cubicBezTo>
                  <a:pt x="335915" y="197485"/>
                  <a:pt x="345440" y="100330"/>
                  <a:pt x="354965" y="0"/>
                </a:cubicBezTo>
                <a:lnTo>
                  <a:pt x="67310" y="0"/>
                </a:lnTo>
                <a:cubicBezTo>
                  <a:pt x="46355" y="97790"/>
                  <a:pt x="24130" y="194310"/>
                  <a:pt x="0" y="288925"/>
                </a:cubicBezTo>
                <a:lnTo>
                  <a:pt x="325755" y="28892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80EA14DB-F261-8949-728D-41B2872C503B}"/>
              </a:ext>
            </a:extLst>
          </p:cNvPr>
          <p:cNvSpPr/>
          <p:nvPr/>
        </p:nvSpPr>
        <p:spPr>
          <a:xfrm>
            <a:off x="10457815" y="2578100"/>
            <a:ext cx="358140" cy="2162809"/>
          </a:xfrm>
          <a:custGeom>
            <a:avLst/>
            <a:gdLst>
              <a:gd name="connsiteX0" fmla="*/ 109855 w 358140"/>
              <a:gd name="connsiteY0" fmla="*/ 2162810 h 2162809"/>
              <a:gd name="connsiteX1" fmla="*/ 358140 w 358140"/>
              <a:gd name="connsiteY1" fmla="*/ 2162810 h 2162809"/>
              <a:gd name="connsiteX2" fmla="*/ 136525 w 358140"/>
              <a:gd name="connsiteY2" fmla="*/ 0 h 2162809"/>
              <a:gd name="connsiteX3" fmla="*/ 0 w 358140"/>
              <a:gd name="connsiteY3" fmla="*/ 0 h 2162809"/>
              <a:gd name="connsiteX4" fmla="*/ 109220 w 358140"/>
              <a:gd name="connsiteY4" fmla="*/ 216281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" h="2162809">
                <a:moveTo>
                  <a:pt x="109855" y="2162810"/>
                </a:moveTo>
                <a:lnTo>
                  <a:pt x="358140" y="2162810"/>
                </a:lnTo>
                <a:cubicBezTo>
                  <a:pt x="227965" y="1439545"/>
                  <a:pt x="166370" y="669290"/>
                  <a:pt x="136525" y="0"/>
                </a:cubicBezTo>
                <a:lnTo>
                  <a:pt x="0" y="0"/>
                </a:lnTo>
                <a:cubicBezTo>
                  <a:pt x="15240" y="567055"/>
                  <a:pt x="51435" y="1423670"/>
                  <a:pt x="109220" y="216281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BB4F356-7483-9250-CB39-E9412D4A1170}"/>
              </a:ext>
            </a:extLst>
          </p:cNvPr>
          <p:cNvSpPr/>
          <p:nvPr/>
        </p:nvSpPr>
        <p:spPr>
          <a:xfrm>
            <a:off x="9956165" y="5353684"/>
            <a:ext cx="1005204" cy="52705"/>
          </a:xfrm>
          <a:custGeom>
            <a:avLst/>
            <a:gdLst>
              <a:gd name="connsiteX0" fmla="*/ 991235 w 1005204"/>
              <a:gd name="connsiteY0" fmla="*/ 0 h 52705"/>
              <a:gd name="connsiteX1" fmla="*/ 13335 w 1005204"/>
              <a:gd name="connsiteY1" fmla="*/ 0 h 52705"/>
              <a:gd name="connsiteX2" fmla="*/ 0 w 1005204"/>
              <a:gd name="connsiteY2" fmla="*/ 52705 h 52705"/>
              <a:gd name="connsiteX3" fmla="*/ 1005205 w 1005204"/>
              <a:gd name="connsiteY3" fmla="*/ 52705 h 52705"/>
              <a:gd name="connsiteX4" fmla="*/ 991870 w 1005204"/>
              <a:gd name="connsiteY4" fmla="*/ 0 h 5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204" h="52705">
                <a:moveTo>
                  <a:pt x="991235" y="0"/>
                </a:moveTo>
                <a:lnTo>
                  <a:pt x="13335" y="0"/>
                </a:lnTo>
                <a:cubicBezTo>
                  <a:pt x="8890" y="17780"/>
                  <a:pt x="4445" y="34925"/>
                  <a:pt x="0" y="52705"/>
                </a:cubicBezTo>
                <a:lnTo>
                  <a:pt x="1005205" y="52705"/>
                </a:lnTo>
                <a:cubicBezTo>
                  <a:pt x="1000760" y="35560"/>
                  <a:pt x="996315" y="17780"/>
                  <a:pt x="991870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E7A0D627-E8E0-5FD2-67E9-249F47AD17B0}"/>
              </a:ext>
            </a:extLst>
          </p:cNvPr>
          <p:cNvSpPr/>
          <p:nvPr/>
        </p:nvSpPr>
        <p:spPr>
          <a:xfrm>
            <a:off x="10458450" y="2576195"/>
            <a:ext cx="6350" cy="1904"/>
          </a:xfrm>
          <a:custGeom>
            <a:avLst/>
            <a:gdLst>
              <a:gd name="connsiteX0" fmla="*/ 0 w 6350"/>
              <a:gd name="connsiteY0" fmla="*/ 0 h 1904"/>
              <a:gd name="connsiteX1" fmla="*/ 0 w 6350"/>
              <a:gd name="connsiteY1" fmla="*/ 1905 h 1904"/>
              <a:gd name="connsiteX2" fmla="*/ 0 w 6350"/>
              <a:gd name="connsiteY2" fmla="*/ 1905 h 1904"/>
              <a:gd name="connsiteX3" fmla="*/ 0 w 6350"/>
              <a:gd name="connsiteY3" fmla="*/ 0 h 1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50" h="1904">
                <a:moveTo>
                  <a:pt x="0" y="0"/>
                </a:moveTo>
                <a:cubicBezTo>
                  <a:pt x="0" y="635"/>
                  <a:pt x="0" y="1270"/>
                  <a:pt x="0" y="1905"/>
                </a:cubicBezTo>
                <a:lnTo>
                  <a:pt x="0" y="1905"/>
                </a:lnTo>
                <a:cubicBezTo>
                  <a:pt x="0" y="1270"/>
                  <a:pt x="0" y="635"/>
                  <a:pt x="0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744D4B3E-7084-19CE-CCCC-DDD34D9C8D2B}"/>
              </a:ext>
            </a:extLst>
          </p:cNvPr>
          <p:cNvSpPr/>
          <p:nvPr/>
        </p:nvSpPr>
        <p:spPr>
          <a:xfrm>
            <a:off x="10321290" y="2525395"/>
            <a:ext cx="273684" cy="52704"/>
          </a:xfrm>
          <a:custGeom>
            <a:avLst/>
            <a:gdLst>
              <a:gd name="connsiteX0" fmla="*/ 137160 w 273684"/>
              <a:gd name="connsiteY0" fmla="*/ 50800 h 52704"/>
              <a:gd name="connsiteX1" fmla="*/ 137160 w 273684"/>
              <a:gd name="connsiteY1" fmla="*/ 52705 h 52704"/>
              <a:gd name="connsiteX2" fmla="*/ 273685 w 273684"/>
              <a:gd name="connsiteY2" fmla="*/ 52705 h 52704"/>
              <a:gd name="connsiteX3" fmla="*/ 271145 w 273684"/>
              <a:gd name="connsiteY3" fmla="*/ 0 h 52704"/>
              <a:gd name="connsiteX4" fmla="*/ 2540 w 273684"/>
              <a:gd name="connsiteY4" fmla="*/ 0 h 52704"/>
              <a:gd name="connsiteX5" fmla="*/ 0 w 273684"/>
              <a:gd name="connsiteY5" fmla="*/ 52705 h 52704"/>
              <a:gd name="connsiteX6" fmla="*/ 136525 w 273684"/>
              <a:gd name="connsiteY6" fmla="*/ 52705 h 52704"/>
              <a:gd name="connsiteX7" fmla="*/ 136525 w 273684"/>
              <a:gd name="connsiteY7" fmla="*/ 5080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3684" h="52704">
                <a:moveTo>
                  <a:pt x="137160" y="50800"/>
                </a:moveTo>
                <a:cubicBezTo>
                  <a:pt x="137160" y="51435"/>
                  <a:pt x="137160" y="52070"/>
                  <a:pt x="137160" y="52705"/>
                </a:cubicBezTo>
                <a:lnTo>
                  <a:pt x="273685" y="52705"/>
                </a:lnTo>
                <a:cubicBezTo>
                  <a:pt x="273050" y="34925"/>
                  <a:pt x="272415" y="17780"/>
                  <a:pt x="271145" y="0"/>
                </a:cubicBezTo>
                <a:lnTo>
                  <a:pt x="2540" y="0"/>
                </a:lnTo>
                <a:cubicBezTo>
                  <a:pt x="1905" y="17145"/>
                  <a:pt x="1270" y="34925"/>
                  <a:pt x="0" y="52705"/>
                </a:cubicBezTo>
                <a:lnTo>
                  <a:pt x="136525" y="52705"/>
                </a:lnTo>
                <a:cubicBezTo>
                  <a:pt x="136525" y="52070"/>
                  <a:pt x="136525" y="51435"/>
                  <a:pt x="136525" y="5080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6BEFC57-2EA8-668D-01EE-9CAD3F05D617}"/>
              </a:ext>
            </a:extLst>
          </p:cNvPr>
          <p:cNvSpPr/>
          <p:nvPr/>
        </p:nvSpPr>
        <p:spPr>
          <a:xfrm>
            <a:off x="10767694" y="6122034"/>
            <a:ext cx="12700" cy="27940"/>
          </a:xfrm>
          <a:custGeom>
            <a:avLst/>
            <a:gdLst>
              <a:gd name="connsiteX0" fmla="*/ 12700 w 12700"/>
              <a:gd name="connsiteY0" fmla="*/ 27940 h 27940"/>
              <a:gd name="connsiteX1" fmla="*/ 0 w 12700"/>
              <a:gd name="connsiteY1" fmla="*/ 0 h 27940"/>
              <a:gd name="connsiteX2" fmla="*/ 1905 w 12700"/>
              <a:gd name="connsiteY2" fmla="*/ 27940 h 27940"/>
              <a:gd name="connsiteX3" fmla="*/ 12700 w 12700"/>
              <a:gd name="connsiteY3" fmla="*/ 27940 h 2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00" h="27940">
                <a:moveTo>
                  <a:pt x="12700" y="27940"/>
                </a:moveTo>
                <a:cubicBezTo>
                  <a:pt x="8255" y="19685"/>
                  <a:pt x="4445" y="10160"/>
                  <a:pt x="0" y="0"/>
                </a:cubicBezTo>
                <a:cubicBezTo>
                  <a:pt x="0" y="9525"/>
                  <a:pt x="636" y="18415"/>
                  <a:pt x="1905" y="27940"/>
                </a:cubicBezTo>
                <a:lnTo>
                  <a:pt x="12700" y="27940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BD3876E3-E57E-2A01-BAA1-38019C97E243}"/>
              </a:ext>
            </a:extLst>
          </p:cNvPr>
          <p:cNvSpPr/>
          <p:nvPr/>
        </p:nvSpPr>
        <p:spPr>
          <a:xfrm>
            <a:off x="10767694" y="6062979"/>
            <a:ext cx="438785" cy="87629"/>
          </a:xfrm>
          <a:custGeom>
            <a:avLst/>
            <a:gdLst>
              <a:gd name="connsiteX0" fmla="*/ 6986 w 438785"/>
              <a:gd name="connsiteY0" fmla="*/ 0 h 87629"/>
              <a:gd name="connsiteX1" fmla="*/ 0 w 438785"/>
              <a:gd name="connsiteY1" fmla="*/ 56515 h 87629"/>
              <a:gd name="connsiteX2" fmla="*/ 0 w 438785"/>
              <a:gd name="connsiteY2" fmla="*/ 59690 h 87629"/>
              <a:gd name="connsiteX3" fmla="*/ 12700 w 438785"/>
              <a:gd name="connsiteY3" fmla="*/ 87630 h 87629"/>
              <a:gd name="connsiteX4" fmla="*/ 438786 w 438785"/>
              <a:gd name="connsiteY4" fmla="*/ 87630 h 87629"/>
              <a:gd name="connsiteX5" fmla="*/ 403225 w 438785"/>
              <a:gd name="connsiteY5" fmla="*/ 0 h 87629"/>
              <a:gd name="connsiteX6" fmla="*/ 6986 w 438785"/>
              <a:gd name="connsiteY6" fmla="*/ 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85" h="87629">
                <a:moveTo>
                  <a:pt x="6986" y="0"/>
                </a:moveTo>
                <a:cubicBezTo>
                  <a:pt x="2540" y="18415"/>
                  <a:pt x="0" y="37465"/>
                  <a:pt x="0" y="56515"/>
                </a:cubicBezTo>
                <a:cubicBezTo>
                  <a:pt x="0" y="75565"/>
                  <a:pt x="0" y="58420"/>
                  <a:pt x="0" y="59690"/>
                </a:cubicBezTo>
                <a:cubicBezTo>
                  <a:pt x="4445" y="69850"/>
                  <a:pt x="8255" y="79375"/>
                  <a:pt x="12700" y="87630"/>
                </a:cubicBezTo>
                <a:lnTo>
                  <a:pt x="438786" y="87630"/>
                </a:lnTo>
                <a:cubicBezTo>
                  <a:pt x="426720" y="59055"/>
                  <a:pt x="414655" y="29845"/>
                  <a:pt x="403225" y="0"/>
                </a:cubicBezTo>
                <a:lnTo>
                  <a:pt x="6986" y="0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DA3B78A-B1BA-EA98-E38A-75079637369D}"/>
              </a:ext>
            </a:extLst>
          </p:cNvPr>
          <p:cNvSpPr/>
          <p:nvPr/>
        </p:nvSpPr>
        <p:spPr>
          <a:xfrm>
            <a:off x="10793730" y="5763259"/>
            <a:ext cx="356234" cy="247015"/>
          </a:xfrm>
          <a:custGeom>
            <a:avLst/>
            <a:gdLst>
              <a:gd name="connsiteX0" fmla="*/ 191135 w 356234"/>
              <a:gd name="connsiteY0" fmla="*/ 102235 h 247015"/>
              <a:gd name="connsiteX1" fmla="*/ 0 w 356234"/>
              <a:gd name="connsiteY1" fmla="*/ 247015 h 247015"/>
              <a:gd name="connsiteX2" fmla="*/ 356235 w 356234"/>
              <a:gd name="connsiteY2" fmla="*/ 247015 h 247015"/>
              <a:gd name="connsiteX3" fmla="*/ 269875 w 356234"/>
              <a:gd name="connsiteY3" fmla="*/ 0 h 247015"/>
              <a:gd name="connsiteX4" fmla="*/ 190500 w 356234"/>
              <a:gd name="connsiteY4" fmla="*/ 102870 h 24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234" h="247015">
                <a:moveTo>
                  <a:pt x="191135" y="102235"/>
                </a:moveTo>
                <a:cubicBezTo>
                  <a:pt x="106045" y="123190"/>
                  <a:pt x="36195" y="176530"/>
                  <a:pt x="0" y="247015"/>
                </a:cubicBezTo>
                <a:lnTo>
                  <a:pt x="356235" y="247015"/>
                </a:lnTo>
                <a:cubicBezTo>
                  <a:pt x="325755" y="167005"/>
                  <a:pt x="297180" y="84455"/>
                  <a:pt x="269875" y="0"/>
                </a:cubicBezTo>
                <a:cubicBezTo>
                  <a:pt x="234950" y="27940"/>
                  <a:pt x="207645" y="62865"/>
                  <a:pt x="190500" y="102870"/>
                </a:cubicBez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A416CCC-77D9-4F95-47C2-B75AB220EF13}"/>
              </a:ext>
            </a:extLst>
          </p:cNvPr>
          <p:cNvSpPr/>
          <p:nvPr/>
        </p:nvSpPr>
        <p:spPr>
          <a:xfrm>
            <a:off x="10760709" y="6308090"/>
            <a:ext cx="652145" cy="551815"/>
          </a:xfrm>
          <a:custGeom>
            <a:avLst/>
            <a:gdLst>
              <a:gd name="connsiteX0" fmla="*/ 635 w 652145"/>
              <a:gd name="connsiteY0" fmla="*/ 0 h 551815"/>
              <a:gd name="connsiteX1" fmla="*/ 170180 w 652145"/>
              <a:gd name="connsiteY1" fmla="*/ 104775 h 551815"/>
              <a:gd name="connsiteX2" fmla="*/ 215265 w 652145"/>
              <a:gd name="connsiteY2" fmla="*/ 99695 h 551815"/>
              <a:gd name="connsiteX3" fmla="*/ 476250 w 652145"/>
              <a:gd name="connsiteY3" fmla="*/ 293370 h 551815"/>
              <a:gd name="connsiteX4" fmla="*/ 476250 w 652145"/>
              <a:gd name="connsiteY4" fmla="*/ 551815 h 551815"/>
              <a:gd name="connsiteX5" fmla="*/ 534670 w 652145"/>
              <a:gd name="connsiteY5" fmla="*/ 551815 h 551815"/>
              <a:gd name="connsiteX6" fmla="*/ 534670 w 652145"/>
              <a:gd name="connsiteY6" fmla="*/ 293370 h 551815"/>
              <a:gd name="connsiteX7" fmla="*/ 652145 w 652145"/>
              <a:gd name="connsiteY7" fmla="*/ 259080 h 551815"/>
              <a:gd name="connsiteX8" fmla="*/ 514985 w 652145"/>
              <a:gd name="connsiteY8" fmla="*/ 635 h 551815"/>
              <a:gd name="connsiteX9" fmla="*/ 0 w 652145"/>
              <a:gd name="connsiteY9" fmla="*/ 635 h 55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2145" h="551815">
                <a:moveTo>
                  <a:pt x="635" y="0"/>
                </a:moveTo>
                <a:cubicBezTo>
                  <a:pt x="28575" y="61595"/>
                  <a:pt x="93980" y="104775"/>
                  <a:pt x="170180" y="104775"/>
                </a:cubicBezTo>
                <a:cubicBezTo>
                  <a:pt x="246380" y="104775"/>
                  <a:pt x="200660" y="102870"/>
                  <a:pt x="215265" y="99695"/>
                </a:cubicBezTo>
                <a:cubicBezTo>
                  <a:pt x="247015" y="204470"/>
                  <a:pt x="350520" y="283210"/>
                  <a:pt x="476250" y="293370"/>
                </a:cubicBezTo>
                <a:lnTo>
                  <a:pt x="476250" y="551815"/>
                </a:lnTo>
                <a:cubicBezTo>
                  <a:pt x="495935" y="551815"/>
                  <a:pt x="515620" y="551815"/>
                  <a:pt x="534670" y="551815"/>
                </a:cubicBezTo>
                <a:lnTo>
                  <a:pt x="534670" y="293370"/>
                </a:lnTo>
                <a:cubicBezTo>
                  <a:pt x="577215" y="289560"/>
                  <a:pt x="616585" y="277495"/>
                  <a:pt x="652145" y="259080"/>
                </a:cubicBezTo>
                <a:cubicBezTo>
                  <a:pt x="603885" y="177800"/>
                  <a:pt x="558165" y="91440"/>
                  <a:pt x="514985" y="635"/>
                </a:cubicBezTo>
                <a:lnTo>
                  <a:pt x="0" y="635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13AF364-A4C1-98C9-8CD0-CAF6780842A5}"/>
              </a:ext>
            </a:extLst>
          </p:cNvPr>
          <p:cNvSpPr/>
          <p:nvPr/>
        </p:nvSpPr>
        <p:spPr>
          <a:xfrm>
            <a:off x="11150600" y="6010275"/>
            <a:ext cx="69850" cy="52704"/>
          </a:xfrm>
          <a:custGeom>
            <a:avLst/>
            <a:gdLst>
              <a:gd name="connsiteX0" fmla="*/ 60960 w 69850"/>
              <a:gd name="connsiteY0" fmla="*/ 52705 h 52704"/>
              <a:gd name="connsiteX1" fmla="*/ 69850 w 69850"/>
              <a:gd name="connsiteY1" fmla="*/ 43815 h 52704"/>
              <a:gd name="connsiteX2" fmla="*/ 69850 w 69850"/>
              <a:gd name="connsiteY2" fmla="*/ 8890 h 52704"/>
              <a:gd name="connsiteX3" fmla="*/ 60960 w 69850"/>
              <a:gd name="connsiteY3" fmla="*/ 0 h 52704"/>
              <a:gd name="connsiteX4" fmla="*/ 0 w 69850"/>
              <a:gd name="connsiteY4" fmla="*/ 0 h 52704"/>
              <a:gd name="connsiteX5" fmla="*/ 20320 w 69850"/>
              <a:gd name="connsiteY5" fmla="*/ 52705 h 52704"/>
              <a:gd name="connsiteX6" fmla="*/ 60960 w 69850"/>
              <a:gd name="connsiteY6" fmla="*/ 52705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850" h="52704">
                <a:moveTo>
                  <a:pt x="60960" y="52705"/>
                </a:moveTo>
                <a:cubicBezTo>
                  <a:pt x="66040" y="52705"/>
                  <a:pt x="69850" y="48895"/>
                  <a:pt x="69850" y="43815"/>
                </a:cubicBezTo>
                <a:lnTo>
                  <a:pt x="69850" y="8890"/>
                </a:lnTo>
                <a:cubicBezTo>
                  <a:pt x="69850" y="3810"/>
                  <a:pt x="66040" y="0"/>
                  <a:pt x="60960" y="0"/>
                </a:cubicBezTo>
                <a:lnTo>
                  <a:pt x="0" y="0"/>
                </a:lnTo>
                <a:cubicBezTo>
                  <a:pt x="6985" y="17780"/>
                  <a:pt x="13335" y="34925"/>
                  <a:pt x="20320" y="52705"/>
                </a:cubicBezTo>
                <a:lnTo>
                  <a:pt x="60960" y="52705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22E3C1F-B44C-DF74-8A3F-90794A307871}"/>
              </a:ext>
            </a:extLst>
          </p:cNvPr>
          <p:cNvSpPr/>
          <p:nvPr/>
        </p:nvSpPr>
        <p:spPr>
          <a:xfrm>
            <a:off x="11071225" y="6010275"/>
            <a:ext cx="99694" cy="52704"/>
          </a:xfrm>
          <a:custGeom>
            <a:avLst/>
            <a:gdLst>
              <a:gd name="connsiteX0" fmla="*/ 8890 w 99694"/>
              <a:gd name="connsiteY0" fmla="*/ 8890 h 52704"/>
              <a:gd name="connsiteX1" fmla="*/ 8890 w 99694"/>
              <a:gd name="connsiteY1" fmla="*/ 43815 h 52704"/>
              <a:gd name="connsiteX2" fmla="*/ 0 w 99694"/>
              <a:gd name="connsiteY2" fmla="*/ 52705 h 52704"/>
              <a:gd name="connsiteX3" fmla="*/ 99695 w 99694"/>
              <a:gd name="connsiteY3" fmla="*/ 52705 h 52704"/>
              <a:gd name="connsiteX4" fmla="*/ 79375 w 99694"/>
              <a:gd name="connsiteY4" fmla="*/ 0 h 52704"/>
              <a:gd name="connsiteX5" fmla="*/ 0 w 99694"/>
              <a:gd name="connsiteY5" fmla="*/ 0 h 52704"/>
              <a:gd name="connsiteX6" fmla="*/ 8890 w 99694"/>
              <a:gd name="connsiteY6" fmla="*/ 889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694" h="52704">
                <a:moveTo>
                  <a:pt x="8890" y="8890"/>
                </a:moveTo>
                <a:lnTo>
                  <a:pt x="8890" y="43815"/>
                </a:lnTo>
                <a:cubicBezTo>
                  <a:pt x="8890" y="48895"/>
                  <a:pt x="5080" y="52705"/>
                  <a:pt x="0" y="52705"/>
                </a:cubicBezTo>
                <a:lnTo>
                  <a:pt x="99695" y="52705"/>
                </a:lnTo>
                <a:cubicBezTo>
                  <a:pt x="92710" y="35560"/>
                  <a:pt x="86360" y="17780"/>
                  <a:pt x="79375" y="0"/>
                </a:cubicBezTo>
                <a:lnTo>
                  <a:pt x="0" y="0"/>
                </a:lnTo>
                <a:cubicBezTo>
                  <a:pt x="5080" y="0"/>
                  <a:pt x="8890" y="3810"/>
                  <a:pt x="8890" y="8890"/>
                </a:cubicBez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434D494A-6475-4D42-9326-8531DB678081}"/>
              </a:ext>
            </a:extLst>
          </p:cNvPr>
          <p:cNvSpPr/>
          <p:nvPr/>
        </p:nvSpPr>
        <p:spPr>
          <a:xfrm>
            <a:off x="10036809" y="4907279"/>
            <a:ext cx="843280" cy="157479"/>
          </a:xfrm>
          <a:custGeom>
            <a:avLst/>
            <a:gdLst>
              <a:gd name="connsiteX0" fmla="*/ 810895 w 843280"/>
              <a:gd name="connsiteY0" fmla="*/ 0 h 157479"/>
              <a:gd name="connsiteX1" fmla="*/ 32385 w 843280"/>
              <a:gd name="connsiteY1" fmla="*/ 0 h 157479"/>
              <a:gd name="connsiteX2" fmla="*/ 0 w 843280"/>
              <a:gd name="connsiteY2" fmla="*/ 157480 h 157479"/>
              <a:gd name="connsiteX3" fmla="*/ 843280 w 843280"/>
              <a:gd name="connsiteY3" fmla="*/ 157480 h 157479"/>
              <a:gd name="connsiteX4" fmla="*/ 810895 w 843280"/>
              <a:gd name="connsiteY4" fmla="*/ 0 h 15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3280" h="157479">
                <a:moveTo>
                  <a:pt x="810895" y="0"/>
                </a:moveTo>
                <a:lnTo>
                  <a:pt x="32385" y="0"/>
                </a:lnTo>
                <a:cubicBezTo>
                  <a:pt x="22225" y="52705"/>
                  <a:pt x="11430" y="105410"/>
                  <a:pt x="0" y="157480"/>
                </a:cubicBezTo>
                <a:lnTo>
                  <a:pt x="843280" y="157480"/>
                </a:lnTo>
                <a:cubicBezTo>
                  <a:pt x="831850" y="105410"/>
                  <a:pt x="821055" y="52705"/>
                  <a:pt x="81089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46372184-EDB2-F287-433D-638108357CA4}"/>
              </a:ext>
            </a:extLst>
          </p:cNvPr>
          <p:cNvSpPr/>
          <p:nvPr/>
        </p:nvSpPr>
        <p:spPr>
          <a:xfrm>
            <a:off x="9745980" y="6010275"/>
            <a:ext cx="1334134" cy="52704"/>
          </a:xfrm>
          <a:custGeom>
            <a:avLst/>
            <a:gdLst>
              <a:gd name="connsiteX0" fmla="*/ 1325245 w 1334134"/>
              <a:gd name="connsiteY0" fmla="*/ 0 h 52704"/>
              <a:gd name="connsiteX1" fmla="*/ 20320 w 1334134"/>
              <a:gd name="connsiteY1" fmla="*/ 0 h 52704"/>
              <a:gd name="connsiteX2" fmla="*/ 0 w 1334134"/>
              <a:gd name="connsiteY2" fmla="*/ 52705 h 52704"/>
              <a:gd name="connsiteX3" fmla="*/ 1325245 w 1334134"/>
              <a:gd name="connsiteY3" fmla="*/ 52705 h 52704"/>
              <a:gd name="connsiteX4" fmla="*/ 1334135 w 1334134"/>
              <a:gd name="connsiteY4" fmla="*/ 43815 h 52704"/>
              <a:gd name="connsiteX5" fmla="*/ 1334135 w 1334134"/>
              <a:gd name="connsiteY5" fmla="*/ 8890 h 52704"/>
              <a:gd name="connsiteX6" fmla="*/ 1325245 w 1334134"/>
              <a:gd name="connsiteY6" fmla="*/ 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4134" h="52704">
                <a:moveTo>
                  <a:pt x="1325245" y="0"/>
                </a:moveTo>
                <a:lnTo>
                  <a:pt x="20320" y="0"/>
                </a:lnTo>
                <a:cubicBezTo>
                  <a:pt x="13335" y="17780"/>
                  <a:pt x="6985" y="34925"/>
                  <a:pt x="0" y="52705"/>
                </a:cubicBezTo>
                <a:lnTo>
                  <a:pt x="1325245" y="52705"/>
                </a:lnTo>
                <a:cubicBezTo>
                  <a:pt x="1330325" y="52705"/>
                  <a:pt x="1334135" y="48895"/>
                  <a:pt x="1334135" y="43815"/>
                </a:cubicBezTo>
                <a:lnTo>
                  <a:pt x="1334135" y="8890"/>
                </a:lnTo>
                <a:cubicBezTo>
                  <a:pt x="1334135" y="3810"/>
                  <a:pt x="1330325" y="0"/>
                  <a:pt x="132524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4474CA89-1F43-A1AE-9AA2-058C1D7C7265}"/>
              </a:ext>
            </a:extLst>
          </p:cNvPr>
          <p:cNvSpPr/>
          <p:nvPr/>
        </p:nvSpPr>
        <p:spPr>
          <a:xfrm>
            <a:off x="10090784" y="4740909"/>
            <a:ext cx="735330" cy="52705"/>
          </a:xfrm>
          <a:custGeom>
            <a:avLst/>
            <a:gdLst>
              <a:gd name="connsiteX0" fmla="*/ 725805 w 735330"/>
              <a:gd name="connsiteY0" fmla="*/ 0 h 52705"/>
              <a:gd name="connsiteX1" fmla="*/ 9525 w 735330"/>
              <a:gd name="connsiteY1" fmla="*/ 0 h 52705"/>
              <a:gd name="connsiteX2" fmla="*/ 0 w 735330"/>
              <a:gd name="connsiteY2" fmla="*/ 52705 h 52705"/>
              <a:gd name="connsiteX3" fmla="*/ 735330 w 735330"/>
              <a:gd name="connsiteY3" fmla="*/ 52705 h 52705"/>
              <a:gd name="connsiteX4" fmla="*/ 725805 w 735330"/>
              <a:gd name="connsiteY4" fmla="*/ 0 h 5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5330" h="52705">
                <a:moveTo>
                  <a:pt x="725805" y="0"/>
                </a:moveTo>
                <a:lnTo>
                  <a:pt x="9525" y="0"/>
                </a:lnTo>
                <a:cubicBezTo>
                  <a:pt x="6350" y="17780"/>
                  <a:pt x="3175" y="34925"/>
                  <a:pt x="0" y="52705"/>
                </a:cubicBezTo>
                <a:lnTo>
                  <a:pt x="735330" y="52705"/>
                </a:lnTo>
                <a:cubicBezTo>
                  <a:pt x="732155" y="34925"/>
                  <a:pt x="728980" y="17780"/>
                  <a:pt x="72580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6CB1D5D2-32FE-EF7E-E0C3-E22E0244766C}"/>
              </a:ext>
            </a:extLst>
          </p:cNvPr>
          <p:cNvSpPr/>
          <p:nvPr/>
        </p:nvSpPr>
        <p:spPr>
          <a:xfrm>
            <a:off x="11206480" y="6149975"/>
            <a:ext cx="204242" cy="158115"/>
          </a:xfrm>
          <a:custGeom>
            <a:avLst/>
            <a:gdLst>
              <a:gd name="connsiteX0" fmla="*/ 71120 w 204242"/>
              <a:gd name="connsiteY0" fmla="*/ 158115 h 158115"/>
              <a:gd name="connsiteX1" fmla="*/ 77470 w 204242"/>
              <a:gd name="connsiteY1" fmla="*/ 154940 h 158115"/>
              <a:gd name="connsiteX2" fmla="*/ 201930 w 204242"/>
              <a:gd name="connsiteY2" fmla="*/ 14605 h 158115"/>
              <a:gd name="connsiteX3" fmla="*/ 195580 w 204242"/>
              <a:gd name="connsiteY3" fmla="*/ 0 h 158115"/>
              <a:gd name="connsiteX4" fmla="*/ 0 w 204242"/>
              <a:gd name="connsiteY4" fmla="*/ 0 h 158115"/>
              <a:gd name="connsiteX5" fmla="*/ 69850 w 204242"/>
              <a:gd name="connsiteY5" fmla="*/ 157480 h 158115"/>
              <a:gd name="connsiteX6" fmla="*/ 71120 w 204242"/>
              <a:gd name="connsiteY6" fmla="*/ 157480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242" h="158115">
                <a:moveTo>
                  <a:pt x="71120" y="158115"/>
                </a:moveTo>
                <a:cubicBezTo>
                  <a:pt x="73660" y="158115"/>
                  <a:pt x="76200" y="156845"/>
                  <a:pt x="77470" y="154940"/>
                </a:cubicBezTo>
                <a:lnTo>
                  <a:pt x="201930" y="14605"/>
                </a:lnTo>
                <a:cubicBezTo>
                  <a:pt x="207010" y="8890"/>
                  <a:pt x="203200" y="0"/>
                  <a:pt x="195580" y="0"/>
                </a:cubicBezTo>
                <a:lnTo>
                  <a:pt x="0" y="0"/>
                </a:lnTo>
                <a:cubicBezTo>
                  <a:pt x="22860" y="53975"/>
                  <a:pt x="45720" y="106680"/>
                  <a:pt x="69850" y="157480"/>
                </a:cubicBezTo>
                <a:lnTo>
                  <a:pt x="71120" y="1574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B51D3D9F-5347-F739-0A36-27DFEF496B77}"/>
              </a:ext>
            </a:extLst>
          </p:cNvPr>
          <p:cNvSpPr/>
          <p:nvPr/>
        </p:nvSpPr>
        <p:spPr>
          <a:xfrm>
            <a:off x="9506176" y="6149975"/>
            <a:ext cx="1770153" cy="158115"/>
          </a:xfrm>
          <a:custGeom>
            <a:avLst/>
            <a:gdLst>
              <a:gd name="connsiteX0" fmla="*/ 1700304 w 1770153"/>
              <a:gd name="connsiteY0" fmla="*/ 0 h 158115"/>
              <a:gd name="connsiteX1" fmla="*/ 8663 w 1770153"/>
              <a:gd name="connsiteY1" fmla="*/ 0 h 158115"/>
              <a:gd name="connsiteX2" fmla="*/ 2313 w 1770153"/>
              <a:gd name="connsiteY2" fmla="*/ 14605 h 158115"/>
              <a:gd name="connsiteX3" fmla="*/ 126773 w 1770153"/>
              <a:gd name="connsiteY3" fmla="*/ 154940 h 158115"/>
              <a:gd name="connsiteX4" fmla="*/ 133123 w 1770153"/>
              <a:gd name="connsiteY4" fmla="*/ 158115 h 158115"/>
              <a:gd name="connsiteX5" fmla="*/ 1770154 w 1770153"/>
              <a:gd name="connsiteY5" fmla="*/ 158115 h 158115"/>
              <a:gd name="connsiteX6" fmla="*/ 1700304 w 1770153"/>
              <a:gd name="connsiteY6" fmla="*/ 635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153" h="158115">
                <a:moveTo>
                  <a:pt x="1700304" y="0"/>
                </a:moveTo>
                <a:lnTo>
                  <a:pt x="8663" y="0"/>
                </a:lnTo>
                <a:cubicBezTo>
                  <a:pt x="1043" y="0"/>
                  <a:pt x="-2767" y="8890"/>
                  <a:pt x="2313" y="14605"/>
                </a:cubicBezTo>
                <a:lnTo>
                  <a:pt x="126773" y="154940"/>
                </a:lnTo>
                <a:cubicBezTo>
                  <a:pt x="128678" y="156845"/>
                  <a:pt x="130583" y="158115"/>
                  <a:pt x="133123" y="158115"/>
                </a:cubicBezTo>
                <a:lnTo>
                  <a:pt x="1770154" y="158115"/>
                </a:lnTo>
                <a:cubicBezTo>
                  <a:pt x="1746023" y="106680"/>
                  <a:pt x="1722529" y="54610"/>
                  <a:pt x="1700304" y="635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512B5FBA-8CC2-41D1-542D-A8C822A741A6}"/>
              </a:ext>
            </a:extLst>
          </p:cNvPr>
          <p:cNvSpPr/>
          <p:nvPr/>
        </p:nvSpPr>
        <p:spPr>
          <a:xfrm>
            <a:off x="10933430" y="5824854"/>
            <a:ext cx="814069" cy="663575"/>
          </a:xfrm>
          <a:custGeom>
            <a:avLst/>
            <a:gdLst>
              <a:gd name="connsiteX0" fmla="*/ 379095 w 814069"/>
              <a:gd name="connsiteY0" fmla="*/ 0 h 663575"/>
              <a:gd name="connsiteX1" fmla="*/ 584200 w 814069"/>
              <a:gd name="connsiteY1" fmla="*/ 128270 h 663575"/>
              <a:gd name="connsiteX2" fmla="*/ 728980 w 814069"/>
              <a:gd name="connsiteY2" fmla="*/ 297815 h 663575"/>
              <a:gd name="connsiteX3" fmla="*/ 814070 w 814069"/>
              <a:gd name="connsiteY3" fmla="*/ 427990 h 663575"/>
              <a:gd name="connsiteX4" fmla="*/ 644525 w 814069"/>
              <a:gd name="connsiteY4" fmla="*/ 577850 h 663575"/>
              <a:gd name="connsiteX5" fmla="*/ 569595 w 814069"/>
              <a:gd name="connsiteY5" fmla="*/ 562610 h 663575"/>
              <a:gd name="connsiteX6" fmla="*/ 377825 w 814069"/>
              <a:gd name="connsiteY6" fmla="*/ 663575 h 663575"/>
              <a:gd name="connsiteX7" fmla="*/ 167639 w 814069"/>
              <a:gd name="connsiteY7" fmla="*/ 521335 h 663575"/>
              <a:gd name="connsiteX8" fmla="*/ 134620 w 814069"/>
              <a:gd name="connsiteY8" fmla="*/ 525145 h 663575"/>
              <a:gd name="connsiteX9" fmla="*/ 0 w 814069"/>
              <a:gd name="connsiteY9" fmla="*/ 400050 h 663575"/>
              <a:gd name="connsiteX10" fmla="*/ 17145 w 814069"/>
              <a:gd name="connsiteY10" fmla="*/ 339090 h 663575"/>
              <a:gd name="connsiteX11" fmla="*/ 14605 w 814069"/>
              <a:gd name="connsiteY11" fmla="*/ 310515 h 663575"/>
              <a:gd name="connsiteX12" fmla="*/ 173989 w 814069"/>
              <a:gd name="connsiteY12" fmla="*/ 125095 h 663575"/>
              <a:gd name="connsiteX13" fmla="*/ 377825 w 814069"/>
              <a:gd name="connsiteY13" fmla="*/ 635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4069" h="663575">
                <a:moveTo>
                  <a:pt x="379095" y="0"/>
                </a:moveTo>
                <a:cubicBezTo>
                  <a:pt x="473710" y="0"/>
                  <a:pt x="554989" y="53975"/>
                  <a:pt x="584200" y="128270"/>
                </a:cubicBezTo>
                <a:cubicBezTo>
                  <a:pt x="664845" y="153035"/>
                  <a:pt x="723264" y="219075"/>
                  <a:pt x="728980" y="297815"/>
                </a:cubicBezTo>
                <a:cubicBezTo>
                  <a:pt x="779780" y="323850"/>
                  <a:pt x="814070" y="372110"/>
                  <a:pt x="814070" y="427990"/>
                </a:cubicBezTo>
                <a:cubicBezTo>
                  <a:pt x="814070" y="510540"/>
                  <a:pt x="738505" y="577850"/>
                  <a:pt x="644525" y="577850"/>
                </a:cubicBezTo>
                <a:cubicBezTo>
                  <a:pt x="550545" y="577850"/>
                  <a:pt x="592455" y="572135"/>
                  <a:pt x="569595" y="562610"/>
                </a:cubicBezTo>
                <a:cubicBezTo>
                  <a:pt x="532764" y="622935"/>
                  <a:pt x="461010" y="663575"/>
                  <a:pt x="377825" y="663575"/>
                </a:cubicBezTo>
                <a:cubicBezTo>
                  <a:pt x="294639" y="663575"/>
                  <a:pt x="192405" y="603250"/>
                  <a:pt x="167639" y="521335"/>
                </a:cubicBezTo>
                <a:cubicBezTo>
                  <a:pt x="156845" y="523875"/>
                  <a:pt x="146050" y="525145"/>
                  <a:pt x="134620" y="525145"/>
                </a:cubicBezTo>
                <a:cubicBezTo>
                  <a:pt x="60325" y="525145"/>
                  <a:pt x="0" y="469265"/>
                  <a:pt x="0" y="400050"/>
                </a:cubicBezTo>
                <a:cubicBezTo>
                  <a:pt x="0" y="330835"/>
                  <a:pt x="6350" y="356870"/>
                  <a:pt x="17145" y="339090"/>
                </a:cubicBezTo>
                <a:cubicBezTo>
                  <a:pt x="15875" y="329565"/>
                  <a:pt x="14605" y="320040"/>
                  <a:pt x="14605" y="310515"/>
                </a:cubicBezTo>
                <a:cubicBezTo>
                  <a:pt x="14605" y="222250"/>
                  <a:pt x="81914" y="147955"/>
                  <a:pt x="173989" y="125095"/>
                </a:cubicBezTo>
                <a:cubicBezTo>
                  <a:pt x="205105" y="52070"/>
                  <a:pt x="284480" y="635"/>
                  <a:pt x="377825" y="635"/>
                </a:cubicBezTo>
                <a:close/>
              </a:path>
            </a:pathLst>
          </a:custGeom>
          <a:solidFill>
            <a:srgbClr val="7F837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8EC45BF7-E3DE-C2E9-7438-B0D15C25D05E}"/>
              </a:ext>
            </a:extLst>
          </p:cNvPr>
          <p:cNvSpPr/>
          <p:nvPr/>
        </p:nvSpPr>
        <p:spPr>
          <a:xfrm>
            <a:off x="11183381" y="6124575"/>
            <a:ext cx="250065" cy="823594"/>
          </a:xfrm>
          <a:custGeom>
            <a:avLst/>
            <a:gdLst>
              <a:gd name="connsiteX0" fmla="*/ 244078 w 250065"/>
              <a:gd name="connsiteY0" fmla="*/ 32385 h 823594"/>
              <a:gd name="connsiteX1" fmla="*/ 238998 w 250065"/>
              <a:gd name="connsiteY1" fmla="*/ 28575 h 823594"/>
              <a:gd name="connsiteX2" fmla="*/ 221218 w 250065"/>
              <a:gd name="connsiteY2" fmla="*/ 31750 h 823594"/>
              <a:gd name="connsiteX3" fmla="*/ 152638 w 250065"/>
              <a:gd name="connsiteY3" fmla="*/ 129540 h 823594"/>
              <a:gd name="connsiteX4" fmla="*/ 152638 w 250065"/>
              <a:gd name="connsiteY4" fmla="*/ 12700 h 823594"/>
              <a:gd name="connsiteX5" fmla="*/ 139938 w 250065"/>
              <a:gd name="connsiteY5" fmla="*/ 0 h 823594"/>
              <a:gd name="connsiteX6" fmla="*/ 122793 w 250065"/>
              <a:gd name="connsiteY6" fmla="*/ 0 h 823594"/>
              <a:gd name="connsiteX7" fmla="*/ 110093 w 250065"/>
              <a:gd name="connsiteY7" fmla="*/ 12700 h 823594"/>
              <a:gd name="connsiteX8" fmla="*/ 110093 w 250065"/>
              <a:gd name="connsiteY8" fmla="*/ 208915 h 823594"/>
              <a:gd name="connsiteX9" fmla="*/ 23733 w 250065"/>
              <a:gd name="connsiteY9" fmla="*/ 151130 h 823594"/>
              <a:gd name="connsiteX10" fmla="*/ 5953 w 250065"/>
              <a:gd name="connsiteY10" fmla="*/ 154940 h 823594"/>
              <a:gd name="connsiteX11" fmla="*/ 2143 w 250065"/>
              <a:gd name="connsiteY11" fmla="*/ 160020 h 823594"/>
              <a:gd name="connsiteX12" fmla="*/ 5953 w 250065"/>
              <a:gd name="connsiteY12" fmla="*/ 177800 h 823594"/>
              <a:gd name="connsiteX13" fmla="*/ 110093 w 250065"/>
              <a:gd name="connsiteY13" fmla="*/ 247650 h 823594"/>
              <a:gd name="connsiteX14" fmla="*/ 110093 w 250065"/>
              <a:gd name="connsiteY14" fmla="*/ 823595 h 823594"/>
              <a:gd name="connsiteX15" fmla="*/ 152638 w 250065"/>
              <a:gd name="connsiteY15" fmla="*/ 823595 h 823594"/>
              <a:gd name="connsiteX16" fmla="*/ 152638 w 250065"/>
              <a:gd name="connsiteY16" fmla="*/ 186055 h 823594"/>
              <a:gd name="connsiteX17" fmla="*/ 247888 w 250065"/>
              <a:gd name="connsiteY17" fmla="*/ 50800 h 823594"/>
              <a:gd name="connsiteX18" fmla="*/ 244713 w 250065"/>
              <a:gd name="connsiteY18" fmla="*/ 33020 h 82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50065" h="823594">
                <a:moveTo>
                  <a:pt x="244078" y="32385"/>
                </a:moveTo>
                <a:lnTo>
                  <a:pt x="238998" y="28575"/>
                </a:lnTo>
                <a:cubicBezTo>
                  <a:pt x="233283" y="24765"/>
                  <a:pt x="225028" y="26035"/>
                  <a:pt x="221218" y="31750"/>
                </a:cubicBezTo>
                <a:lnTo>
                  <a:pt x="152638" y="129540"/>
                </a:lnTo>
                <a:lnTo>
                  <a:pt x="152638" y="12700"/>
                </a:lnTo>
                <a:cubicBezTo>
                  <a:pt x="152638" y="5715"/>
                  <a:pt x="146923" y="0"/>
                  <a:pt x="139938" y="0"/>
                </a:cubicBezTo>
                <a:lnTo>
                  <a:pt x="122793" y="0"/>
                </a:lnTo>
                <a:cubicBezTo>
                  <a:pt x="115808" y="0"/>
                  <a:pt x="110093" y="5715"/>
                  <a:pt x="110093" y="12700"/>
                </a:cubicBezTo>
                <a:lnTo>
                  <a:pt x="110093" y="208915"/>
                </a:lnTo>
                <a:lnTo>
                  <a:pt x="23733" y="151130"/>
                </a:lnTo>
                <a:cubicBezTo>
                  <a:pt x="18018" y="147320"/>
                  <a:pt x="9763" y="148590"/>
                  <a:pt x="5953" y="154940"/>
                </a:cubicBezTo>
                <a:lnTo>
                  <a:pt x="2143" y="160020"/>
                </a:lnTo>
                <a:cubicBezTo>
                  <a:pt x="-1667" y="165735"/>
                  <a:pt x="-397" y="173990"/>
                  <a:pt x="5953" y="177800"/>
                </a:cubicBezTo>
                <a:lnTo>
                  <a:pt x="110093" y="247650"/>
                </a:lnTo>
                <a:lnTo>
                  <a:pt x="110093" y="823595"/>
                </a:lnTo>
                <a:lnTo>
                  <a:pt x="152638" y="823595"/>
                </a:lnTo>
                <a:lnTo>
                  <a:pt x="152638" y="186055"/>
                </a:lnTo>
                <a:lnTo>
                  <a:pt x="247888" y="50800"/>
                </a:lnTo>
                <a:cubicBezTo>
                  <a:pt x="251698" y="45085"/>
                  <a:pt x="250428" y="36830"/>
                  <a:pt x="244713" y="3302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35DEC326-080A-C1D4-E340-E11F3FA0F2F0}"/>
              </a:ext>
            </a:extLst>
          </p:cNvPr>
          <p:cNvSpPr/>
          <p:nvPr/>
        </p:nvSpPr>
        <p:spPr>
          <a:xfrm>
            <a:off x="11050905" y="5581650"/>
            <a:ext cx="933450" cy="793115"/>
          </a:xfrm>
          <a:custGeom>
            <a:avLst/>
            <a:gdLst>
              <a:gd name="connsiteX0" fmla="*/ 473075 w 933450"/>
              <a:gd name="connsiteY0" fmla="*/ 0 h 793115"/>
              <a:gd name="connsiteX1" fmla="*/ 690245 w 933450"/>
              <a:gd name="connsiteY1" fmla="*/ 153670 h 793115"/>
              <a:gd name="connsiteX2" fmla="*/ 843280 w 933450"/>
              <a:gd name="connsiteY2" fmla="*/ 356235 h 793115"/>
              <a:gd name="connsiteX3" fmla="*/ 933450 w 933450"/>
              <a:gd name="connsiteY3" fmla="*/ 511810 h 793115"/>
              <a:gd name="connsiteX4" fmla="*/ 754380 w 933450"/>
              <a:gd name="connsiteY4" fmla="*/ 690880 h 793115"/>
              <a:gd name="connsiteX5" fmla="*/ 675639 w 933450"/>
              <a:gd name="connsiteY5" fmla="*/ 672465 h 793115"/>
              <a:gd name="connsiteX6" fmla="*/ 473075 w 933450"/>
              <a:gd name="connsiteY6" fmla="*/ 793115 h 793115"/>
              <a:gd name="connsiteX7" fmla="*/ 267970 w 933450"/>
              <a:gd name="connsiteY7" fmla="*/ 667385 h 793115"/>
              <a:gd name="connsiteX8" fmla="*/ 179070 w 933450"/>
              <a:gd name="connsiteY8" fmla="*/ 690880 h 793115"/>
              <a:gd name="connsiteX9" fmla="*/ 0 w 933450"/>
              <a:gd name="connsiteY9" fmla="*/ 511810 h 793115"/>
              <a:gd name="connsiteX10" fmla="*/ 90170 w 933450"/>
              <a:gd name="connsiteY10" fmla="*/ 356235 h 793115"/>
              <a:gd name="connsiteX11" fmla="*/ 257810 w 933450"/>
              <a:gd name="connsiteY11" fmla="*/ 149225 h 793115"/>
              <a:gd name="connsiteX12" fmla="*/ 473710 w 933450"/>
              <a:gd name="connsiteY12" fmla="*/ 0 h 793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3450" h="793115">
                <a:moveTo>
                  <a:pt x="473075" y="0"/>
                </a:moveTo>
                <a:cubicBezTo>
                  <a:pt x="573405" y="0"/>
                  <a:pt x="659130" y="64135"/>
                  <a:pt x="690245" y="153670"/>
                </a:cubicBezTo>
                <a:cubicBezTo>
                  <a:pt x="775335" y="183515"/>
                  <a:pt x="837564" y="262255"/>
                  <a:pt x="843280" y="356235"/>
                </a:cubicBezTo>
                <a:cubicBezTo>
                  <a:pt x="897255" y="387350"/>
                  <a:pt x="933450" y="445135"/>
                  <a:pt x="933450" y="511810"/>
                </a:cubicBezTo>
                <a:cubicBezTo>
                  <a:pt x="933450" y="610870"/>
                  <a:pt x="853439" y="690880"/>
                  <a:pt x="754380" y="690880"/>
                </a:cubicBezTo>
                <a:cubicBezTo>
                  <a:pt x="655320" y="690880"/>
                  <a:pt x="699135" y="684530"/>
                  <a:pt x="675639" y="672465"/>
                </a:cubicBezTo>
                <a:cubicBezTo>
                  <a:pt x="636905" y="744220"/>
                  <a:pt x="560705" y="793115"/>
                  <a:pt x="473075" y="793115"/>
                </a:cubicBezTo>
                <a:cubicBezTo>
                  <a:pt x="385445" y="793115"/>
                  <a:pt x="306070" y="741680"/>
                  <a:pt x="267970" y="667385"/>
                </a:cubicBezTo>
                <a:cubicBezTo>
                  <a:pt x="241935" y="682625"/>
                  <a:pt x="211455" y="690880"/>
                  <a:pt x="179070" y="690880"/>
                </a:cubicBezTo>
                <a:cubicBezTo>
                  <a:pt x="80010" y="690880"/>
                  <a:pt x="0" y="610870"/>
                  <a:pt x="0" y="511810"/>
                </a:cubicBezTo>
                <a:cubicBezTo>
                  <a:pt x="0" y="412750"/>
                  <a:pt x="36195" y="387350"/>
                  <a:pt x="90170" y="356235"/>
                </a:cubicBezTo>
                <a:cubicBezTo>
                  <a:pt x="96520" y="257175"/>
                  <a:pt x="165735" y="174625"/>
                  <a:pt x="257810" y="149225"/>
                </a:cubicBezTo>
                <a:cubicBezTo>
                  <a:pt x="290830" y="62230"/>
                  <a:pt x="374650" y="0"/>
                  <a:pt x="473710" y="0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41E2F786-B0F1-A7CE-4E56-519EE19B5275}"/>
              </a:ext>
            </a:extLst>
          </p:cNvPr>
          <p:cNvSpPr/>
          <p:nvPr/>
        </p:nvSpPr>
        <p:spPr>
          <a:xfrm>
            <a:off x="11360547" y="5940425"/>
            <a:ext cx="300865" cy="986155"/>
          </a:xfrm>
          <a:custGeom>
            <a:avLst/>
            <a:gdLst>
              <a:gd name="connsiteX0" fmla="*/ 294878 w 300865"/>
              <a:gd name="connsiteY0" fmla="*/ 40005 h 986155"/>
              <a:gd name="connsiteX1" fmla="*/ 284718 w 300865"/>
              <a:gd name="connsiteY1" fmla="*/ 32385 h 986155"/>
              <a:gd name="connsiteX2" fmla="*/ 266938 w 300865"/>
              <a:gd name="connsiteY2" fmla="*/ 35560 h 986155"/>
              <a:gd name="connsiteX3" fmla="*/ 183118 w 300865"/>
              <a:gd name="connsiteY3" fmla="*/ 154940 h 986155"/>
              <a:gd name="connsiteX4" fmla="*/ 183118 w 300865"/>
              <a:gd name="connsiteY4" fmla="*/ 12700 h 986155"/>
              <a:gd name="connsiteX5" fmla="*/ 170418 w 300865"/>
              <a:gd name="connsiteY5" fmla="*/ 0 h 986155"/>
              <a:gd name="connsiteX6" fmla="*/ 145018 w 300865"/>
              <a:gd name="connsiteY6" fmla="*/ 0 h 986155"/>
              <a:gd name="connsiteX7" fmla="*/ 132318 w 300865"/>
              <a:gd name="connsiteY7" fmla="*/ 12700 h 986155"/>
              <a:gd name="connsiteX8" fmla="*/ 132318 w 300865"/>
              <a:gd name="connsiteY8" fmla="*/ 249555 h 986155"/>
              <a:gd name="connsiteX9" fmla="*/ 26908 w 300865"/>
              <a:gd name="connsiteY9" fmla="*/ 179070 h 986155"/>
              <a:gd name="connsiteX10" fmla="*/ 9128 w 300865"/>
              <a:gd name="connsiteY10" fmla="*/ 182880 h 986155"/>
              <a:gd name="connsiteX11" fmla="*/ 2143 w 300865"/>
              <a:gd name="connsiteY11" fmla="*/ 193675 h 986155"/>
              <a:gd name="connsiteX12" fmla="*/ 5953 w 300865"/>
              <a:gd name="connsiteY12" fmla="*/ 211455 h 986155"/>
              <a:gd name="connsiteX13" fmla="*/ 132318 w 300865"/>
              <a:gd name="connsiteY13" fmla="*/ 296545 h 986155"/>
              <a:gd name="connsiteX14" fmla="*/ 132318 w 300865"/>
              <a:gd name="connsiteY14" fmla="*/ 986155 h 986155"/>
              <a:gd name="connsiteX15" fmla="*/ 183753 w 300865"/>
              <a:gd name="connsiteY15" fmla="*/ 986155 h 986155"/>
              <a:gd name="connsiteX16" fmla="*/ 183753 w 300865"/>
              <a:gd name="connsiteY16" fmla="*/ 222885 h 986155"/>
              <a:gd name="connsiteX17" fmla="*/ 298688 w 300865"/>
              <a:gd name="connsiteY17" fmla="*/ 59055 h 986155"/>
              <a:gd name="connsiteX18" fmla="*/ 295513 w 300865"/>
              <a:gd name="connsiteY18" fmla="*/ 41275 h 986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00865" h="986155">
                <a:moveTo>
                  <a:pt x="294878" y="40005"/>
                </a:moveTo>
                <a:lnTo>
                  <a:pt x="284718" y="32385"/>
                </a:lnTo>
                <a:cubicBezTo>
                  <a:pt x="279003" y="28575"/>
                  <a:pt x="270748" y="29845"/>
                  <a:pt x="266938" y="35560"/>
                </a:cubicBezTo>
                <a:lnTo>
                  <a:pt x="183118" y="154940"/>
                </a:lnTo>
                <a:lnTo>
                  <a:pt x="183118" y="12700"/>
                </a:lnTo>
                <a:cubicBezTo>
                  <a:pt x="183118" y="5715"/>
                  <a:pt x="177403" y="0"/>
                  <a:pt x="170418" y="0"/>
                </a:cubicBezTo>
                <a:lnTo>
                  <a:pt x="145018" y="0"/>
                </a:lnTo>
                <a:cubicBezTo>
                  <a:pt x="138033" y="0"/>
                  <a:pt x="132318" y="5715"/>
                  <a:pt x="132318" y="12700"/>
                </a:cubicBezTo>
                <a:lnTo>
                  <a:pt x="132318" y="249555"/>
                </a:lnTo>
                <a:lnTo>
                  <a:pt x="26908" y="179070"/>
                </a:lnTo>
                <a:cubicBezTo>
                  <a:pt x="21193" y="175260"/>
                  <a:pt x="12938" y="176530"/>
                  <a:pt x="9128" y="182880"/>
                </a:cubicBezTo>
                <a:lnTo>
                  <a:pt x="2143" y="193675"/>
                </a:lnTo>
                <a:cubicBezTo>
                  <a:pt x="-1667" y="199390"/>
                  <a:pt x="-397" y="207645"/>
                  <a:pt x="5953" y="211455"/>
                </a:cubicBezTo>
                <a:lnTo>
                  <a:pt x="132318" y="296545"/>
                </a:lnTo>
                <a:lnTo>
                  <a:pt x="132318" y="986155"/>
                </a:lnTo>
                <a:lnTo>
                  <a:pt x="183753" y="986155"/>
                </a:lnTo>
                <a:lnTo>
                  <a:pt x="183753" y="222885"/>
                </a:lnTo>
                <a:lnTo>
                  <a:pt x="298688" y="59055"/>
                </a:lnTo>
                <a:cubicBezTo>
                  <a:pt x="302498" y="53340"/>
                  <a:pt x="301228" y="45085"/>
                  <a:pt x="295513" y="41275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55C98C0-0C3D-E4F2-6A92-E9539AA8B4B3}"/>
              </a:ext>
            </a:extLst>
          </p:cNvPr>
          <p:cNvSpPr/>
          <p:nvPr/>
        </p:nvSpPr>
        <p:spPr>
          <a:xfrm>
            <a:off x="-234950" y="774700"/>
            <a:ext cx="4502150" cy="342900"/>
          </a:xfrm>
          <a:custGeom>
            <a:avLst/>
            <a:gdLst>
              <a:gd name="connsiteX0" fmla="*/ 171450 w 4502150"/>
              <a:gd name="connsiteY0" fmla="*/ 0 h 342900"/>
              <a:gd name="connsiteX1" fmla="*/ 4330700 w 4502150"/>
              <a:gd name="connsiteY1" fmla="*/ 0 h 342900"/>
              <a:gd name="connsiteX2" fmla="*/ 4502150 w 4502150"/>
              <a:gd name="connsiteY2" fmla="*/ 171450 h 342900"/>
              <a:gd name="connsiteX3" fmla="*/ 4502150 w 4502150"/>
              <a:gd name="connsiteY3" fmla="*/ 171450 h 342900"/>
              <a:gd name="connsiteX4" fmla="*/ 4330700 w 4502150"/>
              <a:gd name="connsiteY4" fmla="*/ 342900 h 342900"/>
              <a:gd name="connsiteX5" fmla="*/ 171450 w 4502150"/>
              <a:gd name="connsiteY5" fmla="*/ 342900 h 342900"/>
              <a:gd name="connsiteX6" fmla="*/ 0 w 4502150"/>
              <a:gd name="connsiteY6" fmla="*/ 171450 h 342900"/>
              <a:gd name="connsiteX7" fmla="*/ 0 w 4502150"/>
              <a:gd name="connsiteY7" fmla="*/ 171450 h 342900"/>
              <a:gd name="connsiteX8" fmla="*/ 171450 w 4502150"/>
              <a:gd name="connsiteY8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2150" h="342900">
                <a:moveTo>
                  <a:pt x="171450" y="0"/>
                </a:moveTo>
                <a:lnTo>
                  <a:pt x="4330700" y="0"/>
                </a:lnTo>
                <a:cubicBezTo>
                  <a:pt x="4425315" y="0"/>
                  <a:pt x="4502150" y="76835"/>
                  <a:pt x="4502150" y="171450"/>
                </a:cubicBezTo>
                <a:lnTo>
                  <a:pt x="4502150" y="171450"/>
                </a:lnTo>
                <a:cubicBezTo>
                  <a:pt x="4502150" y="266065"/>
                  <a:pt x="4425315" y="342900"/>
                  <a:pt x="4330700" y="342900"/>
                </a:cubicBezTo>
                <a:lnTo>
                  <a:pt x="171450" y="342900"/>
                </a:lnTo>
                <a:cubicBezTo>
                  <a:pt x="76835" y="342900"/>
                  <a:pt x="0" y="266065"/>
                  <a:pt x="0" y="171450"/>
                </a:cubicBezTo>
                <a:lnTo>
                  <a:pt x="0" y="171450"/>
                </a:lnTo>
                <a:cubicBezTo>
                  <a:pt x="0" y="76835"/>
                  <a:pt x="76835" y="0"/>
                  <a:pt x="17145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C3714493-2E45-7039-CE96-C8A85ED2E167}"/>
              </a:ext>
            </a:extLst>
          </p:cNvPr>
          <p:cNvSpPr/>
          <p:nvPr/>
        </p:nvSpPr>
        <p:spPr>
          <a:xfrm>
            <a:off x="-234950" y="1187450"/>
            <a:ext cx="3441700" cy="171450"/>
          </a:xfrm>
          <a:custGeom>
            <a:avLst/>
            <a:gdLst>
              <a:gd name="connsiteX0" fmla="*/ 85725 w 3441700"/>
              <a:gd name="connsiteY0" fmla="*/ 0 h 171450"/>
              <a:gd name="connsiteX1" fmla="*/ 3355975 w 3441700"/>
              <a:gd name="connsiteY1" fmla="*/ 0 h 171450"/>
              <a:gd name="connsiteX2" fmla="*/ 3441700 w 3441700"/>
              <a:gd name="connsiteY2" fmla="*/ 85725 h 171450"/>
              <a:gd name="connsiteX3" fmla="*/ 3441700 w 3441700"/>
              <a:gd name="connsiteY3" fmla="*/ 85725 h 171450"/>
              <a:gd name="connsiteX4" fmla="*/ 3355975 w 3441700"/>
              <a:gd name="connsiteY4" fmla="*/ 171450 h 171450"/>
              <a:gd name="connsiteX5" fmla="*/ 85725 w 3441700"/>
              <a:gd name="connsiteY5" fmla="*/ 171450 h 171450"/>
              <a:gd name="connsiteX6" fmla="*/ 0 w 3441700"/>
              <a:gd name="connsiteY6" fmla="*/ 85725 h 171450"/>
              <a:gd name="connsiteX7" fmla="*/ 0 w 3441700"/>
              <a:gd name="connsiteY7" fmla="*/ 85725 h 171450"/>
              <a:gd name="connsiteX8" fmla="*/ 85725 w 3441700"/>
              <a:gd name="connsiteY8" fmla="*/ 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1700" h="171450">
                <a:moveTo>
                  <a:pt x="85725" y="0"/>
                </a:moveTo>
                <a:lnTo>
                  <a:pt x="3355975" y="0"/>
                </a:lnTo>
                <a:cubicBezTo>
                  <a:pt x="3403600" y="0"/>
                  <a:pt x="3441700" y="38100"/>
                  <a:pt x="3441700" y="85725"/>
                </a:cubicBezTo>
                <a:lnTo>
                  <a:pt x="3441700" y="85725"/>
                </a:lnTo>
                <a:cubicBezTo>
                  <a:pt x="3441700" y="133350"/>
                  <a:pt x="3403600" y="171450"/>
                  <a:pt x="3355975" y="171450"/>
                </a:cubicBezTo>
                <a:lnTo>
                  <a:pt x="85725" y="171450"/>
                </a:lnTo>
                <a:cubicBezTo>
                  <a:pt x="38100" y="171450"/>
                  <a:pt x="0" y="133350"/>
                  <a:pt x="0" y="85725"/>
                </a:cubicBezTo>
                <a:lnTo>
                  <a:pt x="0" y="85725"/>
                </a:lnTo>
                <a:cubicBezTo>
                  <a:pt x="0" y="38100"/>
                  <a:pt x="38100" y="0"/>
                  <a:pt x="857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F32B14F-A3A3-DA16-91D4-0F5D0A965461}"/>
              </a:ext>
            </a:extLst>
          </p:cNvPr>
          <p:cNvSpPr/>
          <p:nvPr/>
        </p:nvSpPr>
        <p:spPr>
          <a:xfrm>
            <a:off x="7658100" y="4870450"/>
            <a:ext cx="1009650" cy="82550"/>
          </a:xfrm>
          <a:custGeom>
            <a:avLst/>
            <a:gdLst>
              <a:gd name="connsiteX0" fmla="*/ 41275 w 1009650"/>
              <a:gd name="connsiteY0" fmla="*/ 0 h 82550"/>
              <a:gd name="connsiteX1" fmla="*/ 968375 w 1009650"/>
              <a:gd name="connsiteY1" fmla="*/ 0 h 82550"/>
              <a:gd name="connsiteX2" fmla="*/ 1009650 w 1009650"/>
              <a:gd name="connsiteY2" fmla="*/ 41275 h 82550"/>
              <a:gd name="connsiteX3" fmla="*/ 1009650 w 1009650"/>
              <a:gd name="connsiteY3" fmla="*/ 41275 h 82550"/>
              <a:gd name="connsiteX4" fmla="*/ 968375 w 1009650"/>
              <a:gd name="connsiteY4" fmla="*/ 82550 h 82550"/>
              <a:gd name="connsiteX5" fmla="*/ 41275 w 1009650"/>
              <a:gd name="connsiteY5" fmla="*/ 82550 h 82550"/>
              <a:gd name="connsiteX6" fmla="*/ 0 w 1009650"/>
              <a:gd name="connsiteY6" fmla="*/ 41275 h 82550"/>
              <a:gd name="connsiteX7" fmla="*/ 0 w 1009650"/>
              <a:gd name="connsiteY7" fmla="*/ 41275 h 82550"/>
              <a:gd name="connsiteX8" fmla="*/ 41275 w 100965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9650" h="82550">
                <a:moveTo>
                  <a:pt x="41275" y="0"/>
                </a:moveTo>
                <a:lnTo>
                  <a:pt x="968375" y="0"/>
                </a:lnTo>
                <a:cubicBezTo>
                  <a:pt x="991235" y="0"/>
                  <a:pt x="1009650" y="18415"/>
                  <a:pt x="1009650" y="41275"/>
                </a:cubicBezTo>
                <a:lnTo>
                  <a:pt x="1009650" y="41275"/>
                </a:lnTo>
                <a:cubicBezTo>
                  <a:pt x="1009650" y="64135"/>
                  <a:pt x="991235" y="82550"/>
                  <a:pt x="96837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02324E66-42EB-1122-7BBA-B66BA41A90E8}"/>
              </a:ext>
            </a:extLst>
          </p:cNvPr>
          <p:cNvSpPr/>
          <p:nvPr/>
        </p:nvSpPr>
        <p:spPr>
          <a:xfrm>
            <a:off x="1301750" y="1466850"/>
            <a:ext cx="1047750" cy="120650"/>
          </a:xfrm>
          <a:custGeom>
            <a:avLst/>
            <a:gdLst>
              <a:gd name="connsiteX0" fmla="*/ 60325 w 1047750"/>
              <a:gd name="connsiteY0" fmla="*/ 0 h 120650"/>
              <a:gd name="connsiteX1" fmla="*/ 987425 w 1047750"/>
              <a:gd name="connsiteY1" fmla="*/ 0 h 120650"/>
              <a:gd name="connsiteX2" fmla="*/ 1047750 w 1047750"/>
              <a:gd name="connsiteY2" fmla="*/ 60325 h 120650"/>
              <a:gd name="connsiteX3" fmla="*/ 1047750 w 1047750"/>
              <a:gd name="connsiteY3" fmla="*/ 60325 h 120650"/>
              <a:gd name="connsiteX4" fmla="*/ 987425 w 1047750"/>
              <a:gd name="connsiteY4" fmla="*/ 120650 h 120650"/>
              <a:gd name="connsiteX5" fmla="*/ 60325 w 1047750"/>
              <a:gd name="connsiteY5" fmla="*/ 120650 h 120650"/>
              <a:gd name="connsiteX6" fmla="*/ 0 w 1047750"/>
              <a:gd name="connsiteY6" fmla="*/ 60325 h 120650"/>
              <a:gd name="connsiteX7" fmla="*/ 0 w 1047750"/>
              <a:gd name="connsiteY7" fmla="*/ 60325 h 120650"/>
              <a:gd name="connsiteX8" fmla="*/ 60325 w 1047750"/>
              <a:gd name="connsiteY8" fmla="*/ 0 h 12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7750" h="120650">
                <a:moveTo>
                  <a:pt x="60325" y="0"/>
                </a:moveTo>
                <a:lnTo>
                  <a:pt x="987425" y="0"/>
                </a:lnTo>
                <a:cubicBezTo>
                  <a:pt x="1020445" y="0"/>
                  <a:pt x="1047750" y="27305"/>
                  <a:pt x="1047750" y="60325"/>
                </a:cubicBezTo>
                <a:lnTo>
                  <a:pt x="1047750" y="60325"/>
                </a:lnTo>
                <a:cubicBezTo>
                  <a:pt x="1047750" y="93345"/>
                  <a:pt x="1020445" y="120650"/>
                  <a:pt x="987425" y="120650"/>
                </a:cubicBezTo>
                <a:lnTo>
                  <a:pt x="60325" y="120650"/>
                </a:lnTo>
                <a:cubicBezTo>
                  <a:pt x="27305" y="120650"/>
                  <a:pt x="0" y="93345"/>
                  <a:pt x="0" y="60325"/>
                </a:cubicBezTo>
                <a:lnTo>
                  <a:pt x="0" y="60325"/>
                </a:lnTo>
                <a:cubicBezTo>
                  <a:pt x="0" y="27305"/>
                  <a:pt x="27305" y="0"/>
                  <a:pt x="603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90603D0F-5936-1ABB-F6C0-22436B57AAD7}"/>
              </a:ext>
            </a:extLst>
          </p:cNvPr>
          <p:cNvSpPr/>
          <p:nvPr/>
        </p:nvSpPr>
        <p:spPr>
          <a:xfrm>
            <a:off x="6972300" y="4743450"/>
            <a:ext cx="2705100" cy="50800"/>
          </a:xfrm>
          <a:custGeom>
            <a:avLst/>
            <a:gdLst>
              <a:gd name="connsiteX0" fmla="*/ 25400 w 2705100"/>
              <a:gd name="connsiteY0" fmla="*/ 0 h 50800"/>
              <a:gd name="connsiteX1" fmla="*/ 2679700 w 2705100"/>
              <a:gd name="connsiteY1" fmla="*/ 0 h 50800"/>
              <a:gd name="connsiteX2" fmla="*/ 2705100 w 2705100"/>
              <a:gd name="connsiteY2" fmla="*/ 25400 h 50800"/>
              <a:gd name="connsiteX3" fmla="*/ 2705100 w 2705100"/>
              <a:gd name="connsiteY3" fmla="*/ 25400 h 50800"/>
              <a:gd name="connsiteX4" fmla="*/ 2679700 w 2705100"/>
              <a:gd name="connsiteY4" fmla="*/ 50800 h 50800"/>
              <a:gd name="connsiteX5" fmla="*/ 25400 w 2705100"/>
              <a:gd name="connsiteY5" fmla="*/ 50800 h 50800"/>
              <a:gd name="connsiteX6" fmla="*/ 0 w 2705100"/>
              <a:gd name="connsiteY6" fmla="*/ 25400 h 50800"/>
              <a:gd name="connsiteX7" fmla="*/ 0 w 2705100"/>
              <a:gd name="connsiteY7" fmla="*/ 25400 h 50800"/>
              <a:gd name="connsiteX8" fmla="*/ 25400 w 2705100"/>
              <a:gd name="connsiteY8" fmla="*/ 0 h 5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5100" h="50800">
                <a:moveTo>
                  <a:pt x="25400" y="0"/>
                </a:moveTo>
                <a:lnTo>
                  <a:pt x="2679700" y="0"/>
                </a:lnTo>
                <a:cubicBezTo>
                  <a:pt x="2693670" y="0"/>
                  <a:pt x="2705100" y="11430"/>
                  <a:pt x="2705100" y="25400"/>
                </a:cubicBezTo>
                <a:lnTo>
                  <a:pt x="2705100" y="25400"/>
                </a:lnTo>
                <a:cubicBezTo>
                  <a:pt x="2705100" y="39370"/>
                  <a:pt x="2693670" y="50800"/>
                  <a:pt x="2679700" y="50800"/>
                </a:cubicBezTo>
                <a:lnTo>
                  <a:pt x="25400" y="50800"/>
                </a:lnTo>
                <a:cubicBezTo>
                  <a:pt x="11430" y="50800"/>
                  <a:pt x="0" y="39370"/>
                  <a:pt x="0" y="25400"/>
                </a:cubicBezTo>
                <a:lnTo>
                  <a:pt x="0" y="25400"/>
                </a:lnTo>
                <a:cubicBezTo>
                  <a:pt x="0" y="11430"/>
                  <a:pt x="11430" y="0"/>
                  <a:pt x="254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F9EE09D-6A87-C776-2CB6-D63B15216C3F}"/>
              </a:ext>
            </a:extLst>
          </p:cNvPr>
          <p:cNvSpPr/>
          <p:nvPr/>
        </p:nvSpPr>
        <p:spPr>
          <a:xfrm>
            <a:off x="730250" y="1682750"/>
            <a:ext cx="4756150" cy="127000"/>
          </a:xfrm>
          <a:custGeom>
            <a:avLst/>
            <a:gdLst>
              <a:gd name="connsiteX0" fmla="*/ 63500 w 4756150"/>
              <a:gd name="connsiteY0" fmla="*/ 0 h 127000"/>
              <a:gd name="connsiteX1" fmla="*/ 4692650 w 4756150"/>
              <a:gd name="connsiteY1" fmla="*/ 0 h 127000"/>
              <a:gd name="connsiteX2" fmla="*/ 4756150 w 4756150"/>
              <a:gd name="connsiteY2" fmla="*/ 63500 h 127000"/>
              <a:gd name="connsiteX3" fmla="*/ 4756150 w 4756150"/>
              <a:gd name="connsiteY3" fmla="*/ 63500 h 127000"/>
              <a:gd name="connsiteX4" fmla="*/ 4692650 w 4756150"/>
              <a:gd name="connsiteY4" fmla="*/ 127000 h 127000"/>
              <a:gd name="connsiteX5" fmla="*/ 63500 w 4756150"/>
              <a:gd name="connsiteY5" fmla="*/ 127000 h 127000"/>
              <a:gd name="connsiteX6" fmla="*/ 0 w 4756150"/>
              <a:gd name="connsiteY6" fmla="*/ 63500 h 127000"/>
              <a:gd name="connsiteX7" fmla="*/ 0 w 4756150"/>
              <a:gd name="connsiteY7" fmla="*/ 63500 h 127000"/>
              <a:gd name="connsiteX8" fmla="*/ 63500 w 4756150"/>
              <a:gd name="connsiteY8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6150" h="127000">
                <a:moveTo>
                  <a:pt x="63500" y="0"/>
                </a:moveTo>
                <a:lnTo>
                  <a:pt x="4692650" y="0"/>
                </a:lnTo>
                <a:cubicBezTo>
                  <a:pt x="4727575" y="0"/>
                  <a:pt x="4756150" y="28575"/>
                  <a:pt x="4756150" y="63500"/>
                </a:cubicBezTo>
                <a:lnTo>
                  <a:pt x="4756150" y="63500"/>
                </a:lnTo>
                <a:cubicBezTo>
                  <a:pt x="4756150" y="98425"/>
                  <a:pt x="4727575" y="127000"/>
                  <a:pt x="4692650" y="127000"/>
                </a:cubicBezTo>
                <a:lnTo>
                  <a:pt x="63500" y="127000"/>
                </a:lnTo>
                <a:cubicBezTo>
                  <a:pt x="28575" y="127000"/>
                  <a:pt x="0" y="98425"/>
                  <a:pt x="0" y="63500"/>
                </a:cubicBezTo>
                <a:lnTo>
                  <a:pt x="0" y="63500"/>
                </a:lnTo>
                <a:cubicBezTo>
                  <a:pt x="0" y="28575"/>
                  <a:pt x="28575" y="0"/>
                  <a:pt x="635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98">
            <a:extLst>
              <a:ext uri="{FF2B5EF4-FFF2-40B4-BE49-F238E27FC236}">
                <a16:creationId xmlns:a16="http://schemas.microsoft.com/office/drawing/2014/main" id="{BF85EEE1-97BA-793C-2E19-A86CDEBA1C8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041617-B9B3-B024-E183-3EB7D33B1EA3}"/>
              </a:ext>
            </a:extLst>
          </p:cNvPr>
          <p:cNvSpPr txBox="1"/>
          <p:nvPr userDrawn="1"/>
        </p:nvSpPr>
        <p:spPr>
          <a:xfrm>
            <a:off x="904550" y="79112"/>
            <a:ext cx="21226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Challenges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0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rther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5">
            <a:extLst>
              <a:ext uri="{FF2B5EF4-FFF2-40B4-BE49-F238E27FC236}">
                <a16:creationId xmlns:a16="http://schemas.microsoft.com/office/drawing/2014/main" id="{98C9C422-DD35-3E5F-1511-C33BE442FCB8}"/>
              </a:ext>
            </a:extLst>
          </p:cNvPr>
          <p:cNvGrpSpPr/>
          <p:nvPr/>
        </p:nvGrpSpPr>
        <p:grpSpPr>
          <a:xfrm>
            <a:off x="-876300" y="-1778000"/>
            <a:ext cx="15138400" cy="8750299"/>
            <a:chOff x="-876300" y="-1778000"/>
            <a:chExt cx="15138400" cy="8750299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966057D-4562-2335-3797-3464ED9A829A}"/>
                </a:ext>
              </a:extLst>
            </p:cNvPr>
            <p:cNvSpPr/>
            <p:nvPr/>
          </p:nvSpPr>
          <p:spPr>
            <a:xfrm>
              <a:off x="534035" y="5489575"/>
              <a:ext cx="1760219" cy="1400175"/>
            </a:xfrm>
            <a:custGeom>
              <a:avLst/>
              <a:gdLst>
                <a:gd name="connsiteX0" fmla="*/ 1760219 w 1760219"/>
                <a:gd name="connsiteY0" fmla="*/ 1400175 h 1400175"/>
                <a:gd name="connsiteX1" fmla="*/ 1257299 w 1760219"/>
                <a:gd name="connsiteY1" fmla="*/ 1400175 h 1400175"/>
                <a:gd name="connsiteX2" fmla="*/ 1257299 w 1760219"/>
                <a:gd name="connsiteY2" fmla="*/ 520065 h 1400175"/>
                <a:gd name="connsiteX3" fmla="*/ 880109 w 1760219"/>
                <a:gd name="connsiteY3" fmla="*/ 142875 h 1400175"/>
                <a:gd name="connsiteX4" fmla="*/ 502919 w 1760219"/>
                <a:gd name="connsiteY4" fmla="*/ 520065 h 1400175"/>
                <a:gd name="connsiteX5" fmla="*/ 502919 w 1760219"/>
                <a:gd name="connsiteY5" fmla="*/ 1400175 h 1400175"/>
                <a:gd name="connsiteX6" fmla="*/ 0 w 1760219"/>
                <a:gd name="connsiteY6" fmla="*/ 1400175 h 1400175"/>
                <a:gd name="connsiteX7" fmla="*/ 0 w 1760219"/>
                <a:gd name="connsiteY7" fmla="*/ 0 h 1400175"/>
                <a:gd name="connsiteX8" fmla="*/ 1760219 w 1760219"/>
                <a:gd name="connsiteY8" fmla="*/ 0 h 1400175"/>
                <a:gd name="connsiteX9" fmla="*/ 1760219 w 1760219"/>
                <a:gd name="connsiteY9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60219" h="1400175">
                  <a:moveTo>
                    <a:pt x="1760219" y="1400175"/>
                  </a:moveTo>
                  <a:lnTo>
                    <a:pt x="1257299" y="1400175"/>
                  </a:lnTo>
                  <a:lnTo>
                    <a:pt x="1257299" y="520065"/>
                  </a:lnTo>
                  <a:cubicBezTo>
                    <a:pt x="1257299" y="311753"/>
                    <a:pt x="1088421" y="142875"/>
                    <a:pt x="880109" y="142875"/>
                  </a:cubicBezTo>
                  <a:cubicBezTo>
                    <a:pt x="671791" y="142875"/>
                    <a:pt x="502919" y="311753"/>
                    <a:pt x="502919" y="520065"/>
                  </a:cubicBezTo>
                  <a:lnTo>
                    <a:pt x="502919" y="1400175"/>
                  </a:lnTo>
                  <a:lnTo>
                    <a:pt x="0" y="1400175"/>
                  </a:lnTo>
                  <a:lnTo>
                    <a:pt x="0" y="0"/>
                  </a:lnTo>
                  <a:lnTo>
                    <a:pt x="1760219" y="0"/>
                  </a:lnTo>
                  <a:lnTo>
                    <a:pt x="1760219" y="140017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76C2DD8-8506-50C8-1351-9D71AECDDDE4}"/>
                </a:ext>
              </a:extLst>
            </p:cNvPr>
            <p:cNvSpPr/>
            <p:nvPr/>
          </p:nvSpPr>
          <p:spPr>
            <a:xfrm>
              <a:off x="459739" y="5923915"/>
              <a:ext cx="651510" cy="142875"/>
            </a:xfrm>
            <a:custGeom>
              <a:avLst/>
              <a:gdLst>
                <a:gd name="connsiteX0" fmla="*/ 0 w 651510"/>
                <a:gd name="connsiteY0" fmla="*/ 11430 h 142875"/>
                <a:gd name="connsiteX1" fmla="*/ 11430 w 651510"/>
                <a:gd name="connsiteY1" fmla="*/ 0 h 142875"/>
                <a:gd name="connsiteX2" fmla="*/ 640081 w 651510"/>
                <a:gd name="connsiteY2" fmla="*/ 0 h 142875"/>
                <a:gd name="connsiteX3" fmla="*/ 651511 w 651510"/>
                <a:gd name="connsiteY3" fmla="*/ 11430 h 142875"/>
                <a:gd name="connsiteX4" fmla="*/ 651511 w 651510"/>
                <a:gd name="connsiteY4" fmla="*/ 131445 h 142875"/>
                <a:gd name="connsiteX5" fmla="*/ 640081 w 651510"/>
                <a:gd name="connsiteY5" fmla="*/ 142875 h 142875"/>
                <a:gd name="connsiteX6" fmla="*/ 11430 w 651510"/>
                <a:gd name="connsiteY6" fmla="*/ 142875 h 142875"/>
                <a:gd name="connsiteX7" fmla="*/ 0 w 651510"/>
                <a:gd name="connsiteY7" fmla="*/ 131445 h 142875"/>
                <a:gd name="connsiteX8" fmla="*/ 0 w 651510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10" h="142875">
                  <a:moveTo>
                    <a:pt x="0" y="11430"/>
                  </a:moveTo>
                  <a:cubicBezTo>
                    <a:pt x="0" y="5118"/>
                    <a:pt x="5117" y="0"/>
                    <a:pt x="11430" y="0"/>
                  </a:cubicBezTo>
                  <a:lnTo>
                    <a:pt x="640081" y="0"/>
                  </a:lnTo>
                  <a:cubicBezTo>
                    <a:pt x="646393" y="0"/>
                    <a:pt x="651511" y="5118"/>
                    <a:pt x="651511" y="11430"/>
                  </a:cubicBezTo>
                  <a:lnTo>
                    <a:pt x="651511" y="131445"/>
                  </a:lnTo>
                  <a:cubicBezTo>
                    <a:pt x="651511" y="137757"/>
                    <a:pt x="646393" y="142875"/>
                    <a:pt x="640081" y="142875"/>
                  </a:cubicBezTo>
                  <a:lnTo>
                    <a:pt x="11430" y="142875"/>
                  </a:lnTo>
                  <a:cubicBezTo>
                    <a:pt x="5117" y="142875"/>
                    <a:pt x="0" y="137757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36C9E17-CEF9-8BDD-2FE8-6A1ED6B64EBF}"/>
                </a:ext>
              </a:extLst>
            </p:cNvPr>
            <p:cNvSpPr/>
            <p:nvPr/>
          </p:nvSpPr>
          <p:spPr>
            <a:xfrm>
              <a:off x="1717039" y="5923915"/>
              <a:ext cx="651510" cy="142875"/>
            </a:xfrm>
            <a:custGeom>
              <a:avLst/>
              <a:gdLst>
                <a:gd name="connsiteX0" fmla="*/ 0 w 651510"/>
                <a:gd name="connsiteY0" fmla="*/ 11430 h 142875"/>
                <a:gd name="connsiteX1" fmla="*/ 11430 w 651510"/>
                <a:gd name="connsiteY1" fmla="*/ 0 h 142875"/>
                <a:gd name="connsiteX2" fmla="*/ 640080 w 651510"/>
                <a:gd name="connsiteY2" fmla="*/ 0 h 142875"/>
                <a:gd name="connsiteX3" fmla="*/ 651510 w 651510"/>
                <a:gd name="connsiteY3" fmla="*/ 11430 h 142875"/>
                <a:gd name="connsiteX4" fmla="*/ 651510 w 651510"/>
                <a:gd name="connsiteY4" fmla="*/ 131445 h 142875"/>
                <a:gd name="connsiteX5" fmla="*/ 640080 w 651510"/>
                <a:gd name="connsiteY5" fmla="*/ 142875 h 142875"/>
                <a:gd name="connsiteX6" fmla="*/ 11430 w 651510"/>
                <a:gd name="connsiteY6" fmla="*/ 142875 h 142875"/>
                <a:gd name="connsiteX7" fmla="*/ 0 w 651510"/>
                <a:gd name="connsiteY7" fmla="*/ 131445 h 142875"/>
                <a:gd name="connsiteX8" fmla="*/ 0 w 651510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10" h="142875">
                  <a:moveTo>
                    <a:pt x="0" y="11430"/>
                  </a:moveTo>
                  <a:cubicBezTo>
                    <a:pt x="0" y="5118"/>
                    <a:pt x="5118" y="0"/>
                    <a:pt x="11430" y="0"/>
                  </a:cubicBezTo>
                  <a:lnTo>
                    <a:pt x="640080" y="0"/>
                  </a:lnTo>
                  <a:cubicBezTo>
                    <a:pt x="646392" y="0"/>
                    <a:pt x="651510" y="5118"/>
                    <a:pt x="651510" y="11430"/>
                  </a:cubicBezTo>
                  <a:lnTo>
                    <a:pt x="651510" y="131445"/>
                  </a:lnTo>
                  <a:cubicBezTo>
                    <a:pt x="651510" y="137757"/>
                    <a:pt x="646392" y="142875"/>
                    <a:pt x="640080" y="142875"/>
                  </a:cubicBezTo>
                  <a:lnTo>
                    <a:pt x="11430" y="142875"/>
                  </a:lnTo>
                  <a:cubicBezTo>
                    <a:pt x="5118" y="142875"/>
                    <a:pt x="0" y="137757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FF0DAE1-C9C3-7082-9A85-22547185FE83}"/>
                </a:ext>
              </a:extLst>
            </p:cNvPr>
            <p:cNvSpPr/>
            <p:nvPr/>
          </p:nvSpPr>
          <p:spPr>
            <a:xfrm>
              <a:off x="516889" y="5118100"/>
              <a:ext cx="1783080" cy="171450"/>
            </a:xfrm>
            <a:custGeom>
              <a:avLst/>
              <a:gdLst>
                <a:gd name="connsiteX0" fmla="*/ 0 w 1783080"/>
                <a:gd name="connsiteY0" fmla="*/ 11430 h 171450"/>
                <a:gd name="connsiteX1" fmla="*/ 11430 w 1783080"/>
                <a:gd name="connsiteY1" fmla="*/ 0 h 171450"/>
                <a:gd name="connsiteX2" fmla="*/ 1771651 w 1783080"/>
                <a:gd name="connsiteY2" fmla="*/ 0 h 171450"/>
                <a:gd name="connsiteX3" fmla="*/ 1783081 w 1783080"/>
                <a:gd name="connsiteY3" fmla="*/ 11430 h 171450"/>
                <a:gd name="connsiteX4" fmla="*/ 1783081 w 1783080"/>
                <a:gd name="connsiteY4" fmla="*/ 171450 h 171450"/>
                <a:gd name="connsiteX5" fmla="*/ 0 w 1783080"/>
                <a:gd name="connsiteY5" fmla="*/ 171450 h 171450"/>
                <a:gd name="connsiteX6" fmla="*/ 0 w 1783080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080" h="171450">
                  <a:moveTo>
                    <a:pt x="0" y="11430"/>
                  </a:moveTo>
                  <a:cubicBezTo>
                    <a:pt x="0" y="5118"/>
                    <a:pt x="5117" y="0"/>
                    <a:pt x="11430" y="0"/>
                  </a:cubicBezTo>
                  <a:lnTo>
                    <a:pt x="1771651" y="0"/>
                  </a:lnTo>
                  <a:cubicBezTo>
                    <a:pt x="1777963" y="0"/>
                    <a:pt x="1783081" y="5118"/>
                    <a:pt x="1783081" y="11430"/>
                  </a:cubicBezTo>
                  <a:lnTo>
                    <a:pt x="1783081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05581E5-7503-FA39-1F3B-02ECAED3D489}"/>
                </a:ext>
              </a:extLst>
            </p:cNvPr>
            <p:cNvSpPr/>
            <p:nvPr/>
          </p:nvSpPr>
          <p:spPr>
            <a:xfrm>
              <a:off x="368300" y="5289550"/>
              <a:ext cx="2091689" cy="219075"/>
            </a:xfrm>
            <a:custGeom>
              <a:avLst/>
              <a:gdLst>
                <a:gd name="connsiteX0" fmla="*/ 2080260 w 2091689"/>
                <a:gd name="connsiteY0" fmla="*/ 0 h 219075"/>
                <a:gd name="connsiteX1" fmla="*/ 2091690 w 2091689"/>
                <a:gd name="connsiteY1" fmla="*/ 11430 h 219075"/>
                <a:gd name="connsiteX2" fmla="*/ 2091690 w 2091689"/>
                <a:gd name="connsiteY2" fmla="*/ 57150 h 219075"/>
                <a:gd name="connsiteX3" fmla="*/ 2080260 w 2091689"/>
                <a:gd name="connsiteY3" fmla="*/ 68580 h 219075"/>
                <a:gd name="connsiteX4" fmla="*/ 2045970 w 2091689"/>
                <a:gd name="connsiteY4" fmla="*/ 68580 h 219075"/>
                <a:gd name="connsiteX5" fmla="*/ 2045970 w 2091689"/>
                <a:gd name="connsiteY5" fmla="*/ 207645 h 219075"/>
                <a:gd name="connsiteX6" fmla="*/ 2034540 w 2091689"/>
                <a:gd name="connsiteY6" fmla="*/ 219075 h 219075"/>
                <a:gd name="connsiteX7" fmla="*/ 57150 w 2091689"/>
                <a:gd name="connsiteY7" fmla="*/ 219075 h 219075"/>
                <a:gd name="connsiteX8" fmla="*/ 45721 w 2091689"/>
                <a:gd name="connsiteY8" fmla="*/ 207645 h 219075"/>
                <a:gd name="connsiteX9" fmla="*/ 45721 w 2091689"/>
                <a:gd name="connsiteY9" fmla="*/ 68580 h 219075"/>
                <a:gd name="connsiteX10" fmla="*/ 11429 w 2091689"/>
                <a:gd name="connsiteY10" fmla="*/ 68580 h 219075"/>
                <a:gd name="connsiteX11" fmla="*/ 0 w 2091689"/>
                <a:gd name="connsiteY11" fmla="*/ 57150 h 219075"/>
                <a:gd name="connsiteX12" fmla="*/ 0 w 2091689"/>
                <a:gd name="connsiteY12" fmla="*/ 11430 h 219075"/>
                <a:gd name="connsiteX13" fmla="*/ 11429 w 2091689"/>
                <a:gd name="connsiteY13" fmla="*/ 0 h 219075"/>
                <a:gd name="connsiteX14" fmla="*/ 2080260 w 2091689"/>
                <a:gd name="connsiteY14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91689" h="219075">
                  <a:moveTo>
                    <a:pt x="2080260" y="0"/>
                  </a:moveTo>
                  <a:cubicBezTo>
                    <a:pt x="2086572" y="0"/>
                    <a:pt x="2091690" y="5118"/>
                    <a:pt x="2091690" y="11430"/>
                  </a:cubicBezTo>
                  <a:lnTo>
                    <a:pt x="2091690" y="57150"/>
                  </a:lnTo>
                  <a:cubicBezTo>
                    <a:pt x="2091690" y="63462"/>
                    <a:pt x="2086572" y="68580"/>
                    <a:pt x="2080260" y="68580"/>
                  </a:cubicBezTo>
                  <a:lnTo>
                    <a:pt x="2045970" y="68580"/>
                  </a:lnTo>
                  <a:lnTo>
                    <a:pt x="2045970" y="207645"/>
                  </a:lnTo>
                  <a:cubicBezTo>
                    <a:pt x="2045970" y="213957"/>
                    <a:pt x="2040852" y="219075"/>
                    <a:pt x="2034540" y="219075"/>
                  </a:cubicBezTo>
                  <a:lnTo>
                    <a:pt x="57150" y="219075"/>
                  </a:lnTo>
                  <a:cubicBezTo>
                    <a:pt x="50838" y="219075"/>
                    <a:pt x="45722" y="213957"/>
                    <a:pt x="45721" y="207645"/>
                  </a:cubicBezTo>
                  <a:lnTo>
                    <a:pt x="45721" y="68580"/>
                  </a:lnTo>
                  <a:lnTo>
                    <a:pt x="11429" y="68580"/>
                  </a:lnTo>
                  <a:cubicBezTo>
                    <a:pt x="5117" y="68580"/>
                    <a:pt x="0" y="63462"/>
                    <a:pt x="0" y="57150"/>
                  </a:cubicBezTo>
                  <a:lnTo>
                    <a:pt x="0" y="11430"/>
                  </a:lnTo>
                  <a:cubicBezTo>
                    <a:pt x="1" y="5118"/>
                    <a:pt x="5117" y="0"/>
                    <a:pt x="11429" y="0"/>
                  </a:cubicBezTo>
                  <a:lnTo>
                    <a:pt x="208026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7CA30AA-AE7A-4390-AA51-72754C43953F}"/>
                </a:ext>
              </a:extLst>
            </p:cNvPr>
            <p:cNvSpPr/>
            <p:nvPr/>
          </p:nvSpPr>
          <p:spPr>
            <a:xfrm>
              <a:off x="648334" y="563245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187"/>
                    <a:pt x="5118" y="154305"/>
                    <a:pt x="11430" y="154305"/>
                  </a:cubicBezTo>
                  <a:lnTo>
                    <a:pt x="331470" y="154305"/>
                  </a:lnTo>
                  <a:cubicBezTo>
                    <a:pt x="337782" y="154305"/>
                    <a:pt x="342900" y="149187"/>
                    <a:pt x="342900" y="142875"/>
                  </a:cubicBezTo>
                  <a:lnTo>
                    <a:pt x="342900" y="11430"/>
                  </a:lnTo>
                  <a:cubicBezTo>
                    <a:pt x="342900" y="5118"/>
                    <a:pt x="337782" y="0"/>
                    <a:pt x="331470" y="0"/>
                  </a:cubicBezTo>
                  <a:lnTo>
                    <a:pt x="11430" y="0"/>
                  </a:lnTo>
                  <a:cubicBezTo>
                    <a:pt x="5118" y="0"/>
                    <a:pt x="0" y="5118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9E5D256-17C1-5B56-E315-2DB50E8E1137}"/>
                </a:ext>
              </a:extLst>
            </p:cNvPr>
            <p:cNvSpPr/>
            <p:nvPr/>
          </p:nvSpPr>
          <p:spPr>
            <a:xfrm>
              <a:off x="1837054" y="563245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187"/>
                    <a:pt x="5118" y="154305"/>
                    <a:pt x="11430" y="154305"/>
                  </a:cubicBezTo>
                  <a:lnTo>
                    <a:pt x="331470" y="154305"/>
                  </a:lnTo>
                  <a:cubicBezTo>
                    <a:pt x="337782" y="154305"/>
                    <a:pt x="342900" y="149187"/>
                    <a:pt x="342900" y="142875"/>
                  </a:cubicBezTo>
                  <a:lnTo>
                    <a:pt x="342900" y="11430"/>
                  </a:lnTo>
                  <a:cubicBezTo>
                    <a:pt x="342900" y="5118"/>
                    <a:pt x="337782" y="0"/>
                    <a:pt x="331470" y="0"/>
                  </a:cubicBezTo>
                  <a:lnTo>
                    <a:pt x="11430" y="0"/>
                  </a:lnTo>
                  <a:cubicBezTo>
                    <a:pt x="5118" y="0"/>
                    <a:pt x="0" y="5118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5697E63-C24E-DF8B-59A5-B7C1A692C74B}"/>
                </a:ext>
              </a:extLst>
            </p:cNvPr>
            <p:cNvSpPr/>
            <p:nvPr/>
          </p:nvSpPr>
          <p:spPr>
            <a:xfrm>
              <a:off x="2644648" y="6109334"/>
              <a:ext cx="577341" cy="496887"/>
            </a:xfrm>
            <a:custGeom>
              <a:avLst/>
              <a:gdLst>
                <a:gd name="connsiteX0" fmla="*/ 283019 w 577341"/>
                <a:gd name="connsiteY0" fmla="*/ 0 h 496887"/>
                <a:gd name="connsiteX1" fmla="*/ 436969 w 577341"/>
                <a:gd name="connsiteY1" fmla="*/ 96330 h 496887"/>
                <a:gd name="connsiteX2" fmla="*/ 545935 w 577341"/>
                <a:gd name="connsiteY2" fmla="*/ 232429 h 496887"/>
                <a:gd name="connsiteX3" fmla="*/ 544360 w 577341"/>
                <a:gd name="connsiteY3" fmla="*/ 252413 h 496887"/>
                <a:gd name="connsiteX4" fmla="*/ 577342 w 577341"/>
                <a:gd name="connsiteY4" fmla="*/ 327851 h 496887"/>
                <a:gd name="connsiteX5" fmla="*/ 450418 w 577341"/>
                <a:gd name="connsiteY5" fmla="*/ 440055 h 496887"/>
                <a:gd name="connsiteX6" fmla="*/ 416261 w 577341"/>
                <a:gd name="connsiteY6" fmla="*/ 435928 h 496887"/>
                <a:gd name="connsiteX7" fmla="*/ 283019 w 577341"/>
                <a:gd name="connsiteY7" fmla="*/ 496888 h 496887"/>
                <a:gd name="connsiteX8" fmla="*/ 151435 w 577341"/>
                <a:gd name="connsiteY8" fmla="*/ 437959 h 496887"/>
                <a:gd name="connsiteX9" fmla="*/ 126930 w 577341"/>
                <a:gd name="connsiteY9" fmla="*/ 440055 h 496887"/>
                <a:gd name="connsiteX10" fmla="*/ 0 w 577341"/>
                <a:gd name="connsiteY10" fmla="*/ 327851 h 496887"/>
                <a:gd name="connsiteX11" fmla="*/ 17119 w 577341"/>
                <a:gd name="connsiteY11" fmla="*/ 271590 h 496887"/>
                <a:gd name="connsiteX12" fmla="*/ 11043 w 577341"/>
                <a:gd name="connsiteY12" fmla="*/ 232429 h 496887"/>
                <a:gd name="connsiteX13" fmla="*/ 130238 w 577341"/>
                <a:gd name="connsiteY13" fmla="*/ 93472 h 496887"/>
                <a:gd name="connsiteX14" fmla="*/ 283019 w 577341"/>
                <a:gd name="connsiteY14" fmla="*/ 0 h 496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7341" h="496887">
                  <a:moveTo>
                    <a:pt x="283019" y="0"/>
                  </a:moveTo>
                  <a:cubicBezTo>
                    <a:pt x="354133" y="0"/>
                    <a:pt x="414611" y="40221"/>
                    <a:pt x="436969" y="96330"/>
                  </a:cubicBezTo>
                  <a:cubicBezTo>
                    <a:pt x="500437" y="116091"/>
                    <a:pt x="545935" y="169558"/>
                    <a:pt x="545935" y="232429"/>
                  </a:cubicBezTo>
                  <a:cubicBezTo>
                    <a:pt x="545935" y="239211"/>
                    <a:pt x="545382" y="245872"/>
                    <a:pt x="544360" y="252413"/>
                  </a:cubicBezTo>
                  <a:cubicBezTo>
                    <a:pt x="564852" y="272352"/>
                    <a:pt x="577342" y="298831"/>
                    <a:pt x="577342" y="327851"/>
                  </a:cubicBezTo>
                  <a:cubicBezTo>
                    <a:pt x="577342" y="389827"/>
                    <a:pt x="520516" y="440055"/>
                    <a:pt x="450418" y="440055"/>
                  </a:cubicBezTo>
                  <a:cubicBezTo>
                    <a:pt x="438582" y="440055"/>
                    <a:pt x="427133" y="438659"/>
                    <a:pt x="416261" y="435928"/>
                  </a:cubicBezTo>
                  <a:cubicBezTo>
                    <a:pt x="386702" y="472822"/>
                    <a:pt x="338042" y="496888"/>
                    <a:pt x="283019" y="496888"/>
                  </a:cubicBezTo>
                  <a:cubicBezTo>
                    <a:pt x="229013" y="496888"/>
                    <a:pt x="181140" y="473710"/>
                    <a:pt x="151435" y="437959"/>
                  </a:cubicBezTo>
                  <a:cubicBezTo>
                    <a:pt x="143504" y="439357"/>
                    <a:pt x="135312" y="440055"/>
                    <a:pt x="126930" y="440055"/>
                  </a:cubicBezTo>
                  <a:cubicBezTo>
                    <a:pt x="56832" y="440055"/>
                    <a:pt x="6" y="389827"/>
                    <a:pt x="0" y="327851"/>
                  </a:cubicBezTo>
                  <a:cubicBezTo>
                    <a:pt x="0" y="307340"/>
                    <a:pt x="6236" y="288099"/>
                    <a:pt x="17119" y="271590"/>
                  </a:cubicBezTo>
                  <a:cubicBezTo>
                    <a:pt x="13157" y="259143"/>
                    <a:pt x="11043" y="245999"/>
                    <a:pt x="11043" y="232429"/>
                  </a:cubicBezTo>
                  <a:cubicBezTo>
                    <a:pt x="11043" y="166224"/>
                    <a:pt x="61481" y="110446"/>
                    <a:pt x="130238" y="93472"/>
                  </a:cubicBezTo>
                  <a:cubicBezTo>
                    <a:pt x="153486" y="38856"/>
                    <a:pt x="213119" y="0"/>
                    <a:pt x="283019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DEBC19A-A1B9-9364-5AA8-C367410ECCB3}"/>
                </a:ext>
              </a:extLst>
            </p:cNvPr>
            <p:cNvSpPr/>
            <p:nvPr/>
          </p:nvSpPr>
          <p:spPr>
            <a:xfrm>
              <a:off x="2901823" y="6332220"/>
              <a:ext cx="34289" cy="640079"/>
            </a:xfrm>
            <a:custGeom>
              <a:avLst/>
              <a:gdLst>
                <a:gd name="connsiteX0" fmla="*/ 0 w 34289"/>
                <a:gd name="connsiteY0" fmla="*/ 11430 h 640079"/>
                <a:gd name="connsiteX1" fmla="*/ 11430 w 34289"/>
                <a:gd name="connsiteY1" fmla="*/ 0 h 640079"/>
                <a:gd name="connsiteX2" fmla="*/ 22860 w 34289"/>
                <a:gd name="connsiteY2" fmla="*/ 0 h 640079"/>
                <a:gd name="connsiteX3" fmla="*/ 34290 w 34289"/>
                <a:gd name="connsiteY3" fmla="*/ 11430 h 640079"/>
                <a:gd name="connsiteX4" fmla="*/ 34290 w 34289"/>
                <a:gd name="connsiteY4" fmla="*/ 640080 h 640079"/>
                <a:gd name="connsiteX5" fmla="*/ 0 w 34289"/>
                <a:gd name="connsiteY5" fmla="*/ 640080 h 640079"/>
                <a:gd name="connsiteX6" fmla="*/ 0 w 34289"/>
                <a:gd name="connsiteY6" fmla="*/ 11430 h 64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89" h="640079">
                  <a:moveTo>
                    <a:pt x="0" y="11430"/>
                  </a:moveTo>
                  <a:cubicBezTo>
                    <a:pt x="0" y="5118"/>
                    <a:pt x="5118" y="0"/>
                    <a:pt x="11430" y="0"/>
                  </a:cubicBezTo>
                  <a:lnTo>
                    <a:pt x="22860" y="0"/>
                  </a:lnTo>
                  <a:cubicBezTo>
                    <a:pt x="29178" y="0"/>
                    <a:pt x="34290" y="5118"/>
                    <a:pt x="34290" y="11430"/>
                  </a:cubicBezTo>
                  <a:lnTo>
                    <a:pt x="34290" y="640080"/>
                  </a:lnTo>
                  <a:lnTo>
                    <a:pt x="0" y="64008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919DEB9-9A37-0D69-A512-B3D52CAD883C}"/>
                </a:ext>
              </a:extLst>
            </p:cNvPr>
            <p:cNvSpPr/>
            <p:nvPr/>
          </p:nvSpPr>
          <p:spPr>
            <a:xfrm>
              <a:off x="2910306" y="6352042"/>
              <a:ext cx="95510" cy="124259"/>
            </a:xfrm>
            <a:custGeom>
              <a:avLst/>
              <a:gdLst>
                <a:gd name="connsiteX0" fmla="*/ 74676 w 95510"/>
                <a:gd name="connsiteY0" fmla="*/ 4816 h 124259"/>
                <a:gd name="connsiteX1" fmla="*/ 90627 w 95510"/>
                <a:gd name="connsiteY1" fmla="*/ 2085 h 124259"/>
                <a:gd name="connsiteX2" fmla="*/ 93440 w 95510"/>
                <a:gd name="connsiteY2" fmla="*/ 18024 h 124259"/>
                <a:gd name="connsiteX3" fmla="*/ 18771 w 95510"/>
                <a:gd name="connsiteY3" fmla="*/ 124259 h 124259"/>
                <a:gd name="connsiteX4" fmla="*/ 0 w 95510"/>
                <a:gd name="connsiteY4" fmla="*/ 111051 h 124259"/>
                <a:gd name="connsiteX5" fmla="*/ 74676 w 95510"/>
                <a:gd name="connsiteY5" fmla="*/ 4816 h 124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5510" h="124259">
                  <a:moveTo>
                    <a:pt x="74676" y="4816"/>
                  </a:moveTo>
                  <a:cubicBezTo>
                    <a:pt x="78302" y="-328"/>
                    <a:pt x="85465" y="-1534"/>
                    <a:pt x="90627" y="2085"/>
                  </a:cubicBezTo>
                  <a:cubicBezTo>
                    <a:pt x="95796" y="5705"/>
                    <a:pt x="97072" y="12817"/>
                    <a:pt x="93440" y="18024"/>
                  </a:cubicBezTo>
                  <a:lnTo>
                    <a:pt x="18771" y="124259"/>
                  </a:lnTo>
                  <a:lnTo>
                    <a:pt x="0" y="111051"/>
                  </a:lnTo>
                  <a:lnTo>
                    <a:pt x="74676" y="481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ED23B87-E43B-07C6-5B2D-FF7545BEAF3B}"/>
                </a:ext>
              </a:extLst>
            </p:cNvPr>
            <p:cNvSpPr/>
            <p:nvPr/>
          </p:nvSpPr>
          <p:spPr>
            <a:xfrm>
              <a:off x="2828977" y="6439599"/>
              <a:ext cx="105370" cy="79627"/>
            </a:xfrm>
            <a:custGeom>
              <a:avLst/>
              <a:gdLst>
                <a:gd name="connsiteX0" fmla="*/ 5053 w 105370"/>
                <a:gd name="connsiteY0" fmla="*/ 20953 h 79627"/>
                <a:gd name="connsiteX1" fmla="*/ 1942 w 105370"/>
                <a:gd name="connsiteY1" fmla="*/ 5078 h 79627"/>
                <a:gd name="connsiteX2" fmla="*/ 17823 w 105370"/>
                <a:gd name="connsiteY2" fmla="*/ 1903 h 79627"/>
                <a:gd name="connsiteX3" fmla="*/ 105370 w 105370"/>
                <a:gd name="connsiteY3" fmla="*/ 60578 h 79627"/>
                <a:gd name="connsiteX4" fmla="*/ 92601 w 105370"/>
                <a:gd name="connsiteY4" fmla="*/ 79628 h 79627"/>
                <a:gd name="connsiteX5" fmla="*/ 5053 w 105370"/>
                <a:gd name="connsiteY5" fmla="*/ 20953 h 7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370" h="79627">
                  <a:moveTo>
                    <a:pt x="5053" y="20953"/>
                  </a:moveTo>
                  <a:cubicBezTo>
                    <a:pt x="-192" y="17461"/>
                    <a:pt x="-1570" y="10349"/>
                    <a:pt x="1942" y="5078"/>
                  </a:cubicBezTo>
                  <a:cubicBezTo>
                    <a:pt x="5460" y="-128"/>
                    <a:pt x="12578" y="-1589"/>
                    <a:pt x="17823" y="1903"/>
                  </a:cubicBezTo>
                  <a:lnTo>
                    <a:pt x="105370" y="60578"/>
                  </a:lnTo>
                  <a:lnTo>
                    <a:pt x="92601" y="79628"/>
                  </a:lnTo>
                  <a:lnTo>
                    <a:pt x="5053" y="2095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D83CF1D-5BD8-B3DB-D651-7E899218F250}"/>
                </a:ext>
              </a:extLst>
            </p:cNvPr>
            <p:cNvSpPr/>
            <p:nvPr/>
          </p:nvSpPr>
          <p:spPr>
            <a:xfrm>
              <a:off x="11036300" y="-1778000"/>
              <a:ext cx="3225800" cy="3581400"/>
            </a:xfrm>
            <a:custGeom>
              <a:avLst/>
              <a:gdLst>
                <a:gd name="connsiteX0" fmla="*/ 1612900 w 3225800"/>
                <a:gd name="connsiteY0" fmla="*/ 0 h 3581400"/>
                <a:gd name="connsiteX1" fmla="*/ 3225800 w 3225800"/>
                <a:gd name="connsiteY1" fmla="*/ 1790700 h 3581400"/>
                <a:gd name="connsiteX2" fmla="*/ 1612900 w 3225800"/>
                <a:gd name="connsiteY2" fmla="*/ 3581400 h 3581400"/>
                <a:gd name="connsiteX3" fmla="*/ 0 w 3225800"/>
                <a:gd name="connsiteY3" fmla="*/ 1790700 h 3581400"/>
                <a:gd name="connsiteX4" fmla="*/ 1612900 w 3225800"/>
                <a:gd name="connsiteY4" fmla="*/ 0 h 358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5800" h="3581400">
                  <a:moveTo>
                    <a:pt x="1612900" y="0"/>
                  </a:moveTo>
                  <a:cubicBezTo>
                    <a:pt x="2500694" y="0"/>
                    <a:pt x="3225800" y="798576"/>
                    <a:pt x="3225800" y="1790700"/>
                  </a:cubicBezTo>
                  <a:cubicBezTo>
                    <a:pt x="3225800" y="2782824"/>
                    <a:pt x="2500694" y="3581400"/>
                    <a:pt x="1612900" y="3581400"/>
                  </a:cubicBezTo>
                  <a:cubicBezTo>
                    <a:pt x="725106" y="3581400"/>
                    <a:pt x="0" y="2782824"/>
                    <a:pt x="0" y="1790700"/>
                  </a:cubicBezTo>
                  <a:cubicBezTo>
                    <a:pt x="0" y="798576"/>
                    <a:pt x="725106" y="0"/>
                    <a:pt x="16129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EE44BA-326A-E258-B551-447A719D2DD0}"/>
                </a:ext>
              </a:extLst>
            </p:cNvPr>
            <p:cNvSpPr/>
            <p:nvPr/>
          </p:nvSpPr>
          <p:spPr>
            <a:xfrm>
              <a:off x="755650" y="1809750"/>
              <a:ext cx="685800" cy="82550"/>
            </a:xfrm>
            <a:custGeom>
              <a:avLst/>
              <a:gdLst>
                <a:gd name="connsiteX0" fmla="*/ 644525 w 685800"/>
                <a:gd name="connsiteY0" fmla="*/ 0 h 82550"/>
                <a:gd name="connsiteX1" fmla="*/ 685800 w 685800"/>
                <a:gd name="connsiteY1" fmla="*/ 0 h 82550"/>
                <a:gd name="connsiteX2" fmla="*/ 685800 w 685800"/>
                <a:gd name="connsiteY2" fmla="*/ 82550 h 82550"/>
                <a:gd name="connsiteX3" fmla="*/ 644525 w 685800"/>
                <a:gd name="connsiteY3" fmla="*/ 82550 h 82550"/>
                <a:gd name="connsiteX4" fmla="*/ 41275 w 685800"/>
                <a:gd name="connsiteY4" fmla="*/ 82550 h 82550"/>
                <a:gd name="connsiteX5" fmla="*/ 0 w 685800"/>
                <a:gd name="connsiteY5" fmla="*/ 82550 h 82550"/>
                <a:gd name="connsiteX6" fmla="*/ 0 w 685800"/>
                <a:gd name="connsiteY6" fmla="*/ 0 h 82550"/>
                <a:gd name="connsiteX7" fmla="*/ 41275 w 6858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" h="82550">
                  <a:moveTo>
                    <a:pt x="644525" y="0"/>
                  </a:moveTo>
                  <a:cubicBezTo>
                    <a:pt x="667321" y="0"/>
                    <a:pt x="685800" y="0"/>
                    <a:pt x="685800" y="0"/>
                  </a:cubicBezTo>
                  <a:lnTo>
                    <a:pt x="685800" y="82550"/>
                  </a:lnTo>
                  <a:cubicBezTo>
                    <a:pt x="685800" y="82550"/>
                    <a:pt x="667321" y="82550"/>
                    <a:pt x="6445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D70A2C5-605E-E0C0-38E3-14F3FD2C3AE4}"/>
                </a:ext>
              </a:extLst>
            </p:cNvPr>
            <p:cNvSpPr/>
            <p:nvPr/>
          </p:nvSpPr>
          <p:spPr>
            <a:xfrm>
              <a:off x="2876550" y="5835650"/>
              <a:ext cx="685800" cy="82550"/>
            </a:xfrm>
            <a:custGeom>
              <a:avLst/>
              <a:gdLst>
                <a:gd name="connsiteX0" fmla="*/ 644525 w 685800"/>
                <a:gd name="connsiteY0" fmla="*/ 0 h 82550"/>
                <a:gd name="connsiteX1" fmla="*/ 685800 w 685800"/>
                <a:gd name="connsiteY1" fmla="*/ 0 h 82550"/>
                <a:gd name="connsiteX2" fmla="*/ 685800 w 685800"/>
                <a:gd name="connsiteY2" fmla="*/ 82550 h 82550"/>
                <a:gd name="connsiteX3" fmla="*/ 644525 w 685800"/>
                <a:gd name="connsiteY3" fmla="*/ 82550 h 82550"/>
                <a:gd name="connsiteX4" fmla="*/ 41275 w 685800"/>
                <a:gd name="connsiteY4" fmla="*/ 82550 h 82550"/>
                <a:gd name="connsiteX5" fmla="*/ 0 w 685800"/>
                <a:gd name="connsiteY5" fmla="*/ 82550 h 82550"/>
                <a:gd name="connsiteX6" fmla="*/ 0 w 685800"/>
                <a:gd name="connsiteY6" fmla="*/ 0 h 82550"/>
                <a:gd name="connsiteX7" fmla="*/ 41275 w 6858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" h="82550">
                  <a:moveTo>
                    <a:pt x="644525" y="0"/>
                  </a:moveTo>
                  <a:cubicBezTo>
                    <a:pt x="667321" y="0"/>
                    <a:pt x="685800" y="0"/>
                    <a:pt x="685800" y="0"/>
                  </a:cubicBezTo>
                  <a:lnTo>
                    <a:pt x="685800" y="82550"/>
                  </a:lnTo>
                  <a:cubicBezTo>
                    <a:pt x="685800" y="82550"/>
                    <a:pt x="667321" y="82550"/>
                    <a:pt x="6445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4AEFF03-AD01-A97B-271A-A9FC361BF4CB}"/>
                </a:ext>
              </a:extLst>
            </p:cNvPr>
            <p:cNvSpPr/>
            <p:nvPr/>
          </p:nvSpPr>
          <p:spPr>
            <a:xfrm>
              <a:off x="1244600" y="1676400"/>
              <a:ext cx="1301750" cy="82550"/>
            </a:xfrm>
            <a:custGeom>
              <a:avLst/>
              <a:gdLst>
                <a:gd name="connsiteX0" fmla="*/ 1260475 w 1301750"/>
                <a:gd name="connsiteY0" fmla="*/ 0 h 82550"/>
                <a:gd name="connsiteX1" fmla="*/ 1301750 w 1301750"/>
                <a:gd name="connsiteY1" fmla="*/ 0 h 82550"/>
                <a:gd name="connsiteX2" fmla="*/ 1301750 w 1301750"/>
                <a:gd name="connsiteY2" fmla="*/ 82550 h 82550"/>
                <a:gd name="connsiteX3" fmla="*/ 1260475 w 1301750"/>
                <a:gd name="connsiteY3" fmla="*/ 82550 h 82550"/>
                <a:gd name="connsiteX4" fmla="*/ 41275 w 1301750"/>
                <a:gd name="connsiteY4" fmla="*/ 82550 h 82550"/>
                <a:gd name="connsiteX5" fmla="*/ 0 w 1301750"/>
                <a:gd name="connsiteY5" fmla="*/ 82550 h 82550"/>
                <a:gd name="connsiteX6" fmla="*/ 0 w 1301750"/>
                <a:gd name="connsiteY6" fmla="*/ 0 h 82550"/>
                <a:gd name="connsiteX7" fmla="*/ 41275 w 13017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1750" h="82550">
                  <a:moveTo>
                    <a:pt x="1260475" y="0"/>
                  </a:moveTo>
                  <a:cubicBezTo>
                    <a:pt x="1283271" y="0"/>
                    <a:pt x="1301750" y="0"/>
                    <a:pt x="1301750" y="0"/>
                  </a:cubicBezTo>
                  <a:lnTo>
                    <a:pt x="1301750" y="82550"/>
                  </a:lnTo>
                  <a:cubicBezTo>
                    <a:pt x="1301750" y="82550"/>
                    <a:pt x="1283271" y="82550"/>
                    <a:pt x="12604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D3D1E5F-978D-65F5-59D7-AC14BA03C97A}"/>
                </a:ext>
              </a:extLst>
            </p:cNvPr>
            <p:cNvSpPr/>
            <p:nvPr/>
          </p:nvSpPr>
          <p:spPr>
            <a:xfrm>
              <a:off x="3219450" y="5657850"/>
              <a:ext cx="1663700" cy="107950"/>
            </a:xfrm>
            <a:custGeom>
              <a:avLst/>
              <a:gdLst>
                <a:gd name="connsiteX0" fmla="*/ 1609725 w 1663700"/>
                <a:gd name="connsiteY0" fmla="*/ 0 h 107950"/>
                <a:gd name="connsiteX1" fmla="*/ 1663700 w 1663700"/>
                <a:gd name="connsiteY1" fmla="*/ 0 h 107950"/>
                <a:gd name="connsiteX2" fmla="*/ 1663700 w 1663700"/>
                <a:gd name="connsiteY2" fmla="*/ 107950 h 107950"/>
                <a:gd name="connsiteX3" fmla="*/ 1609725 w 1663700"/>
                <a:gd name="connsiteY3" fmla="*/ 107950 h 107950"/>
                <a:gd name="connsiteX4" fmla="*/ 53975 w 1663700"/>
                <a:gd name="connsiteY4" fmla="*/ 107950 h 107950"/>
                <a:gd name="connsiteX5" fmla="*/ 0 w 1663700"/>
                <a:gd name="connsiteY5" fmla="*/ 107950 h 107950"/>
                <a:gd name="connsiteX6" fmla="*/ 0 w 1663700"/>
                <a:gd name="connsiteY6" fmla="*/ 0 h 107950"/>
                <a:gd name="connsiteX7" fmla="*/ 53975 w 1663700"/>
                <a:gd name="connsiteY7" fmla="*/ 0 h 107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3700" h="107950">
                  <a:moveTo>
                    <a:pt x="1609725" y="0"/>
                  </a:moveTo>
                  <a:cubicBezTo>
                    <a:pt x="1639534" y="0"/>
                    <a:pt x="1663700" y="0"/>
                    <a:pt x="1663700" y="0"/>
                  </a:cubicBezTo>
                  <a:lnTo>
                    <a:pt x="1663700" y="107950"/>
                  </a:lnTo>
                  <a:cubicBezTo>
                    <a:pt x="1663700" y="107950"/>
                    <a:pt x="1639534" y="107950"/>
                    <a:pt x="1609725" y="107950"/>
                  </a:cubicBezTo>
                  <a:lnTo>
                    <a:pt x="53975" y="107950"/>
                  </a:lnTo>
                  <a:cubicBezTo>
                    <a:pt x="24165" y="107950"/>
                    <a:pt x="0" y="107950"/>
                    <a:pt x="0" y="107950"/>
                  </a:cubicBezTo>
                  <a:lnTo>
                    <a:pt x="0" y="0"/>
                  </a:lnTo>
                  <a:cubicBezTo>
                    <a:pt x="0" y="0"/>
                    <a:pt x="24165" y="0"/>
                    <a:pt x="539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7ACB68-0623-FF51-4AE8-EC6E9C14C958}"/>
                </a:ext>
              </a:extLst>
            </p:cNvPr>
            <p:cNvSpPr/>
            <p:nvPr/>
          </p:nvSpPr>
          <p:spPr>
            <a:xfrm>
              <a:off x="-876300" y="1092200"/>
              <a:ext cx="3327400" cy="82550"/>
            </a:xfrm>
            <a:custGeom>
              <a:avLst/>
              <a:gdLst>
                <a:gd name="connsiteX0" fmla="*/ 3286125 w 3327400"/>
                <a:gd name="connsiteY0" fmla="*/ 0 h 82550"/>
                <a:gd name="connsiteX1" fmla="*/ 3327400 w 3327400"/>
                <a:gd name="connsiteY1" fmla="*/ 0 h 82550"/>
                <a:gd name="connsiteX2" fmla="*/ 3327400 w 3327400"/>
                <a:gd name="connsiteY2" fmla="*/ 82550 h 82550"/>
                <a:gd name="connsiteX3" fmla="*/ 3286125 w 3327400"/>
                <a:gd name="connsiteY3" fmla="*/ 82550 h 82550"/>
                <a:gd name="connsiteX4" fmla="*/ 41275 w 3327400"/>
                <a:gd name="connsiteY4" fmla="*/ 82550 h 82550"/>
                <a:gd name="connsiteX5" fmla="*/ 0 w 3327400"/>
                <a:gd name="connsiteY5" fmla="*/ 82550 h 82550"/>
                <a:gd name="connsiteX6" fmla="*/ 0 w 3327400"/>
                <a:gd name="connsiteY6" fmla="*/ 0 h 82550"/>
                <a:gd name="connsiteX7" fmla="*/ 41275 w 3327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7400" h="82550">
                  <a:moveTo>
                    <a:pt x="3286125" y="0"/>
                  </a:moveTo>
                  <a:cubicBezTo>
                    <a:pt x="3308921" y="0"/>
                    <a:pt x="3327400" y="0"/>
                    <a:pt x="3327400" y="0"/>
                  </a:cubicBezTo>
                  <a:lnTo>
                    <a:pt x="3327400" y="82550"/>
                  </a:lnTo>
                  <a:cubicBezTo>
                    <a:pt x="3327400" y="82550"/>
                    <a:pt x="3308921" y="82550"/>
                    <a:pt x="3286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EA2EE9D-AA94-89D1-6809-17A99D9C3506}"/>
                </a:ext>
              </a:extLst>
            </p:cNvPr>
            <p:cNvSpPr/>
            <p:nvPr/>
          </p:nvSpPr>
          <p:spPr>
            <a:xfrm>
              <a:off x="8280400" y="4368800"/>
              <a:ext cx="3327400" cy="82550"/>
            </a:xfrm>
            <a:custGeom>
              <a:avLst/>
              <a:gdLst>
                <a:gd name="connsiteX0" fmla="*/ 3286125 w 3327400"/>
                <a:gd name="connsiteY0" fmla="*/ 0 h 82550"/>
                <a:gd name="connsiteX1" fmla="*/ 3327400 w 3327400"/>
                <a:gd name="connsiteY1" fmla="*/ 0 h 82550"/>
                <a:gd name="connsiteX2" fmla="*/ 3327400 w 3327400"/>
                <a:gd name="connsiteY2" fmla="*/ 82550 h 82550"/>
                <a:gd name="connsiteX3" fmla="*/ 3286125 w 3327400"/>
                <a:gd name="connsiteY3" fmla="*/ 82550 h 82550"/>
                <a:gd name="connsiteX4" fmla="*/ 41275 w 3327400"/>
                <a:gd name="connsiteY4" fmla="*/ 82550 h 82550"/>
                <a:gd name="connsiteX5" fmla="*/ 0 w 3327400"/>
                <a:gd name="connsiteY5" fmla="*/ 82550 h 82550"/>
                <a:gd name="connsiteX6" fmla="*/ 0 w 3327400"/>
                <a:gd name="connsiteY6" fmla="*/ 0 h 82550"/>
                <a:gd name="connsiteX7" fmla="*/ 41275 w 3327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7400" h="82550">
                  <a:moveTo>
                    <a:pt x="3286125" y="0"/>
                  </a:moveTo>
                  <a:cubicBezTo>
                    <a:pt x="3308921" y="0"/>
                    <a:pt x="3327400" y="0"/>
                    <a:pt x="3327400" y="0"/>
                  </a:cubicBezTo>
                  <a:lnTo>
                    <a:pt x="3327400" y="82550"/>
                  </a:lnTo>
                  <a:cubicBezTo>
                    <a:pt x="3327400" y="82550"/>
                    <a:pt x="3308921" y="82550"/>
                    <a:pt x="3286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A43C846-4DF3-DF2E-8682-8F002DE7F194}"/>
                </a:ext>
              </a:extLst>
            </p:cNvPr>
            <p:cNvSpPr/>
            <p:nvPr/>
          </p:nvSpPr>
          <p:spPr>
            <a:xfrm>
              <a:off x="438150" y="825500"/>
              <a:ext cx="901700" cy="82550"/>
            </a:xfrm>
            <a:custGeom>
              <a:avLst/>
              <a:gdLst>
                <a:gd name="connsiteX0" fmla="*/ 860425 w 901700"/>
                <a:gd name="connsiteY0" fmla="*/ 0 h 82550"/>
                <a:gd name="connsiteX1" fmla="*/ 901700 w 901700"/>
                <a:gd name="connsiteY1" fmla="*/ 0 h 82550"/>
                <a:gd name="connsiteX2" fmla="*/ 901700 w 901700"/>
                <a:gd name="connsiteY2" fmla="*/ 82550 h 82550"/>
                <a:gd name="connsiteX3" fmla="*/ 860425 w 901700"/>
                <a:gd name="connsiteY3" fmla="*/ 82550 h 82550"/>
                <a:gd name="connsiteX4" fmla="*/ 41275 w 901700"/>
                <a:gd name="connsiteY4" fmla="*/ 82550 h 82550"/>
                <a:gd name="connsiteX5" fmla="*/ 0 w 901700"/>
                <a:gd name="connsiteY5" fmla="*/ 82550 h 82550"/>
                <a:gd name="connsiteX6" fmla="*/ 0 w 901700"/>
                <a:gd name="connsiteY6" fmla="*/ 0 h 82550"/>
                <a:gd name="connsiteX7" fmla="*/ 41275 w 9017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1700" h="82550">
                  <a:moveTo>
                    <a:pt x="860425" y="0"/>
                  </a:moveTo>
                  <a:cubicBezTo>
                    <a:pt x="883221" y="0"/>
                    <a:pt x="901700" y="0"/>
                    <a:pt x="901700" y="0"/>
                  </a:cubicBezTo>
                  <a:lnTo>
                    <a:pt x="901700" y="82550"/>
                  </a:lnTo>
                  <a:cubicBezTo>
                    <a:pt x="901700" y="82550"/>
                    <a:pt x="883221" y="82550"/>
                    <a:pt x="8604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BE89BFB-D8BC-6F53-AD53-F511F238D7B6}"/>
                </a:ext>
              </a:extLst>
            </p:cNvPr>
            <p:cNvSpPr/>
            <p:nvPr/>
          </p:nvSpPr>
          <p:spPr>
            <a:xfrm>
              <a:off x="9594850" y="4102100"/>
              <a:ext cx="2819400" cy="82550"/>
            </a:xfrm>
            <a:custGeom>
              <a:avLst/>
              <a:gdLst>
                <a:gd name="connsiteX0" fmla="*/ 2778125 w 2819400"/>
                <a:gd name="connsiteY0" fmla="*/ 0 h 82550"/>
                <a:gd name="connsiteX1" fmla="*/ 2819400 w 2819400"/>
                <a:gd name="connsiteY1" fmla="*/ 0 h 82550"/>
                <a:gd name="connsiteX2" fmla="*/ 2819400 w 2819400"/>
                <a:gd name="connsiteY2" fmla="*/ 82550 h 82550"/>
                <a:gd name="connsiteX3" fmla="*/ 2778125 w 2819400"/>
                <a:gd name="connsiteY3" fmla="*/ 82550 h 82550"/>
                <a:gd name="connsiteX4" fmla="*/ 41275 w 2819400"/>
                <a:gd name="connsiteY4" fmla="*/ 82550 h 82550"/>
                <a:gd name="connsiteX5" fmla="*/ 0 w 2819400"/>
                <a:gd name="connsiteY5" fmla="*/ 82550 h 82550"/>
                <a:gd name="connsiteX6" fmla="*/ 0 w 2819400"/>
                <a:gd name="connsiteY6" fmla="*/ 0 h 82550"/>
                <a:gd name="connsiteX7" fmla="*/ 41275 w 2819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9400" h="82550">
                  <a:moveTo>
                    <a:pt x="2778125" y="0"/>
                  </a:moveTo>
                  <a:cubicBezTo>
                    <a:pt x="2800921" y="0"/>
                    <a:pt x="2819400" y="0"/>
                    <a:pt x="2819400" y="0"/>
                  </a:cubicBezTo>
                  <a:lnTo>
                    <a:pt x="2819400" y="82550"/>
                  </a:lnTo>
                  <a:cubicBezTo>
                    <a:pt x="2819400" y="82550"/>
                    <a:pt x="2800921" y="82550"/>
                    <a:pt x="2778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E11A1C1-DC4A-6EC5-36AA-C70297C1DA3D}"/>
                </a:ext>
              </a:extLst>
            </p:cNvPr>
            <p:cNvSpPr/>
            <p:nvPr/>
          </p:nvSpPr>
          <p:spPr>
            <a:xfrm>
              <a:off x="-457200" y="124460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F5FC26D-A8E5-F5B7-BB72-65E019E56DCD}"/>
                </a:ext>
              </a:extLst>
            </p:cNvPr>
            <p:cNvSpPr/>
            <p:nvPr/>
          </p:nvSpPr>
          <p:spPr>
            <a:xfrm>
              <a:off x="8699500" y="452120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093C402-004C-D154-C9B7-623330B3AD26}"/>
                </a:ext>
              </a:extLst>
            </p:cNvPr>
            <p:cNvSpPr/>
            <p:nvPr/>
          </p:nvSpPr>
          <p:spPr>
            <a:xfrm>
              <a:off x="10496550" y="4972050"/>
              <a:ext cx="1473200" cy="228600"/>
            </a:xfrm>
            <a:custGeom>
              <a:avLst/>
              <a:gdLst>
                <a:gd name="connsiteX0" fmla="*/ 1358900 w 1473200"/>
                <a:gd name="connsiteY0" fmla="*/ 0 h 228600"/>
                <a:gd name="connsiteX1" fmla="*/ 1473200 w 1473200"/>
                <a:gd name="connsiteY1" fmla="*/ 0 h 228600"/>
                <a:gd name="connsiteX2" fmla="*/ 1473200 w 1473200"/>
                <a:gd name="connsiteY2" fmla="*/ 228600 h 228600"/>
                <a:gd name="connsiteX3" fmla="*/ 1358900 w 1473200"/>
                <a:gd name="connsiteY3" fmla="*/ 228600 h 228600"/>
                <a:gd name="connsiteX4" fmla="*/ 114300 w 1473200"/>
                <a:gd name="connsiteY4" fmla="*/ 228600 h 228600"/>
                <a:gd name="connsiteX5" fmla="*/ 0 w 1473200"/>
                <a:gd name="connsiteY5" fmla="*/ 228600 h 228600"/>
                <a:gd name="connsiteX6" fmla="*/ 0 w 1473200"/>
                <a:gd name="connsiteY6" fmla="*/ 0 h 228600"/>
                <a:gd name="connsiteX7" fmla="*/ 114300 w 1473200"/>
                <a:gd name="connsiteY7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3200" h="228600">
                  <a:moveTo>
                    <a:pt x="1358900" y="0"/>
                  </a:moveTo>
                  <a:cubicBezTo>
                    <a:pt x="1422026" y="0"/>
                    <a:pt x="1473200" y="0"/>
                    <a:pt x="1473200" y="0"/>
                  </a:cubicBezTo>
                  <a:lnTo>
                    <a:pt x="1473200" y="228600"/>
                  </a:lnTo>
                  <a:cubicBezTo>
                    <a:pt x="1473200" y="228600"/>
                    <a:pt x="1422026" y="228600"/>
                    <a:pt x="1358900" y="228600"/>
                  </a:cubicBezTo>
                  <a:lnTo>
                    <a:pt x="114300" y="228600"/>
                  </a:lnTo>
                  <a:cubicBezTo>
                    <a:pt x="51174" y="228600"/>
                    <a:pt x="0" y="228600"/>
                    <a:pt x="0" y="228600"/>
                  </a:cubicBezTo>
                  <a:lnTo>
                    <a:pt x="0" y="0"/>
                  </a:lnTo>
                  <a:cubicBezTo>
                    <a:pt x="0" y="0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Graphic 2" descr="Information with solid fill">
            <a:extLst>
              <a:ext uri="{FF2B5EF4-FFF2-40B4-BE49-F238E27FC236}">
                <a16:creationId xmlns:a16="http://schemas.microsoft.com/office/drawing/2014/main" id="{ED1607EF-2BBA-8DC4-A8AD-574EC8A271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4260" y="123180"/>
            <a:ext cx="432000" cy="432000"/>
          </a:xfrm>
          <a:prstGeom prst="rect">
            <a:avLst/>
          </a:prstGeom>
        </p:spPr>
      </p:pic>
      <p:sp>
        <p:nvSpPr>
          <p:cNvPr id="6" name="Content Placeholder 98">
            <a:extLst>
              <a:ext uri="{FF2B5EF4-FFF2-40B4-BE49-F238E27FC236}">
                <a16:creationId xmlns:a16="http://schemas.microsoft.com/office/drawing/2014/main" id="{584B942D-572C-EE41-C800-AE3058BEDE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9FF5BB-B655-B9B3-EEE5-00BA8ECA9A7E}"/>
              </a:ext>
            </a:extLst>
          </p:cNvPr>
          <p:cNvSpPr txBox="1"/>
          <p:nvPr userDrawn="1"/>
        </p:nvSpPr>
        <p:spPr>
          <a:xfrm>
            <a:off x="904550" y="79112"/>
            <a:ext cx="378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Further information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77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2">
            <a:extLst>
              <a:ext uri="{FF2B5EF4-FFF2-40B4-BE49-F238E27FC236}">
                <a16:creationId xmlns:a16="http://schemas.microsoft.com/office/drawing/2014/main" id="{98621341-4473-09B9-F32A-A11216AF55B3}"/>
              </a:ext>
            </a:extLst>
          </p:cNvPr>
          <p:cNvGrpSpPr/>
          <p:nvPr userDrawn="1"/>
        </p:nvGrpSpPr>
        <p:grpSpPr>
          <a:xfrm>
            <a:off x="-3543300" y="-2247900"/>
            <a:ext cx="16503650" cy="9944100"/>
            <a:chOff x="-3543300" y="-2247900"/>
            <a:chExt cx="16503650" cy="994410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A9A9A3A-BD28-9AF3-1914-1747E82B6337}"/>
                </a:ext>
              </a:extLst>
            </p:cNvPr>
            <p:cNvSpPr/>
            <p:nvPr/>
          </p:nvSpPr>
          <p:spPr>
            <a:xfrm>
              <a:off x="1201426" y="4480731"/>
              <a:ext cx="68103" cy="859853"/>
            </a:xfrm>
            <a:custGeom>
              <a:avLst/>
              <a:gdLst>
                <a:gd name="connsiteX0" fmla="*/ 68104 w 68103"/>
                <a:gd name="connsiteY0" fmla="*/ 0 h 859853"/>
                <a:gd name="connsiteX1" fmla="*/ 68104 w 68103"/>
                <a:gd name="connsiteY1" fmla="*/ 859853 h 859853"/>
                <a:gd name="connsiteX2" fmla="*/ 0 w 68103"/>
                <a:gd name="connsiteY2" fmla="*/ 859853 h 859853"/>
                <a:gd name="connsiteX3" fmla="*/ 0 w 68103"/>
                <a:gd name="connsiteY3" fmla="*/ 0 h 859853"/>
                <a:gd name="connsiteX4" fmla="*/ 68104 w 68103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03" h="859853">
                  <a:moveTo>
                    <a:pt x="68104" y="0"/>
                  </a:moveTo>
                  <a:lnTo>
                    <a:pt x="68104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04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71705F2-A13E-2AA8-8578-C7E364F6A7D2}"/>
                </a:ext>
              </a:extLst>
            </p:cNvPr>
            <p:cNvSpPr/>
            <p:nvPr/>
          </p:nvSpPr>
          <p:spPr>
            <a:xfrm>
              <a:off x="1431283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27CE7FB-6B67-6320-A748-E6E2FFE30677}"/>
                </a:ext>
              </a:extLst>
            </p:cNvPr>
            <p:cNvSpPr/>
            <p:nvPr/>
          </p:nvSpPr>
          <p:spPr>
            <a:xfrm>
              <a:off x="1661140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8EBD037-A98F-D766-863C-22708ED12216}"/>
                </a:ext>
              </a:extLst>
            </p:cNvPr>
            <p:cNvSpPr/>
            <p:nvPr/>
          </p:nvSpPr>
          <p:spPr>
            <a:xfrm>
              <a:off x="1891004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19308FC-A362-C602-E625-DC6143A750F9}"/>
                </a:ext>
              </a:extLst>
            </p:cNvPr>
            <p:cNvSpPr/>
            <p:nvPr/>
          </p:nvSpPr>
          <p:spPr>
            <a:xfrm>
              <a:off x="849494" y="4790405"/>
              <a:ext cx="1451372" cy="729967"/>
            </a:xfrm>
            <a:custGeom>
              <a:avLst/>
              <a:gdLst>
                <a:gd name="connsiteX0" fmla="*/ 716053 w 1451372"/>
                <a:gd name="connsiteY0" fmla="*/ 3953 h 729967"/>
                <a:gd name="connsiteX1" fmla="*/ 735319 w 1451372"/>
                <a:gd name="connsiteY1" fmla="*/ 3953 h 729967"/>
                <a:gd name="connsiteX2" fmla="*/ 1447262 w 1451372"/>
                <a:gd name="connsiteY2" fmla="*/ 706485 h 729967"/>
                <a:gd name="connsiteX3" fmla="*/ 1437629 w 1451372"/>
                <a:gd name="connsiteY3" fmla="*/ 729967 h 729967"/>
                <a:gd name="connsiteX4" fmla="*/ 13743 w 1451372"/>
                <a:gd name="connsiteY4" fmla="*/ 729967 h 729967"/>
                <a:gd name="connsiteX5" fmla="*/ 4110 w 1451372"/>
                <a:gd name="connsiteY5" fmla="*/ 706485 h 729967"/>
                <a:gd name="connsiteX6" fmla="*/ 716053 w 1451372"/>
                <a:gd name="connsiteY6" fmla="*/ 3953 h 729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1372" h="729967">
                  <a:moveTo>
                    <a:pt x="716053" y="3953"/>
                  </a:moveTo>
                  <a:cubicBezTo>
                    <a:pt x="721394" y="-1318"/>
                    <a:pt x="729979" y="-1318"/>
                    <a:pt x="735319" y="3953"/>
                  </a:cubicBezTo>
                  <a:lnTo>
                    <a:pt x="1447262" y="706485"/>
                  </a:lnTo>
                  <a:cubicBezTo>
                    <a:pt x="1455993" y="715102"/>
                    <a:pt x="1449891" y="729967"/>
                    <a:pt x="1437629" y="729967"/>
                  </a:cubicBezTo>
                  <a:lnTo>
                    <a:pt x="13743" y="729967"/>
                  </a:lnTo>
                  <a:cubicBezTo>
                    <a:pt x="1481" y="729967"/>
                    <a:pt x="-4621" y="715102"/>
                    <a:pt x="4110" y="706485"/>
                  </a:cubicBezTo>
                  <a:lnTo>
                    <a:pt x="716053" y="3953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9F190B9-F3A8-EBB3-B3B1-53EBACB17DE2}"/>
                </a:ext>
              </a:extLst>
            </p:cNvPr>
            <p:cNvSpPr/>
            <p:nvPr/>
          </p:nvSpPr>
          <p:spPr>
            <a:xfrm>
              <a:off x="1081613" y="4954982"/>
              <a:ext cx="993993" cy="503667"/>
            </a:xfrm>
            <a:custGeom>
              <a:avLst/>
              <a:gdLst>
                <a:gd name="connsiteX0" fmla="*/ 487370 w 993993"/>
                <a:gd name="connsiteY0" fmla="*/ 3948 h 503667"/>
                <a:gd name="connsiteX1" fmla="*/ 506623 w 993993"/>
                <a:gd name="connsiteY1" fmla="*/ 3948 h 503667"/>
                <a:gd name="connsiteX2" fmla="*/ 989877 w 993993"/>
                <a:gd name="connsiteY2" fmla="*/ 480179 h 503667"/>
                <a:gd name="connsiteX3" fmla="*/ 980251 w 993993"/>
                <a:gd name="connsiteY3" fmla="*/ 503668 h 503667"/>
                <a:gd name="connsiteX4" fmla="*/ 13743 w 993993"/>
                <a:gd name="connsiteY4" fmla="*/ 503668 h 503667"/>
                <a:gd name="connsiteX5" fmla="*/ 4116 w 993993"/>
                <a:gd name="connsiteY5" fmla="*/ 480179 h 503667"/>
                <a:gd name="connsiteX6" fmla="*/ 487370 w 993993"/>
                <a:gd name="connsiteY6" fmla="*/ 3948 h 503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93993" h="503667">
                  <a:moveTo>
                    <a:pt x="487370" y="3948"/>
                  </a:moveTo>
                  <a:cubicBezTo>
                    <a:pt x="492711" y="-1316"/>
                    <a:pt x="501283" y="-1316"/>
                    <a:pt x="506623" y="3948"/>
                  </a:cubicBezTo>
                  <a:lnTo>
                    <a:pt x="989877" y="480179"/>
                  </a:lnTo>
                  <a:cubicBezTo>
                    <a:pt x="998615" y="488790"/>
                    <a:pt x="992519" y="503668"/>
                    <a:pt x="980251" y="503668"/>
                  </a:cubicBezTo>
                  <a:lnTo>
                    <a:pt x="13743" y="503668"/>
                  </a:lnTo>
                  <a:cubicBezTo>
                    <a:pt x="1475" y="503668"/>
                    <a:pt x="-4622" y="488790"/>
                    <a:pt x="4116" y="480179"/>
                  </a:cubicBezTo>
                  <a:lnTo>
                    <a:pt x="487370" y="3948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A04406D-4C09-59D0-DFE1-797B5B5A4532}"/>
                </a:ext>
              </a:extLst>
            </p:cNvPr>
            <p:cNvSpPr/>
            <p:nvPr/>
          </p:nvSpPr>
          <p:spPr>
            <a:xfrm>
              <a:off x="1112266" y="4140200"/>
              <a:ext cx="932688" cy="469772"/>
            </a:xfrm>
            <a:custGeom>
              <a:avLst/>
              <a:gdLst>
                <a:gd name="connsiteX0" fmla="*/ 932688 w 932688"/>
                <a:gd name="connsiteY0" fmla="*/ 469773 h 469772"/>
                <a:gd name="connsiteX1" fmla="*/ 796100 w 932688"/>
                <a:gd name="connsiteY1" fmla="*/ 137592 h 469772"/>
                <a:gd name="connsiteX2" fmla="*/ 466344 w 932688"/>
                <a:gd name="connsiteY2" fmla="*/ 0 h 469772"/>
                <a:gd name="connsiteX3" fmla="*/ 136588 w 932688"/>
                <a:gd name="connsiteY3" fmla="*/ 137592 h 469772"/>
                <a:gd name="connsiteX4" fmla="*/ 0 w 932688"/>
                <a:gd name="connsiteY4" fmla="*/ 469773 h 469772"/>
                <a:gd name="connsiteX5" fmla="*/ 466344 w 932688"/>
                <a:gd name="connsiteY5" fmla="*/ 469773 h 469772"/>
                <a:gd name="connsiteX6" fmla="*/ 932688 w 932688"/>
                <a:gd name="connsiteY6" fmla="*/ 469773 h 46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2688" h="469772">
                  <a:moveTo>
                    <a:pt x="932688" y="469773"/>
                  </a:moveTo>
                  <a:cubicBezTo>
                    <a:pt x="932688" y="345180"/>
                    <a:pt x="883552" y="225692"/>
                    <a:pt x="796100" y="137592"/>
                  </a:cubicBezTo>
                  <a:cubicBezTo>
                    <a:pt x="708641" y="49492"/>
                    <a:pt x="590023" y="0"/>
                    <a:pt x="466344" y="0"/>
                  </a:cubicBezTo>
                  <a:cubicBezTo>
                    <a:pt x="342659" y="0"/>
                    <a:pt x="224041" y="49492"/>
                    <a:pt x="136588" y="137592"/>
                  </a:cubicBezTo>
                  <a:cubicBezTo>
                    <a:pt x="49130" y="225692"/>
                    <a:pt x="0" y="345180"/>
                    <a:pt x="0" y="469773"/>
                  </a:cubicBezTo>
                  <a:lnTo>
                    <a:pt x="466344" y="469773"/>
                  </a:lnTo>
                  <a:lnTo>
                    <a:pt x="932688" y="469773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4F9A231-8707-2DA9-92F4-27D93A94894E}"/>
                </a:ext>
              </a:extLst>
            </p:cNvPr>
            <p:cNvSpPr/>
            <p:nvPr/>
          </p:nvSpPr>
          <p:spPr>
            <a:xfrm>
              <a:off x="913383" y="5628385"/>
              <a:ext cx="96012" cy="685800"/>
            </a:xfrm>
            <a:custGeom>
              <a:avLst/>
              <a:gdLst>
                <a:gd name="connsiteX0" fmla="*/ 96012 w 96012"/>
                <a:gd name="connsiteY0" fmla="*/ 0 h 685800"/>
                <a:gd name="connsiteX1" fmla="*/ 96012 w 96012"/>
                <a:gd name="connsiteY1" fmla="*/ 685800 h 685800"/>
                <a:gd name="connsiteX2" fmla="*/ 0 w 96012"/>
                <a:gd name="connsiteY2" fmla="*/ 685800 h 685800"/>
                <a:gd name="connsiteX3" fmla="*/ 0 w 96012"/>
                <a:gd name="connsiteY3" fmla="*/ 0 h 685800"/>
                <a:gd name="connsiteX4" fmla="*/ 96012 w 96012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2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FABF6FD-E967-9A07-186C-3EABFE507905}"/>
                </a:ext>
              </a:extLst>
            </p:cNvPr>
            <p:cNvSpPr/>
            <p:nvPr/>
          </p:nvSpPr>
          <p:spPr>
            <a:xfrm>
              <a:off x="858519" y="5607811"/>
              <a:ext cx="205740" cy="102870"/>
            </a:xfrm>
            <a:custGeom>
              <a:avLst/>
              <a:gdLst>
                <a:gd name="connsiteX0" fmla="*/ 0 w 205740"/>
                <a:gd name="connsiteY0" fmla="*/ 0 h 102870"/>
                <a:gd name="connsiteX1" fmla="*/ 30131 w 205740"/>
                <a:gd name="connsiteY1" fmla="*/ 72739 h 102870"/>
                <a:gd name="connsiteX2" fmla="*/ 102870 w 205740"/>
                <a:gd name="connsiteY2" fmla="*/ 102870 h 102870"/>
                <a:gd name="connsiteX3" fmla="*/ 175609 w 205740"/>
                <a:gd name="connsiteY3" fmla="*/ 72739 h 102870"/>
                <a:gd name="connsiteX4" fmla="*/ 205740 w 205740"/>
                <a:gd name="connsiteY4" fmla="*/ 0 h 102870"/>
                <a:gd name="connsiteX5" fmla="*/ 102870 w 205740"/>
                <a:gd name="connsiteY5" fmla="*/ 0 h 102870"/>
                <a:gd name="connsiteX6" fmla="*/ 0 w 205740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90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2C3176-54CC-EE17-A8BF-920064CECF4D}"/>
                </a:ext>
              </a:extLst>
            </p:cNvPr>
            <p:cNvSpPr/>
            <p:nvPr/>
          </p:nvSpPr>
          <p:spPr>
            <a:xfrm>
              <a:off x="858519" y="6273038"/>
              <a:ext cx="205740" cy="102870"/>
            </a:xfrm>
            <a:custGeom>
              <a:avLst/>
              <a:gdLst>
                <a:gd name="connsiteX0" fmla="*/ 205740 w 205740"/>
                <a:gd name="connsiteY0" fmla="*/ 102870 h 102870"/>
                <a:gd name="connsiteX1" fmla="*/ 175609 w 205740"/>
                <a:gd name="connsiteY1" fmla="*/ 30131 h 102870"/>
                <a:gd name="connsiteX2" fmla="*/ 102870 w 205740"/>
                <a:gd name="connsiteY2" fmla="*/ 0 h 102870"/>
                <a:gd name="connsiteX3" fmla="*/ 30131 w 205740"/>
                <a:gd name="connsiteY3" fmla="*/ 30131 h 102870"/>
                <a:gd name="connsiteX4" fmla="*/ 0 w 205740"/>
                <a:gd name="connsiteY4" fmla="*/ 102870 h 102870"/>
                <a:gd name="connsiteX5" fmla="*/ 102870 w 205740"/>
                <a:gd name="connsiteY5" fmla="*/ 102870 h 102870"/>
                <a:gd name="connsiteX6" fmla="*/ 205740 w 205740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0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62ED2E8-D69C-F130-CCE6-6E7842E5D6A2}"/>
                </a:ext>
              </a:extLst>
            </p:cNvPr>
            <p:cNvSpPr/>
            <p:nvPr/>
          </p:nvSpPr>
          <p:spPr>
            <a:xfrm>
              <a:off x="1324863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35148A0-3B06-D803-3EAC-A46F3FCD4D41}"/>
                </a:ext>
              </a:extLst>
            </p:cNvPr>
            <p:cNvSpPr/>
            <p:nvPr/>
          </p:nvSpPr>
          <p:spPr>
            <a:xfrm>
              <a:off x="1270000" y="5607811"/>
              <a:ext cx="205739" cy="102870"/>
            </a:xfrm>
            <a:custGeom>
              <a:avLst/>
              <a:gdLst>
                <a:gd name="connsiteX0" fmla="*/ 0 w 205739"/>
                <a:gd name="connsiteY0" fmla="*/ 0 h 102870"/>
                <a:gd name="connsiteX1" fmla="*/ 30131 w 205739"/>
                <a:gd name="connsiteY1" fmla="*/ 72739 h 102870"/>
                <a:gd name="connsiteX2" fmla="*/ 102870 w 205739"/>
                <a:gd name="connsiteY2" fmla="*/ 102870 h 102870"/>
                <a:gd name="connsiteX3" fmla="*/ 175609 w 205739"/>
                <a:gd name="connsiteY3" fmla="*/ 72739 h 102870"/>
                <a:gd name="connsiteX4" fmla="*/ 205740 w 205739"/>
                <a:gd name="connsiteY4" fmla="*/ 0 h 102870"/>
                <a:gd name="connsiteX5" fmla="*/ 102870 w 205739"/>
                <a:gd name="connsiteY5" fmla="*/ 0 h 102870"/>
                <a:gd name="connsiteX6" fmla="*/ 0 w 205739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84" y="102870"/>
                    <a:pt x="102870" y="102870"/>
                  </a:cubicBezTo>
                  <a:cubicBezTo>
                    <a:pt x="130150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260290-83B4-7712-CE99-3FB5DFD8BBDB}"/>
                </a:ext>
              </a:extLst>
            </p:cNvPr>
            <p:cNvSpPr/>
            <p:nvPr/>
          </p:nvSpPr>
          <p:spPr>
            <a:xfrm>
              <a:off x="1270000" y="6273038"/>
              <a:ext cx="205739" cy="102870"/>
            </a:xfrm>
            <a:custGeom>
              <a:avLst/>
              <a:gdLst>
                <a:gd name="connsiteX0" fmla="*/ 205740 w 205739"/>
                <a:gd name="connsiteY0" fmla="*/ 102870 h 102870"/>
                <a:gd name="connsiteX1" fmla="*/ 175609 w 205739"/>
                <a:gd name="connsiteY1" fmla="*/ 30131 h 102870"/>
                <a:gd name="connsiteX2" fmla="*/ 102870 w 205739"/>
                <a:gd name="connsiteY2" fmla="*/ 0 h 102870"/>
                <a:gd name="connsiteX3" fmla="*/ 30131 w 205739"/>
                <a:gd name="connsiteY3" fmla="*/ 30131 h 102870"/>
                <a:gd name="connsiteX4" fmla="*/ 0 w 205739"/>
                <a:gd name="connsiteY4" fmla="*/ 102870 h 102870"/>
                <a:gd name="connsiteX5" fmla="*/ 102870 w 205739"/>
                <a:gd name="connsiteY5" fmla="*/ 102870 h 102870"/>
                <a:gd name="connsiteX6" fmla="*/ 205740 w 205739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84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CAC705D-A2DB-AEA7-C865-76753E0BBAD7}"/>
                </a:ext>
              </a:extLst>
            </p:cNvPr>
            <p:cNvSpPr/>
            <p:nvPr/>
          </p:nvSpPr>
          <p:spPr>
            <a:xfrm>
              <a:off x="1736350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21B567-5729-EE2A-E57C-9470D7A666C2}"/>
                </a:ext>
              </a:extLst>
            </p:cNvPr>
            <p:cNvSpPr/>
            <p:nvPr/>
          </p:nvSpPr>
          <p:spPr>
            <a:xfrm>
              <a:off x="1681479" y="5607811"/>
              <a:ext cx="205740" cy="102870"/>
            </a:xfrm>
            <a:custGeom>
              <a:avLst/>
              <a:gdLst>
                <a:gd name="connsiteX0" fmla="*/ 0 w 205740"/>
                <a:gd name="connsiteY0" fmla="*/ 0 h 102870"/>
                <a:gd name="connsiteX1" fmla="*/ 30131 w 205740"/>
                <a:gd name="connsiteY1" fmla="*/ 72739 h 102870"/>
                <a:gd name="connsiteX2" fmla="*/ 102870 w 205740"/>
                <a:gd name="connsiteY2" fmla="*/ 102870 h 102870"/>
                <a:gd name="connsiteX3" fmla="*/ 175609 w 205740"/>
                <a:gd name="connsiteY3" fmla="*/ 72739 h 102870"/>
                <a:gd name="connsiteX4" fmla="*/ 205740 w 205740"/>
                <a:gd name="connsiteY4" fmla="*/ 0 h 102870"/>
                <a:gd name="connsiteX5" fmla="*/ 102870 w 205740"/>
                <a:gd name="connsiteY5" fmla="*/ 0 h 102870"/>
                <a:gd name="connsiteX6" fmla="*/ 0 w 205740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91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32D52A7-73CF-E3E4-C453-1302EB0FE8BA}"/>
                </a:ext>
              </a:extLst>
            </p:cNvPr>
            <p:cNvSpPr/>
            <p:nvPr/>
          </p:nvSpPr>
          <p:spPr>
            <a:xfrm>
              <a:off x="1681479" y="6273038"/>
              <a:ext cx="205740" cy="102870"/>
            </a:xfrm>
            <a:custGeom>
              <a:avLst/>
              <a:gdLst>
                <a:gd name="connsiteX0" fmla="*/ 205740 w 205740"/>
                <a:gd name="connsiteY0" fmla="*/ 102870 h 102870"/>
                <a:gd name="connsiteX1" fmla="*/ 175609 w 205740"/>
                <a:gd name="connsiteY1" fmla="*/ 30131 h 102870"/>
                <a:gd name="connsiteX2" fmla="*/ 102870 w 205740"/>
                <a:gd name="connsiteY2" fmla="*/ 0 h 102870"/>
                <a:gd name="connsiteX3" fmla="*/ 30131 w 205740"/>
                <a:gd name="connsiteY3" fmla="*/ 30131 h 102870"/>
                <a:gd name="connsiteX4" fmla="*/ 0 w 205740"/>
                <a:gd name="connsiteY4" fmla="*/ 102870 h 102870"/>
                <a:gd name="connsiteX5" fmla="*/ 102870 w 205740"/>
                <a:gd name="connsiteY5" fmla="*/ 102870 h 102870"/>
                <a:gd name="connsiteX6" fmla="*/ 205740 w 205740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205740" y="102870"/>
                  </a:moveTo>
                  <a:cubicBezTo>
                    <a:pt x="205740" y="75584"/>
                    <a:pt x="194907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1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B2C5692-2DE9-4012-B15D-DF45430751B0}"/>
                </a:ext>
              </a:extLst>
            </p:cNvPr>
            <p:cNvSpPr/>
            <p:nvPr/>
          </p:nvSpPr>
          <p:spPr>
            <a:xfrm>
              <a:off x="2147823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1A54E1B-0A9E-962A-E7AE-D90F74A33D0D}"/>
                </a:ext>
              </a:extLst>
            </p:cNvPr>
            <p:cNvSpPr/>
            <p:nvPr/>
          </p:nvSpPr>
          <p:spPr>
            <a:xfrm>
              <a:off x="2092960" y="5607811"/>
              <a:ext cx="205739" cy="102870"/>
            </a:xfrm>
            <a:custGeom>
              <a:avLst/>
              <a:gdLst>
                <a:gd name="connsiteX0" fmla="*/ 0 w 205739"/>
                <a:gd name="connsiteY0" fmla="*/ 0 h 102870"/>
                <a:gd name="connsiteX1" fmla="*/ 30131 w 205739"/>
                <a:gd name="connsiteY1" fmla="*/ 72739 h 102870"/>
                <a:gd name="connsiteX2" fmla="*/ 102870 w 205739"/>
                <a:gd name="connsiteY2" fmla="*/ 102870 h 102870"/>
                <a:gd name="connsiteX3" fmla="*/ 175609 w 205739"/>
                <a:gd name="connsiteY3" fmla="*/ 72739 h 102870"/>
                <a:gd name="connsiteX4" fmla="*/ 205740 w 205739"/>
                <a:gd name="connsiteY4" fmla="*/ 0 h 102870"/>
                <a:gd name="connsiteX5" fmla="*/ 102870 w 205739"/>
                <a:gd name="connsiteY5" fmla="*/ 0 h 102870"/>
                <a:gd name="connsiteX6" fmla="*/ 0 w 205739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84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FE5ADAC-50BB-85D8-7AB7-88ACB9E67570}"/>
                </a:ext>
              </a:extLst>
            </p:cNvPr>
            <p:cNvSpPr/>
            <p:nvPr/>
          </p:nvSpPr>
          <p:spPr>
            <a:xfrm>
              <a:off x="2092960" y="6273038"/>
              <a:ext cx="205739" cy="102870"/>
            </a:xfrm>
            <a:custGeom>
              <a:avLst/>
              <a:gdLst>
                <a:gd name="connsiteX0" fmla="*/ 205740 w 205739"/>
                <a:gd name="connsiteY0" fmla="*/ 102870 h 102870"/>
                <a:gd name="connsiteX1" fmla="*/ 175609 w 205739"/>
                <a:gd name="connsiteY1" fmla="*/ 30131 h 102870"/>
                <a:gd name="connsiteX2" fmla="*/ 102870 w 205739"/>
                <a:gd name="connsiteY2" fmla="*/ 0 h 102870"/>
                <a:gd name="connsiteX3" fmla="*/ 30131 w 205739"/>
                <a:gd name="connsiteY3" fmla="*/ 30131 h 102870"/>
                <a:gd name="connsiteX4" fmla="*/ 0 w 205739"/>
                <a:gd name="connsiteY4" fmla="*/ 102870 h 102870"/>
                <a:gd name="connsiteX5" fmla="*/ 102870 w 205739"/>
                <a:gd name="connsiteY5" fmla="*/ 102870 h 102870"/>
                <a:gd name="connsiteX6" fmla="*/ 205740 w 205739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0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49B1922-3FCA-4942-36FC-F2AFB7EF649C}"/>
                </a:ext>
              </a:extLst>
            </p:cNvPr>
            <p:cNvSpPr/>
            <p:nvPr/>
          </p:nvSpPr>
          <p:spPr>
            <a:xfrm>
              <a:off x="1023111" y="4606544"/>
              <a:ext cx="1110995" cy="75438"/>
            </a:xfrm>
            <a:custGeom>
              <a:avLst/>
              <a:gdLst>
                <a:gd name="connsiteX0" fmla="*/ 0 w 1110995"/>
                <a:gd name="connsiteY0" fmla="*/ 37719 h 75438"/>
                <a:gd name="connsiteX1" fmla="*/ 37719 w 1110995"/>
                <a:gd name="connsiteY1" fmla="*/ 0 h 75438"/>
                <a:gd name="connsiteX2" fmla="*/ 1073277 w 1110995"/>
                <a:gd name="connsiteY2" fmla="*/ 0 h 75438"/>
                <a:gd name="connsiteX3" fmla="*/ 1110996 w 1110995"/>
                <a:gd name="connsiteY3" fmla="*/ 37719 h 75438"/>
                <a:gd name="connsiteX4" fmla="*/ 1073277 w 1110995"/>
                <a:gd name="connsiteY4" fmla="*/ 75438 h 75438"/>
                <a:gd name="connsiteX5" fmla="*/ 37719 w 1110995"/>
                <a:gd name="connsiteY5" fmla="*/ 75438 h 75438"/>
                <a:gd name="connsiteX6" fmla="*/ 0 w 1110995"/>
                <a:gd name="connsiteY6" fmla="*/ 37719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0995" h="75438">
                  <a:moveTo>
                    <a:pt x="0" y="37719"/>
                  </a:moveTo>
                  <a:cubicBezTo>
                    <a:pt x="0" y="16885"/>
                    <a:pt x="16891" y="0"/>
                    <a:pt x="37719" y="0"/>
                  </a:cubicBezTo>
                  <a:lnTo>
                    <a:pt x="1073277" y="0"/>
                  </a:lnTo>
                  <a:cubicBezTo>
                    <a:pt x="1094111" y="0"/>
                    <a:pt x="1110996" y="16885"/>
                    <a:pt x="1110996" y="37719"/>
                  </a:cubicBezTo>
                  <a:cubicBezTo>
                    <a:pt x="1110996" y="58553"/>
                    <a:pt x="1094111" y="75438"/>
                    <a:pt x="1073277" y="75438"/>
                  </a:cubicBezTo>
                  <a:lnTo>
                    <a:pt x="37719" y="75438"/>
                  </a:lnTo>
                  <a:cubicBezTo>
                    <a:pt x="16891" y="75438"/>
                    <a:pt x="0" y="58553"/>
                    <a:pt x="0" y="37719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E97C8DB-8B00-FB4F-0E3E-DBE2ACC4AE6C}"/>
                </a:ext>
              </a:extLst>
            </p:cNvPr>
            <p:cNvSpPr/>
            <p:nvPr/>
          </p:nvSpPr>
          <p:spPr>
            <a:xfrm>
              <a:off x="625348" y="6375908"/>
              <a:ext cx="1899666" cy="205739"/>
            </a:xfrm>
            <a:custGeom>
              <a:avLst/>
              <a:gdLst>
                <a:gd name="connsiteX0" fmla="*/ 0 w 1899666"/>
                <a:gd name="connsiteY0" fmla="*/ 13716 h 205739"/>
                <a:gd name="connsiteX1" fmla="*/ 13716 w 1899666"/>
                <a:gd name="connsiteY1" fmla="*/ 0 h 205739"/>
                <a:gd name="connsiteX2" fmla="*/ 1885950 w 1899666"/>
                <a:gd name="connsiteY2" fmla="*/ 0 h 205739"/>
                <a:gd name="connsiteX3" fmla="*/ 1899666 w 1899666"/>
                <a:gd name="connsiteY3" fmla="*/ 13716 h 205739"/>
                <a:gd name="connsiteX4" fmla="*/ 1899666 w 1899666"/>
                <a:gd name="connsiteY4" fmla="*/ 205740 h 205739"/>
                <a:gd name="connsiteX5" fmla="*/ 0 w 1899666"/>
                <a:gd name="connsiteY5" fmla="*/ 205740 h 205739"/>
                <a:gd name="connsiteX6" fmla="*/ 0 w 1899666"/>
                <a:gd name="connsiteY6" fmla="*/ 13716 h 20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99666" h="205739">
                  <a:moveTo>
                    <a:pt x="0" y="13716"/>
                  </a:moveTo>
                  <a:cubicBezTo>
                    <a:pt x="0" y="6159"/>
                    <a:pt x="6140" y="0"/>
                    <a:pt x="13716" y="0"/>
                  </a:cubicBezTo>
                  <a:lnTo>
                    <a:pt x="1885950" y="0"/>
                  </a:lnTo>
                  <a:cubicBezTo>
                    <a:pt x="1893526" y="0"/>
                    <a:pt x="1899666" y="6159"/>
                    <a:pt x="1899666" y="13716"/>
                  </a:cubicBezTo>
                  <a:lnTo>
                    <a:pt x="1899666" y="205740"/>
                  </a:lnTo>
                  <a:lnTo>
                    <a:pt x="0" y="205740"/>
                  </a:lnTo>
                  <a:lnTo>
                    <a:pt x="0" y="13716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AEE9B4E-4ADA-3842-18DF-D797E56F4C83}"/>
                </a:ext>
              </a:extLst>
            </p:cNvPr>
            <p:cNvSpPr/>
            <p:nvPr/>
          </p:nvSpPr>
          <p:spPr>
            <a:xfrm>
              <a:off x="412750" y="6581647"/>
              <a:ext cx="2331720" cy="274320"/>
            </a:xfrm>
            <a:custGeom>
              <a:avLst/>
              <a:gdLst>
                <a:gd name="connsiteX0" fmla="*/ 0 w 2331720"/>
                <a:gd name="connsiteY0" fmla="*/ 13716 h 274320"/>
                <a:gd name="connsiteX1" fmla="*/ 13716 w 2331720"/>
                <a:gd name="connsiteY1" fmla="*/ 0 h 274320"/>
                <a:gd name="connsiteX2" fmla="*/ 2318004 w 2331720"/>
                <a:gd name="connsiteY2" fmla="*/ 0 h 274320"/>
                <a:gd name="connsiteX3" fmla="*/ 2331720 w 2331720"/>
                <a:gd name="connsiteY3" fmla="*/ 13716 h 274320"/>
                <a:gd name="connsiteX4" fmla="*/ 2331720 w 2331720"/>
                <a:gd name="connsiteY4" fmla="*/ 267462 h 274320"/>
                <a:gd name="connsiteX5" fmla="*/ 2324862 w 2331720"/>
                <a:gd name="connsiteY5" fmla="*/ 274320 h 274320"/>
                <a:gd name="connsiteX6" fmla="*/ 6858 w 2331720"/>
                <a:gd name="connsiteY6" fmla="*/ 274320 h 274320"/>
                <a:gd name="connsiteX7" fmla="*/ 0 w 2331720"/>
                <a:gd name="connsiteY7" fmla="*/ 267462 h 274320"/>
                <a:gd name="connsiteX8" fmla="*/ 0 w 2331720"/>
                <a:gd name="connsiteY8" fmla="*/ 13716 h 274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1720" h="274320">
                  <a:moveTo>
                    <a:pt x="0" y="13716"/>
                  </a:moveTo>
                  <a:cubicBezTo>
                    <a:pt x="0" y="6159"/>
                    <a:pt x="6141" y="0"/>
                    <a:pt x="13716" y="0"/>
                  </a:cubicBezTo>
                  <a:lnTo>
                    <a:pt x="2318004" y="0"/>
                  </a:lnTo>
                  <a:cubicBezTo>
                    <a:pt x="2325580" y="0"/>
                    <a:pt x="2331720" y="6159"/>
                    <a:pt x="2331720" y="13716"/>
                  </a:cubicBezTo>
                  <a:lnTo>
                    <a:pt x="2331720" y="267462"/>
                  </a:lnTo>
                  <a:cubicBezTo>
                    <a:pt x="2331720" y="271272"/>
                    <a:pt x="2328647" y="274320"/>
                    <a:pt x="2324862" y="274320"/>
                  </a:cubicBezTo>
                  <a:lnTo>
                    <a:pt x="6858" y="274320"/>
                  </a:lnTo>
                  <a:cubicBezTo>
                    <a:pt x="3070" y="274320"/>
                    <a:pt x="0" y="271272"/>
                    <a:pt x="0" y="267462"/>
                  </a:cubicBezTo>
                  <a:lnTo>
                    <a:pt x="0" y="13716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7610947-77E1-91BF-392D-74B30C1F52A8}"/>
                </a:ext>
              </a:extLst>
            </p:cNvPr>
            <p:cNvSpPr/>
            <p:nvPr/>
          </p:nvSpPr>
          <p:spPr>
            <a:xfrm>
              <a:off x="748791" y="5484367"/>
              <a:ext cx="1659636" cy="123444"/>
            </a:xfrm>
            <a:custGeom>
              <a:avLst/>
              <a:gdLst>
                <a:gd name="connsiteX0" fmla="*/ 0 w 1659636"/>
                <a:gd name="connsiteY0" fmla="*/ 61722 h 123444"/>
                <a:gd name="connsiteX1" fmla="*/ 61722 w 1659636"/>
                <a:gd name="connsiteY1" fmla="*/ 0 h 123444"/>
                <a:gd name="connsiteX2" fmla="*/ 1597914 w 1659636"/>
                <a:gd name="connsiteY2" fmla="*/ 0 h 123444"/>
                <a:gd name="connsiteX3" fmla="*/ 1659636 w 1659636"/>
                <a:gd name="connsiteY3" fmla="*/ 61722 h 123444"/>
                <a:gd name="connsiteX4" fmla="*/ 1597914 w 1659636"/>
                <a:gd name="connsiteY4" fmla="*/ 123444 h 123444"/>
                <a:gd name="connsiteX5" fmla="*/ 61722 w 1659636"/>
                <a:gd name="connsiteY5" fmla="*/ 123444 h 123444"/>
                <a:gd name="connsiteX6" fmla="*/ 0 w 1659636"/>
                <a:gd name="connsiteY6" fmla="*/ 61722 h 123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59636" h="123444">
                  <a:moveTo>
                    <a:pt x="0" y="61722"/>
                  </a:moveTo>
                  <a:cubicBezTo>
                    <a:pt x="0" y="27629"/>
                    <a:pt x="27635" y="0"/>
                    <a:pt x="61722" y="0"/>
                  </a:cubicBezTo>
                  <a:lnTo>
                    <a:pt x="1597914" y="0"/>
                  </a:lnTo>
                  <a:cubicBezTo>
                    <a:pt x="1632007" y="0"/>
                    <a:pt x="1659636" y="27629"/>
                    <a:pt x="1659636" y="61722"/>
                  </a:cubicBezTo>
                  <a:cubicBezTo>
                    <a:pt x="1659636" y="95809"/>
                    <a:pt x="1632007" y="123444"/>
                    <a:pt x="1597914" y="123444"/>
                  </a:cubicBezTo>
                  <a:lnTo>
                    <a:pt x="61722" y="123444"/>
                  </a:lnTo>
                  <a:cubicBezTo>
                    <a:pt x="27635" y="123444"/>
                    <a:pt x="0" y="95809"/>
                    <a:pt x="0" y="61722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854BCDF-FD8F-2158-4CB4-E2C08866E4D9}"/>
                </a:ext>
              </a:extLst>
            </p:cNvPr>
            <p:cNvSpPr/>
            <p:nvPr/>
          </p:nvSpPr>
          <p:spPr>
            <a:xfrm>
              <a:off x="10699750" y="5435600"/>
              <a:ext cx="2260600" cy="2260600"/>
            </a:xfrm>
            <a:custGeom>
              <a:avLst/>
              <a:gdLst>
                <a:gd name="connsiteX0" fmla="*/ 2260600 w 2260600"/>
                <a:gd name="connsiteY0" fmla="*/ 1130300 h 2260600"/>
                <a:gd name="connsiteX1" fmla="*/ 1130300 w 2260600"/>
                <a:gd name="connsiteY1" fmla="*/ 2260600 h 2260600"/>
                <a:gd name="connsiteX2" fmla="*/ 0 w 2260600"/>
                <a:gd name="connsiteY2" fmla="*/ 1130300 h 2260600"/>
                <a:gd name="connsiteX3" fmla="*/ 1130300 w 2260600"/>
                <a:gd name="connsiteY3" fmla="*/ 0 h 2260600"/>
                <a:gd name="connsiteX4" fmla="*/ 2260600 w 2260600"/>
                <a:gd name="connsiteY4" fmla="*/ 1130300 h 226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600" h="2260600">
                  <a:moveTo>
                    <a:pt x="2260600" y="1130300"/>
                  </a:moveTo>
                  <a:cubicBezTo>
                    <a:pt x="2260600" y="1754547"/>
                    <a:pt x="1754547" y="2260600"/>
                    <a:pt x="1130300" y="2260600"/>
                  </a:cubicBezTo>
                  <a:cubicBezTo>
                    <a:pt x="506053" y="2260600"/>
                    <a:pt x="0" y="1754547"/>
                    <a:pt x="0" y="1130300"/>
                  </a:cubicBezTo>
                  <a:cubicBezTo>
                    <a:pt x="0" y="506052"/>
                    <a:pt x="506053" y="0"/>
                    <a:pt x="1130300" y="0"/>
                  </a:cubicBezTo>
                  <a:cubicBezTo>
                    <a:pt x="1754547" y="0"/>
                    <a:pt x="2260600" y="506052"/>
                    <a:pt x="2260600" y="113030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789938-17A0-9652-5BDA-525B48958AB5}"/>
                </a:ext>
              </a:extLst>
            </p:cNvPr>
            <p:cNvSpPr/>
            <p:nvPr/>
          </p:nvSpPr>
          <p:spPr>
            <a:xfrm>
              <a:off x="-3543300" y="-1866900"/>
              <a:ext cx="4343400" cy="5041900"/>
            </a:xfrm>
            <a:custGeom>
              <a:avLst/>
              <a:gdLst>
                <a:gd name="connsiteX0" fmla="*/ 2171700 w 4343400"/>
                <a:gd name="connsiteY0" fmla="*/ 0 h 5041900"/>
                <a:gd name="connsiteX1" fmla="*/ 4343400 w 4343400"/>
                <a:gd name="connsiteY1" fmla="*/ 2520950 h 5041900"/>
                <a:gd name="connsiteX2" fmla="*/ 2171700 w 4343400"/>
                <a:gd name="connsiteY2" fmla="*/ 5041900 h 5041900"/>
                <a:gd name="connsiteX3" fmla="*/ 0 w 4343400"/>
                <a:gd name="connsiteY3" fmla="*/ 2520950 h 5041900"/>
                <a:gd name="connsiteX4" fmla="*/ 2171700 w 4343400"/>
                <a:gd name="connsiteY4" fmla="*/ 0 h 504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3400" h="5041900">
                  <a:moveTo>
                    <a:pt x="2171700" y="0"/>
                  </a:moveTo>
                  <a:cubicBezTo>
                    <a:pt x="3366874" y="0"/>
                    <a:pt x="4343400" y="1124122"/>
                    <a:pt x="4343400" y="2520950"/>
                  </a:cubicBezTo>
                  <a:cubicBezTo>
                    <a:pt x="4343400" y="3917779"/>
                    <a:pt x="3366874" y="5041900"/>
                    <a:pt x="2171700" y="5041900"/>
                  </a:cubicBezTo>
                  <a:cubicBezTo>
                    <a:pt x="976528" y="5041900"/>
                    <a:pt x="0" y="3917779"/>
                    <a:pt x="0" y="2520950"/>
                  </a:cubicBezTo>
                  <a:cubicBezTo>
                    <a:pt x="0" y="1124122"/>
                    <a:pt x="976528" y="0"/>
                    <a:pt x="21717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5631DE9-6EBF-57E9-9F26-DE626D326C11}"/>
                </a:ext>
              </a:extLst>
            </p:cNvPr>
            <p:cNvSpPr/>
            <p:nvPr/>
          </p:nvSpPr>
          <p:spPr>
            <a:xfrm>
              <a:off x="11264900" y="6356350"/>
              <a:ext cx="895350" cy="82550"/>
            </a:xfrm>
            <a:custGeom>
              <a:avLst/>
              <a:gdLst>
                <a:gd name="connsiteX0" fmla="*/ 854075 w 895350"/>
                <a:gd name="connsiteY0" fmla="*/ 0 h 82550"/>
                <a:gd name="connsiteX1" fmla="*/ 895350 w 895350"/>
                <a:gd name="connsiteY1" fmla="*/ 0 h 82550"/>
                <a:gd name="connsiteX2" fmla="*/ 895350 w 895350"/>
                <a:gd name="connsiteY2" fmla="*/ 82550 h 82550"/>
                <a:gd name="connsiteX3" fmla="*/ 854075 w 895350"/>
                <a:gd name="connsiteY3" fmla="*/ 82550 h 82550"/>
                <a:gd name="connsiteX4" fmla="*/ 41275 w 895350"/>
                <a:gd name="connsiteY4" fmla="*/ 82550 h 82550"/>
                <a:gd name="connsiteX5" fmla="*/ 0 w 895350"/>
                <a:gd name="connsiteY5" fmla="*/ 82550 h 82550"/>
                <a:gd name="connsiteX6" fmla="*/ 0 w 895350"/>
                <a:gd name="connsiteY6" fmla="*/ 0 h 82550"/>
                <a:gd name="connsiteX7" fmla="*/ 41275 w 8953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5350" h="82550">
                  <a:moveTo>
                    <a:pt x="854075" y="0"/>
                  </a:moveTo>
                  <a:cubicBezTo>
                    <a:pt x="876871" y="0"/>
                    <a:pt x="895350" y="0"/>
                    <a:pt x="895350" y="0"/>
                  </a:cubicBezTo>
                  <a:lnTo>
                    <a:pt x="895350" y="82550"/>
                  </a:lnTo>
                  <a:cubicBezTo>
                    <a:pt x="895350" y="82550"/>
                    <a:pt x="876871" y="82550"/>
                    <a:pt x="8540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C97F9FE-0786-1CA9-0D4B-2822F5BB7F52}"/>
                </a:ext>
              </a:extLst>
            </p:cNvPr>
            <p:cNvSpPr/>
            <p:nvPr/>
          </p:nvSpPr>
          <p:spPr>
            <a:xfrm>
              <a:off x="10013950" y="6019800"/>
              <a:ext cx="1943100" cy="63500"/>
            </a:xfrm>
            <a:custGeom>
              <a:avLst/>
              <a:gdLst>
                <a:gd name="connsiteX0" fmla="*/ 1911350 w 1943100"/>
                <a:gd name="connsiteY0" fmla="*/ 0 h 63500"/>
                <a:gd name="connsiteX1" fmla="*/ 1943100 w 1943100"/>
                <a:gd name="connsiteY1" fmla="*/ 0 h 63500"/>
                <a:gd name="connsiteX2" fmla="*/ 1943100 w 1943100"/>
                <a:gd name="connsiteY2" fmla="*/ 63500 h 63500"/>
                <a:gd name="connsiteX3" fmla="*/ 1911350 w 1943100"/>
                <a:gd name="connsiteY3" fmla="*/ 63500 h 63500"/>
                <a:gd name="connsiteX4" fmla="*/ 31750 w 1943100"/>
                <a:gd name="connsiteY4" fmla="*/ 63500 h 63500"/>
                <a:gd name="connsiteX5" fmla="*/ 0 w 1943100"/>
                <a:gd name="connsiteY5" fmla="*/ 63500 h 63500"/>
                <a:gd name="connsiteX6" fmla="*/ 0 w 1943100"/>
                <a:gd name="connsiteY6" fmla="*/ 0 h 63500"/>
                <a:gd name="connsiteX7" fmla="*/ 31750 w 19431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63500">
                  <a:moveTo>
                    <a:pt x="1911350" y="0"/>
                  </a:moveTo>
                  <a:cubicBezTo>
                    <a:pt x="1928885" y="0"/>
                    <a:pt x="1943100" y="0"/>
                    <a:pt x="1943100" y="0"/>
                  </a:cubicBezTo>
                  <a:lnTo>
                    <a:pt x="1943100" y="63500"/>
                  </a:lnTo>
                  <a:cubicBezTo>
                    <a:pt x="1943100" y="63500"/>
                    <a:pt x="1928885" y="63500"/>
                    <a:pt x="19113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5AA1046-6C20-46F6-85FF-6CE14B876872}"/>
                </a:ext>
              </a:extLst>
            </p:cNvPr>
            <p:cNvSpPr/>
            <p:nvPr/>
          </p:nvSpPr>
          <p:spPr>
            <a:xfrm>
              <a:off x="323850" y="641350"/>
              <a:ext cx="1943100" cy="177800"/>
            </a:xfrm>
            <a:custGeom>
              <a:avLst/>
              <a:gdLst>
                <a:gd name="connsiteX0" fmla="*/ 1854200 w 1943100"/>
                <a:gd name="connsiteY0" fmla="*/ 0 h 177800"/>
                <a:gd name="connsiteX1" fmla="*/ 1943100 w 1943100"/>
                <a:gd name="connsiteY1" fmla="*/ 0 h 177800"/>
                <a:gd name="connsiteX2" fmla="*/ 1943100 w 1943100"/>
                <a:gd name="connsiteY2" fmla="*/ 177800 h 177800"/>
                <a:gd name="connsiteX3" fmla="*/ 1854200 w 1943100"/>
                <a:gd name="connsiteY3" fmla="*/ 177800 h 177800"/>
                <a:gd name="connsiteX4" fmla="*/ 88900 w 1943100"/>
                <a:gd name="connsiteY4" fmla="*/ 177800 h 177800"/>
                <a:gd name="connsiteX5" fmla="*/ 0 w 1943100"/>
                <a:gd name="connsiteY5" fmla="*/ 177800 h 177800"/>
                <a:gd name="connsiteX6" fmla="*/ 0 w 1943100"/>
                <a:gd name="connsiteY6" fmla="*/ 0 h 177800"/>
                <a:gd name="connsiteX7" fmla="*/ 88900 w 1943100"/>
                <a:gd name="connsiteY7" fmla="*/ 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177800">
                  <a:moveTo>
                    <a:pt x="1854200" y="0"/>
                  </a:moveTo>
                  <a:cubicBezTo>
                    <a:pt x="1903298" y="0"/>
                    <a:pt x="1943100" y="0"/>
                    <a:pt x="1943100" y="0"/>
                  </a:cubicBezTo>
                  <a:lnTo>
                    <a:pt x="1943100" y="177800"/>
                  </a:lnTo>
                  <a:cubicBezTo>
                    <a:pt x="1943100" y="177800"/>
                    <a:pt x="1903298" y="177800"/>
                    <a:pt x="1854200" y="177800"/>
                  </a:cubicBezTo>
                  <a:lnTo>
                    <a:pt x="88900" y="177800"/>
                  </a:lnTo>
                  <a:cubicBezTo>
                    <a:pt x="39802" y="177800"/>
                    <a:pt x="0" y="177800"/>
                    <a:pt x="0" y="177800"/>
                  </a:cubicBezTo>
                  <a:lnTo>
                    <a:pt x="0" y="0"/>
                  </a:lnTo>
                  <a:cubicBezTo>
                    <a:pt x="0" y="0"/>
                    <a:pt x="39802" y="0"/>
                    <a:pt x="889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950C1E79-72DC-6182-DFB9-F75F065CE1C6}"/>
                </a:ext>
              </a:extLst>
            </p:cNvPr>
            <p:cNvSpPr/>
            <p:nvPr/>
          </p:nvSpPr>
          <p:spPr>
            <a:xfrm>
              <a:off x="-190500" y="901700"/>
              <a:ext cx="1943100" cy="82550"/>
            </a:xfrm>
            <a:custGeom>
              <a:avLst/>
              <a:gdLst>
                <a:gd name="connsiteX0" fmla="*/ 1901825 w 1943100"/>
                <a:gd name="connsiteY0" fmla="*/ 0 h 82550"/>
                <a:gd name="connsiteX1" fmla="*/ 1943100 w 1943100"/>
                <a:gd name="connsiteY1" fmla="*/ 0 h 82550"/>
                <a:gd name="connsiteX2" fmla="*/ 1943100 w 1943100"/>
                <a:gd name="connsiteY2" fmla="*/ 82550 h 82550"/>
                <a:gd name="connsiteX3" fmla="*/ 1901825 w 1943100"/>
                <a:gd name="connsiteY3" fmla="*/ 82550 h 82550"/>
                <a:gd name="connsiteX4" fmla="*/ 41275 w 1943100"/>
                <a:gd name="connsiteY4" fmla="*/ 82550 h 82550"/>
                <a:gd name="connsiteX5" fmla="*/ 0 w 1943100"/>
                <a:gd name="connsiteY5" fmla="*/ 82550 h 82550"/>
                <a:gd name="connsiteX6" fmla="*/ 0 w 1943100"/>
                <a:gd name="connsiteY6" fmla="*/ 0 h 82550"/>
                <a:gd name="connsiteX7" fmla="*/ 41275 w 19431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82550">
                  <a:moveTo>
                    <a:pt x="1901825" y="0"/>
                  </a:moveTo>
                  <a:cubicBezTo>
                    <a:pt x="1924621" y="0"/>
                    <a:pt x="1943100" y="0"/>
                    <a:pt x="1943100" y="0"/>
                  </a:cubicBezTo>
                  <a:lnTo>
                    <a:pt x="1943100" y="82550"/>
                  </a:lnTo>
                  <a:cubicBezTo>
                    <a:pt x="1943100" y="82550"/>
                    <a:pt x="1924621" y="82550"/>
                    <a:pt x="19018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77F8BF3-2FEB-7BFE-24CB-ADC9F79426C7}"/>
                </a:ext>
              </a:extLst>
            </p:cNvPr>
            <p:cNvSpPr/>
            <p:nvPr/>
          </p:nvSpPr>
          <p:spPr>
            <a:xfrm>
              <a:off x="10769600" y="6502400"/>
              <a:ext cx="1270000" cy="63500"/>
            </a:xfrm>
            <a:custGeom>
              <a:avLst/>
              <a:gdLst>
                <a:gd name="connsiteX0" fmla="*/ 1238250 w 1270000"/>
                <a:gd name="connsiteY0" fmla="*/ 0 h 63500"/>
                <a:gd name="connsiteX1" fmla="*/ 1270000 w 1270000"/>
                <a:gd name="connsiteY1" fmla="*/ 0 h 63500"/>
                <a:gd name="connsiteX2" fmla="*/ 1270000 w 1270000"/>
                <a:gd name="connsiteY2" fmla="*/ 63500 h 63500"/>
                <a:gd name="connsiteX3" fmla="*/ 1238250 w 1270000"/>
                <a:gd name="connsiteY3" fmla="*/ 63500 h 63500"/>
                <a:gd name="connsiteX4" fmla="*/ 31750 w 1270000"/>
                <a:gd name="connsiteY4" fmla="*/ 63500 h 63500"/>
                <a:gd name="connsiteX5" fmla="*/ 0 w 1270000"/>
                <a:gd name="connsiteY5" fmla="*/ 63500 h 63500"/>
                <a:gd name="connsiteX6" fmla="*/ 0 w 1270000"/>
                <a:gd name="connsiteY6" fmla="*/ 0 h 63500"/>
                <a:gd name="connsiteX7" fmla="*/ 31750 w 12700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70000" h="63500">
                  <a:moveTo>
                    <a:pt x="1238250" y="0"/>
                  </a:moveTo>
                  <a:cubicBezTo>
                    <a:pt x="1255785" y="0"/>
                    <a:pt x="1270000" y="0"/>
                    <a:pt x="1270000" y="0"/>
                  </a:cubicBezTo>
                  <a:lnTo>
                    <a:pt x="1270000" y="63500"/>
                  </a:lnTo>
                  <a:cubicBezTo>
                    <a:pt x="1270000" y="63500"/>
                    <a:pt x="1255785" y="63500"/>
                    <a:pt x="12382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F17F88A-C435-F5B1-4EB7-DDA9031EB3DF}"/>
                </a:ext>
              </a:extLst>
            </p:cNvPr>
            <p:cNvSpPr/>
            <p:nvPr/>
          </p:nvSpPr>
          <p:spPr>
            <a:xfrm>
              <a:off x="8737600" y="97155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65D71B6-B3BA-5E7B-E473-8D5598185419}"/>
                </a:ext>
              </a:extLst>
            </p:cNvPr>
            <p:cNvSpPr/>
            <p:nvPr/>
          </p:nvSpPr>
          <p:spPr>
            <a:xfrm>
              <a:off x="10941050" y="1333500"/>
              <a:ext cx="1473200" cy="120650"/>
            </a:xfrm>
            <a:custGeom>
              <a:avLst/>
              <a:gdLst>
                <a:gd name="connsiteX0" fmla="*/ 1412875 w 1473200"/>
                <a:gd name="connsiteY0" fmla="*/ 0 h 120650"/>
                <a:gd name="connsiteX1" fmla="*/ 1473200 w 1473200"/>
                <a:gd name="connsiteY1" fmla="*/ 0 h 120650"/>
                <a:gd name="connsiteX2" fmla="*/ 1473200 w 1473200"/>
                <a:gd name="connsiteY2" fmla="*/ 120650 h 120650"/>
                <a:gd name="connsiteX3" fmla="*/ 1412875 w 1473200"/>
                <a:gd name="connsiteY3" fmla="*/ 120650 h 120650"/>
                <a:gd name="connsiteX4" fmla="*/ 60325 w 1473200"/>
                <a:gd name="connsiteY4" fmla="*/ 120650 h 120650"/>
                <a:gd name="connsiteX5" fmla="*/ 0 w 1473200"/>
                <a:gd name="connsiteY5" fmla="*/ 120650 h 120650"/>
                <a:gd name="connsiteX6" fmla="*/ 0 w 1473200"/>
                <a:gd name="connsiteY6" fmla="*/ 0 h 120650"/>
                <a:gd name="connsiteX7" fmla="*/ 60325 w 1473200"/>
                <a:gd name="connsiteY7" fmla="*/ 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3200" h="120650">
                  <a:moveTo>
                    <a:pt x="1412875" y="0"/>
                  </a:moveTo>
                  <a:cubicBezTo>
                    <a:pt x="1446192" y="0"/>
                    <a:pt x="1473200" y="0"/>
                    <a:pt x="1473200" y="0"/>
                  </a:cubicBezTo>
                  <a:lnTo>
                    <a:pt x="1473200" y="120650"/>
                  </a:lnTo>
                  <a:cubicBezTo>
                    <a:pt x="1473200" y="120650"/>
                    <a:pt x="1446192" y="120650"/>
                    <a:pt x="1412875" y="120650"/>
                  </a:cubicBezTo>
                  <a:lnTo>
                    <a:pt x="60325" y="120650"/>
                  </a:lnTo>
                  <a:cubicBezTo>
                    <a:pt x="27008" y="120650"/>
                    <a:pt x="0" y="120650"/>
                    <a:pt x="0" y="120650"/>
                  </a:cubicBezTo>
                  <a:lnTo>
                    <a:pt x="0" y="0"/>
                  </a:lnTo>
                  <a:cubicBezTo>
                    <a:pt x="0" y="0"/>
                    <a:pt x="27008" y="0"/>
                    <a:pt x="603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12780E4-DF1D-0BC5-A010-AB083487D911}"/>
                </a:ext>
              </a:extLst>
            </p:cNvPr>
            <p:cNvSpPr/>
            <p:nvPr/>
          </p:nvSpPr>
          <p:spPr>
            <a:xfrm>
              <a:off x="-1549400" y="-2247900"/>
              <a:ext cx="4343400" cy="2609850"/>
            </a:xfrm>
            <a:custGeom>
              <a:avLst/>
              <a:gdLst>
                <a:gd name="connsiteX0" fmla="*/ 2171700 w 4343400"/>
                <a:gd name="connsiteY0" fmla="*/ 0 h 2609850"/>
                <a:gd name="connsiteX1" fmla="*/ 3713302 w 4343400"/>
                <a:gd name="connsiteY1" fmla="*/ 386899 h 2609850"/>
                <a:gd name="connsiteX2" fmla="*/ 4343400 w 4343400"/>
                <a:gd name="connsiteY2" fmla="*/ 1304925 h 2609850"/>
                <a:gd name="connsiteX3" fmla="*/ 3713302 w 4343400"/>
                <a:gd name="connsiteY3" fmla="*/ 2222953 h 2609850"/>
                <a:gd name="connsiteX4" fmla="*/ 2171700 w 4343400"/>
                <a:gd name="connsiteY4" fmla="*/ 2609850 h 2609850"/>
                <a:gd name="connsiteX5" fmla="*/ 630098 w 4343400"/>
                <a:gd name="connsiteY5" fmla="*/ 2222953 h 2609850"/>
                <a:gd name="connsiteX6" fmla="*/ 0 w 4343400"/>
                <a:gd name="connsiteY6" fmla="*/ 1304925 h 2609850"/>
                <a:gd name="connsiteX7" fmla="*/ 630098 w 4343400"/>
                <a:gd name="connsiteY7" fmla="*/ 386899 h 2609850"/>
                <a:gd name="connsiteX8" fmla="*/ 2171700 w 4343400"/>
                <a:gd name="connsiteY8" fmla="*/ 0 h 260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3400" h="2609850">
                  <a:moveTo>
                    <a:pt x="2171700" y="0"/>
                  </a:moveTo>
                  <a:cubicBezTo>
                    <a:pt x="2775338" y="0"/>
                    <a:pt x="3320301" y="148488"/>
                    <a:pt x="3713302" y="386899"/>
                  </a:cubicBezTo>
                  <a:cubicBezTo>
                    <a:pt x="4106888" y="625659"/>
                    <a:pt x="4343400" y="951173"/>
                    <a:pt x="4343400" y="1304925"/>
                  </a:cubicBezTo>
                  <a:cubicBezTo>
                    <a:pt x="4343400" y="1658677"/>
                    <a:pt x="4106888" y="1984193"/>
                    <a:pt x="3713302" y="2222953"/>
                  </a:cubicBezTo>
                  <a:cubicBezTo>
                    <a:pt x="3320301" y="2461360"/>
                    <a:pt x="2775338" y="2609850"/>
                    <a:pt x="2171700" y="2609850"/>
                  </a:cubicBezTo>
                  <a:cubicBezTo>
                    <a:pt x="1568062" y="2609850"/>
                    <a:pt x="1023100" y="2461360"/>
                    <a:pt x="630098" y="2222953"/>
                  </a:cubicBezTo>
                  <a:cubicBezTo>
                    <a:pt x="236512" y="1984193"/>
                    <a:pt x="0" y="1658677"/>
                    <a:pt x="0" y="1304925"/>
                  </a:cubicBezTo>
                  <a:cubicBezTo>
                    <a:pt x="0" y="951173"/>
                    <a:pt x="236512" y="625659"/>
                    <a:pt x="630098" y="386899"/>
                  </a:cubicBezTo>
                  <a:cubicBezTo>
                    <a:pt x="1023100" y="148488"/>
                    <a:pt x="1568062" y="0"/>
                    <a:pt x="21717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4F325B-2A31-AEF4-314D-345FFCDF7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50" y="138987"/>
            <a:ext cx="5694417" cy="500141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de-CH" b="1"/>
              <a:t>Title</a:t>
            </a:r>
            <a:endParaRPr lang="en-US"/>
          </a:p>
        </p:txBody>
      </p:sp>
      <p:sp>
        <p:nvSpPr>
          <p:cNvPr id="3" name="Content Placeholder 98">
            <a:extLst>
              <a:ext uri="{FF2B5EF4-FFF2-40B4-BE49-F238E27FC236}">
                <a16:creationId xmlns:a16="http://schemas.microsoft.com/office/drawing/2014/main" id="{26C5EEF6-89E1-715D-7B98-1DAF0A83ACB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215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DCD328B-3221-A8CA-3E2B-7A87C1127E55}"/>
              </a:ext>
            </a:extLst>
          </p:cNvPr>
          <p:cNvGrpSpPr/>
          <p:nvPr userDrawn="1"/>
        </p:nvGrpSpPr>
        <p:grpSpPr>
          <a:xfrm>
            <a:off x="2338387" y="1862712"/>
            <a:ext cx="7518843" cy="2814161"/>
            <a:chOff x="2338387" y="1862712"/>
            <a:chExt cx="7518843" cy="2814161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581AE10-5B01-D5F0-4EC7-AB6E6AB8B5FF}"/>
                </a:ext>
              </a:extLst>
            </p:cNvPr>
            <p:cNvSpPr/>
            <p:nvPr/>
          </p:nvSpPr>
          <p:spPr>
            <a:xfrm>
              <a:off x="2338387" y="3233836"/>
              <a:ext cx="377380" cy="958977"/>
            </a:xfrm>
            <a:custGeom>
              <a:avLst/>
              <a:gdLst>
                <a:gd name="connsiteX0" fmla="*/ 0 w 377380"/>
                <a:gd name="connsiteY0" fmla="*/ 0 h 958977"/>
                <a:gd name="connsiteX1" fmla="*/ 377381 w 377380"/>
                <a:gd name="connsiteY1" fmla="*/ 0 h 958977"/>
                <a:gd name="connsiteX2" fmla="*/ 377381 w 377380"/>
                <a:gd name="connsiteY2" fmla="*/ 958977 h 958977"/>
                <a:gd name="connsiteX3" fmla="*/ 0 w 377380"/>
                <a:gd name="connsiteY3" fmla="*/ 958977 h 95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7380" h="958977">
                  <a:moveTo>
                    <a:pt x="0" y="0"/>
                  </a:moveTo>
                  <a:lnTo>
                    <a:pt x="377381" y="0"/>
                  </a:lnTo>
                  <a:lnTo>
                    <a:pt x="377381" y="958977"/>
                  </a:lnTo>
                  <a:lnTo>
                    <a:pt x="0" y="95897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1499E4C9-46EA-2D9C-1960-5AC49942CB6A}"/>
                </a:ext>
              </a:extLst>
            </p:cNvPr>
            <p:cNvSpPr/>
            <p:nvPr/>
          </p:nvSpPr>
          <p:spPr>
            <a:xfrm>
              <a:off x="5464217" y="2868362"/>
              <a:ext cx="2160448" cy="1349825"/>
            </a:xfrm>
            <a:custGeom>
              <a:avLst/>
              <a:gdLst>
                <a:gd name="connsiteX0" fmla="*/ 1789355 w 2160448"/>
                <a:gd name="connsiteY0" fmla="*/ 457105 h 1349825"/>
                <a:gd name="connsiteX1" fmla="*/ 1732300 w 2160448"/>
                <a:gd name="connsiteY1" fmla="*/ 409099 h 1349825"/>
                <a:gd name="connsiteX2" fmla="*/ 1188994 w 2160448"/>
                <a:gd name="connsiteY2" fmla="*/ 505777 h 1349825"/>
                <a:gd name="connsiteX3" fmla="*/ 1104508 w 2160448"/>
                <a:gd name="connsiteY3" fmla="*/ 804291 h 1349825"/>
                <a:gd name="connsiteX4" fmla="*/ 1102031 w 2160448"/>
                <a:gd name="connsiteY4" fmla="*/ 812863 h 1349825"/>
                <a:gd name="connsiteX5" fmla="*/ 893148 w 2160448"/>
                <a:gd name="connsiteY5" fmla="*/ 432340 h 1349825"/>
                <a:gd name="connsiteX6" fmla="*/ 409278 w 2160448"/>
                <a:gd name="connsiteY6" fmla="*/ 356616 h 1349825"/>
                <a:gd name="connsiteX7" fmla="*/ 15800 w 2160448"/>
                <a:gd name="connsiteY7" fmla="*/ 714566 h 1349825"/>
                <a:gd name="connsiteX8" fmla="*/ 7608 w 2160448"/>
                <a:gd name="connsiteY8" fmla="*/ 755333 h 1349825"/>
                <a:gd name="connsiteX9" fmla="*/ 12561 w 2160448"/>
                <a:gd name="connsiteY9" fmla="*/ 965549 h 1349825"/>
                <a:gd name="connsiteX10" fmla="*/ 815233 w 2160448"/>
                <a:gd name="connsiteY10" fmla="*/ 1298448 h 1349825"/>
                <a:gd name="connsiteX11" fmla="*/ 1102126 w 2160448"/>
                <a:gd name="connsiteY11" fmla="*/ 872300 h 1349825"/>
                <a:gd name="connsiteX12" fmla="*/ 1109842 w 2160448"/>
                <a:gd name="connsiteY12" fmla="*/ 939927 h 1349825"/>
                <a:gd name="connsiteX13" fmla="*/ 1399783 w 2160448"/>
                <a:gd name="connsiteY13" fmla="*/ 1334643 h 1349825"/>
                <a:gd name="connsiteX14" fmla="*/ 1777258 w 2160448"/>
                <a:gd name="connsiteY14" fmla="*/ 1229392 h 1349825"/>
                <a:gd name="connsiteX15" fmla="*/ 1814311 w 2160448"/>
                <a:gd name="connsiteY15" fmla="*/ 1186053 h 1349825"/>
                <a:gd name="connsiteX16" fmla="*/ 1814311 w 2160448"/>
                <a:gd name="connsiteY16" fmla="*/ 1324451 h 1349825"/>
                <a:gd name="connsiteX17" fmla="*/ 2160449 w 2160448"/>
                <a:gd name="connsiteY17" fmla="*/ 1324451 h 1349825"/>
                <a:gd name="connsiteX18" fmla="*/ 2160449 w 2160448"/>
                <a:gd name="connsiteY18" fmla="*/ 0 h 1349825"/>
                <a:gd name="connsiteX19" fmla="*/ 1789545 w 2160448"/>
                <a:gd name="connsiteY19" fmla="*/ 0 h 1349825"/>
                <a:gd name="connsiteX20" fmla="*/ 1789545 w 2160448"/>
                <a:gd name="connsiteY20" fmla="*/ 457105 h 1349825"/>
                <a:gd name="connsiteX21" fmla="*/ 713792 w 2160448"/>
                <a:gd name="connsiteY21" fmla="*/ 979742 h 1349825"/>
                <a:gd name="connsiteX22" fmla="*/ 546533 w 2160448"/>
                <a:gd name="connsiteY22" fmla="*/ 1098042 h 1349825"/>
                <a:gd name="connsiteX23" fmla="*/ 388037 w 2160448"/>
                <a:gd name="connsiteY23" fmla="*/ 976503 h 1349825"/>
                <a:gd name="connsiteX24" fmla="*/ 532722 w 2160448"/>
                <a:gd name="connsiteY24" fmla="*/ 598646 h 1349825"/>
                <a:gd name="connsiteX25" fmla="*/ 547295 w 2160448"/>
                <a:gd name="connsiteY25" fmla="*/ 597694 h 1349825"/>
                <a:gd name="connsiteX26" fmla="*/ 713697 w 2160448"/>
                <a:gd name="connsiteY26" fmla="*/ 979646 h 1349825"/>
                <a:gd name="connsiteX27" fmla="*/ 1772115 w 2160448"/>
                <a:gd name="connsiteY27" fmla="*/ 972312 h 1349825"/>
                <a:gd name="connsiteX28" fmla="*/ 1622382 w 2160448"/>
                <a:gd name="connsiteY28" fmla="*/ 1077087 h 1349825"/>
                <a:gd name="connsiteX29" fmla="*/ 1487603 w 2160448"/>
                <a:gd name="connsiteY29" fmla="*/ 969931 h 1349825"/>
                <a:gd name="connsiteX30" fmla="*/ 1613333 w 2160448"/>
                <a:gd name="connsiteY30" fmla="*/ 618458 h 1349825"/>
                <a:gd name="connsiteX31" fmla="*/ 1617048 w 2160448"/>
                <a:gd name="connsiteY31" fmla="*/ 618458 h 1349825"/>
                <a:gd name="connsiteX32" fmla="*/ 1772115 w 2160448"/>
                <a:gd name="connsiteY32" fmla="*/ 972407 h 1349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60448" h="1349825">
                  <a:moveTo>
                    <a:pt x="1789355" y="457105"/>
                  </a:moveTo>
                  <a:lnTo>
                    <a:pt x="1732300" y="409099"/>
                  </a:lnTo>
                  <a:cubicBezTo>
                    <a:pt x="1556850" y="293846"/>
                    <a:pt x="1310343" y="330898"/>
                    <a:pt x="1188994" y="505777"/>
                  </a:cubicBezTo>
                  <a:cubicBezTo>
                    <a:pt x="1127082" y="594931"/>
                    <a:pt x="1108889" y="697706"/>
                    <a:pt x="1104508" y="804291"/>
                  </a:cubicBezTo>
                  <a:cubicBezTo>
                    <a:pt x="1104412" y="807339"/>
                    <a:pt x="1106412" y="813435"/>
                    <a:pt x="1102031" y="812863"/>
                  </a:cubicBezTo>
                  <a:cubicBezTo>
                    <a:pt x="1096507" y="659701"/>
                    <a:pt x="1022116" y="515779"/>
                    <a:pt x="893148" y="432340"/>
                  </a:cubicBezTo>
                  <a:cubicBezTo>
                    <a:pt x="756464" y="343852"/>
                    <a:pt x="567107" y="327088"/>
                    <a:pt x="409278" y="356616"/>
                  </a:cubicBezTo>
                  <a:cubicBezTo>
                    <a:pt x="219444" y="392049"/>
                    <a:pt x="61806" y="524161"/>
                    <a:pt x="15800" y="714566"/>
                  </a:cubicBezTo>
                  <a:cubicBezTo>
                    <a:pt x="12561" y="727996"/>
                    <a:pt x="9799" y="741617"/>
                    <a:pt x="7608" y="755333"/>
                  </a:cubicBezTo>
                  <a:cubicBezTo>
                    <a:pt x="-3631" y="824770"/>
                    <a:pt x="-2774" y="896779"/>
                    <a:pt x="12561" y="965549"/>
                  </a:cubicBezTo>
                  <a:cubicBezTo>
                    <a:pt x="89904" y="1313593"/>
                    <a:pt x="517006" y="1427035"/>
                    <a:pt x="815233" y="1298448"/>
                  </a:cubicBezTo>
                  <a:cubicBezTo>
                    <a:pt x="987064" y="1224343"/>
                    <a:pt x="1095744" y="1059371"/>
                    <a:pt x="1102126" y="872300"/>
                  </a:cubicBezTo>
                  <a:lnTo>
                    <a:pt x="1109842" y="939927"/>
                  </a:lnTo>
                  <a:cubicBezTo>
                    <a:pt x="1133844" y="1107281"/>
                    <a:pt x="1222618" y="1290447"/>
                    <a:pt x="1399783" y="1334643"/>
                  </a:cubicBezTo>
                  <a:cubicBezTo>
                    <a:pt x="1534276" y="1368266"/>
                    <a:pt x="1685342" y="1336739"/>
                    <a:pt x="1777258" y="1229392"/>
                  </a:cubicBezTo>
                  <a:lnTo>
                    <a:pt x="1814311" y="1186053"/>
                  </a:lnTo>
                  <a:lnTo>
                    <a:pt x="1814311" y="1324451"/>
                  </a:lnTo>
                  <a:lnTo>
                    <a:pt x="2160449" y="1324451"/>
                  </a:lnTo>
                  <a:lnTo>
                    <a:pt x="2160449" y="0"/>
                  </a:lnTo>
                  <a:lnTo>
                    <a:pt x="1789545" y="0"/>
                  </a:lnTo>
                  <a:lnTo>
                    <a:pt x="1789545" y="457105"/>
                  </a:lnTo>
                  <a:close/>
                  <a:moveTo>
                    <a:pt x="713792" y="979742"/>
                  </a:moveTo>
                  <a:cubicBezTo>
                    <a:pt x="684645" y="1062133"/>
                    <a:pt x="615113" y="1100709"/>
                    <a:pt x="546533" y="1098042"/>
                  </a:cubicBezTo>
                  <a:cubicBezTo>
                    <a:pt x="480239" y="1095470"/>
                    <a:pt x="414898" y="1054227"/>
                    <a:pt x="388037" y="976503"/>
                  </a:cubicBezTo>
                  <a:cubicBezTo>
                    <a:pt x="344984" y="851630"/>
                    <a:pt x="364796" y="615220"/>
                    <a:pt x="532722" y="598646"/>
                  </a:cubicBezTo>
                  <a:cubicBezTo>
                    <a:pt x="537675" y="598170"/>
                    <a:pt x="542533" y="597884"/>
                    <a:pt x="547295" y="597694"/>
                  </a:cubicBezTo>
                  <a:cubicBezTo>
                    <a:pt x="735795" y="591502"/>
                    <a:pt x="762369" y="841915"/>
                    <a:pt x="713697" y="979646"/>
                  </a:cubicBezTo>
                  <a:close/>
                  <a:moveTo>
                    <a:pt x="1772115" y="972312"/>
                  </a:moveTo>
                  <a:cubicBezTo>
                    <a:pt x="1745064" y="1044988"/>
                    <a:pt x="1682866" y="1079944"/>
                    <a:pt x="1622382" y="1077087"/>
                  </a:cubicBezTo>
                  <a:cubicBezTo>
                    <a:pt x="1565899" y="1074420"/>
                    <a:pt x="1510939" y="1038797"/>
                    <a:pt x="1487603" y="969931"/>
                  </a:cubicBezTo>
                  <a:cubicBezTo>
                    <a:pt x="1451979" y="864394"/>
                    <a:pt x="1461028" y="625983"/>
                    <a:pt x="1613333" y="618458"/>
                  </a:cubicBezTo>
                  <a:cubicBezTo>
                    <a:pt x="1614571" y="618458"/>
                    <a:pt x="1615810" y="618458"/>
                    <a:pt x="1617048" y="618458"/>
                  </a:cubicBezTo>
                  <a:cubicBezTo>
                    <a:pt x="1794689" y="613029"/>
                    <a:pt x="1819454" y="845248"/>
                    <a:pt x="1772115" y="97240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6B63D5F-6BE8-6838-39E1-82F582AB5008}"/>
                </a:ext>
              </a:extLst>
            </p:cNvPr>
            <p:cNvSpPr/>
            <p:nvPr/>
          </p:nvSpPr>
          <p:spPr>
            <a:xfrm>
              <a:off x="4412455" y="1862712"/>
              <a:ext cx="1162335" cy="2330005"/>
            </a:xfrm>
            <a:custGeom>
              <a:avLst/>
              <a:gdLst>
                <a:gd name="connsiteX0" fmla="*/ 915734 w 1162335"/>
                <a:gd name="connsiteY0" fmla="*/ 1506474 h 2330005"/>
                <a:gd name="connsiteX1" fmla="*/ 926021 w 1162335"/>
                <a:gd name="connsiteY1" fmla="*/ 1318641 h 2330005"/>
                <a:gd name="connsiteX2" fmla="*/ 731711 w 1162335"/>
                <a:gd name="connsiteY2" fmla="*/ 1318641 h 2330005"/>
                <a:gd name="connsiteX3" fmla="*/ 729710 w 1162335"/>
                <a:gd name="connsiteY3" fmla="*/ 1310354 h 2330005"/>
                <a:gd name="connsiteX4" fmla="*/ 609029 w 1162335"/>
                <a:gd name="connsiteY4" fmla="*/ 333947 h 2330005"/>
                <a:gd name="connsiteX5" fmla="*/ 673037 w 1162335"/>
                <a:gd name="connsiteY5" fmla="*/ 242697 h 2330005"/>
                <a:gd name="connsiteX6" fmla="*/ 593027 w 1162335"/>
                <a:gd name="connsiteY6" fmla="*/ 147733 h 2330005"/>
                <a:gd name="connsiteX7" fmla="*/ 581215 w 1162335"/>
                <a:gd name="connsiteY7" fmla="*/ 0 h 2330005"/>
                <a:gd name="connsiteX8" fmla="*/ 569405 w 1162335"/>
                <a:gd name="connsiteY8" fmla="*/ 147733 h 2330005"/>
                <a:gd name="connsiteX9" fmla="*/ 489395 w 1162335"/>
                <a:gd name="connsiteY9" fmla="*/ 242697 h 2330005"/>
                <a:gd name="connsiteX10" fmla="*/ 553403 w 1162335"/>
                <a:gd name="connsiteY10" fmla="*/ 333947 h 2330005"/>
                <a:gd name="connsiteX11" fmla="*/ 432721 w 1162335"/>
                <a:gd name="connsiteY11" fmla="*/ 1310354 h 2330005"/>
                <a:gd name="connsiteX12" fmla="*/ 430721 w 1162335"/>
                <a:gd name="connsiteY12" fmla="*/ 1318641 h 2330005"/>
                <a:gd name="connsiteX13" fmla="*/ 236411 w 1162335"/>
                <a:gd name="connsiteY13" fmla="*/ 1318641 h 2330005"/>
                <a:gd name="connsiteX14" fmla="*/ 246697 w 1162335"/>
                <a:gd name="connsiteY14" fmla="*/ 1506474 h 2330005"/>
                <a:gd name="connsiteX15" fmla="*/ 371761 w 1162335"/>
                <a:gd name="connsiteY15" fmla="*/ 1506474 h 2330005"/>
                <a:gd name="connsiteX16" fmla="*/ 0 w 1162335"/>
                <a:gd name="connsiteY16" fmla="*/ 2330006 h 2330005"/>
                <a:gd name="connsiteX17" fmla="*/ 315944 w 1162335"/>
                <a:gd name="connsiteY17" fmla="*/ 2330006 h 2330005"/>
                <a:gd name="connsiteX18" fmla="*/ 552640 w 1162335"/>
                <a:gd name="connsiteY18" fmla="*/ 2062258 h 2330005"/>
                <a:gd name="connsiteX19" fmla="*/ 847058 w 1162335"/>
                <a:gd name="connsiteY19" fmla="*/ 2330006 h 2330005"/>
                <a:gd name="connsiteX20" fmla="*/ 1162336 w 1162335"/>
                <a:gd name="connsiteY20" fmla="*/ 2330006 h 2330005"/>
                <a:gd name="connsiteX21" fmla="*/ 790575 w 1162335"/>
                <a:gd name="connsiteY21" fmla="*/ 1506474 h 2330005"/>
                <a:gd name="connsiteX22" fmla="*/ 915638 w 1162335"/>
                <a:gd name="connsiteY22" fmla="*/ 1506474 h 2330005"/>
                <a:gd name="connsiteX23" fmla="*/ 454723 w 1162335"/>
                <a:gd name="connsiteY23" fmla="*/ 1856804 h 2330005"/>
                <a:gd name="connsiteX24" fmla="*/ 505396 w 1162335"/>
                <a:gd name="connsiteY24" fmla="*/ 1687544 h 2330005"/>
                <a:gd name="connsiteX25" fmla="*/ 657035 w 1162335"/>
                <a:gd name="connsiteY25" fmla="*/ 1687544 h 2330005"/>
                <a:gd name="connsiteX26" fmla="*/ 707707 w 1162335"/>
                <a:gd name="connsiteY26" fmla="*/ 1856804 h 2330005"/>
                <a:gd name="connsiteX27" fmla="*/ 454628 w 1162335"/>
                <a:gd name="connsiteY27" fmla="*/ 1856804 h 2330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62335" h="2330005">
                  <a:moveTo>
                    <a:pt x="915734" y="1506474"/>
                  </a:moveTo>
                  <a:lnTo>
                    <a:pt x="926021" y="1318641"/>
                  </a:lnTo>
                  <a:lnTo>
                    <a:pt x="731711" y="1318641"/>
                  </a:lnTo>
                  <a:cubicBezTo>
                    <a:pt x="731044" y="1315879"/>
                    <a:pt x="730377" y="1313117"/>
                    <a:pt x="729710" y="1310354"/>
                  </a:cubicBezTo>
                  <a:cubicBezTo>
                    <a:pt x="683800" y="1110520"/>
                    <a:pt x="637508" y="651796"/>
                    <a:pt x="609029" y="333947"/>
                  </a:cubicBezTo>
                  <a:cubicBezTo>
                    <a:pt x="646081" y="321659"/>
                    <a:pt x="673037" y="285464"/>
                    <a:pt x="673037" y="242697"/>
                  </a:cubicBezTo>
                  <a:cubicBezTo>
                    <a:pt x="673037" y="193929"/>
                    <a:pt x="638175" y="153734"/>
                    <a:pt x="593027" y="147733"/>
                  </a:cubicBezTo>
                  <a:cubicBezTo>
                    <a:pt x="585502" y="56864"/>
                    <a:pt x="581215" y="0"/>
                    <a:pt x="581215" y="0"/>
                  </a:cubicBezTo>
                  <a:cubicBezTo>
                    <a:pt x="581215" y="0"/>
                    <a:pt x="576929" y="56864"/>
                    <a:pt x="569405" y="147733"/>
                  </a:cubicBezTo>
                  <a:cubicBezTo>
                    <a:pt x="524256" y="153829"/>
                    <a:pt x="489395" y="194024"/>
                    <a:pt x="489395" y="242697"/>
                  </a:cubicBezTo>
                  <a:cubicBezTo>
                    <a:pt x="489395" y="285464"/>
                    <a:pt x="516255" y="321659"/>
                    <a:pt x="553403" y="333947"/>
                  </a:cubicBezTo>
                  <a:cubicBezTo>
                    <a:pt x="524923" y="651891"/>
                    <a:pt x="478631" y="1110615"/>
                    <a:pt x="432721" y="1310354"/>
                  </a:cubicBezTo>
                  <a:cubicBezTo>
                    <a:pt x="432054" y="1313117"/>
                    <a:pt x="431482" y="1315879"/>
                    <a:pt x="430721" y="1318641"/>
                  </a:cubicBezTo>
                  <a:lnTo>
                    <a:pt x="236411" y="1318641"/>
                  </a:lnTo>
                  <a:lnTo>
                    <a:pt x="246697" y="1506474"/>
                  </a:lnTo>
                  <a:lnTo>
                    <a:pt x="371761" y="1506474"/>
                  </a:lnTo>
                  <a:cubicBezTo>
                    <a:pt x="244888" y="1854327"/>
                    <a:pt x="0" y="2330006"/>
                    <a:pt x="0" y="2330006"/>
                  </a:cubicBezTo>
                  <a:lnTo>
                    <a:pt x="315944" y="2330006"/>
                  </a:lnTo>
                  <a:cubicBezTo>
                    <a:pt x="339376" y="2195322"/>
                    <a:pt x="410623" y="2076260"/>
                    <a:pt x="552640" y="2062258"/>
                  </a:cubicBezTo>
                  <a:cubicBezTo>
                    <a:pt x="733044" y="2044446"/>
                    <a:pt x="821246" y="2176082"/>
                    <a:pt x="847058" y="2330006"/>
                  </a:cubicBezTo>
                  <a:lnTo>
                    <a:pt x="1162336" y="2330006"/>
                  </a:lnTo>
                  <a:cubicBezTo>
                    <a:pt x="1162336" y="2330006"/>
                    <a:pt x="917448" y="1854327"/>
                    <a:pt x="790575" y="1506474"/>
                  </a:cubicBezTo>
                  <a:lnTo>
                    <a:pt x="915638" y="1506474"/>
                  </a:lnTo>
                  <a:close/>
                  <a:moveTo>
                    <a:pt x="454723" y="1856804"/>
                  </a:moveTo>
                  <a:lnTo>
                    <a:pt x="505396" y="1687544"/>
                  </a:lnTo>
                  <a:lnTo>
                    <a:pt x="657035" y="1687544"/>
                  </a:lnTo>
                  <a:lnTo>
                    <a:pt x="707707" y="1856804"/>
                  </a:lnTo>
                  <a:lnTo>
                    <a:pt x="454628" y="185680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B4A75CF-8271-3076-DC63-DC65698F20CA}"/>
                </a:ext>
              </a:extLst>
            </p:cNvPr>
            <p:cNvSpPr/>
            <p:nvPr/>
          </p:nvSpPr>
          <p:spPr>
            <a:xfrm>
              <a:off x="2338387" y="2737298"/>
              <a:ext cx="378237" cy="379761"/>
            </a:xfrm>
            <a:custGeom>
              <a:avLst/>
              <a:gdLst>
                <a:gd name="connsiteX0" fmla="*/ 0 w 378237"/>
                <a:gd name="connsiteY0" fmla="*/ 0 h 379761"/>
                <a:gd name="connsiteX1" fmla="*/ 378238 w 378237"/>
                <a:gd name="connsiteY1" fmla="*/ 0 h 379761"/>
                <a:gd name="connsiteX2" fmla="*/ 378238 w 378237"/>
                <a:gd name="connsiteY2" fmla="*/ 379762 h 379761"/>
                <a:gd name="connsiteX3" fmla="*/ 0 w 378237"/>
                <a:gd name="connsiteY3" fmla="*/ 379762 h 3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237" h="379761">
                  <a:moveTo>
                    <a:pt x="0" y="0"/>
                  </a:moveTo>
                  <a:lnTo>
                    <a:pt x="378238" y="0"/>
                  </a:lnTo>
                  <a:lnTo>
                    <a:pt x="378238" y="379762"/>
                  </a:lnTo>
                  <a:lnTo>
                    <a:pt x="0" y="37976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0E60735-92FF-FFD0-63DF-95DE444D5CC3}"/>
                </a:ext>
              </a:extLst>
            </p:cNvPr>
            <p:cNvSpPr/>
            <p:nvPr/>
          </p:nvSpPr>
          <p:spPr>
            <a:xfrm>
              <a:off x="2779966" y="3208360"/>
              <a:ext cx="1633156" cy="984261"/>
            </a:xfrm>
            <a:custGeom>
              <a:avLst/>
              <a:gdLst>
                <a:gd name="connsiteX0" fmla="*/ 1632109 w 1633156"/>
                <a:gd name="connsiteY0" fmla="*/ 387520 h 984261"/>
                <a:gd name="connsiteX1" fmla="*/ 1326737 w 1633156"/>
                <a:gd name="connsiteY1" fmla="*/ 3282 h 984261"/>
                <a:gd name="connsiteX2" fmla="*/ 981647 w 1633156"/>
                <a:gd name="connsiteY2" fmla="*/ 150348 h 984261"/>
                <a:gd name="connsiteX3" fmla="*/ 966883 w 1633156"/>
                <a:gd name="connsiteY3" fmla="*/ 163969 h 984261"/>
                <a:gd name="connsiteX4" fmla="*/ 954500 w 1633156"/>
                <a:gd name="connsiteY4" fmla="*/ 140442 h 984261"/>
                <a:gd name="connsiteX5" fmla="*/ 548926 w 1633156"/>
                <a:gd name="connsiteY5" fmla="*/ 19379 h 984261"/>
                <a:gd name="connsiteX6" fmla="*/ 346138 w 1633156"/>
                <a:gd name="connsiteY6" fmla="*/ 161492 h 984261"/>
                <a:gd name="connsiteX7" fmla="*/ 346138 w 1633156"/>
                <a:gd name="connsiteY7" fmla="*/ 25570 h 984261"/>
                <a:gd name="connsiteX8" fmla="*/ 0 w 1633156"/>
                <a:gd name="connsiteY8" fmla="*/ 25570 h 984261"/>
                <a:gd name="connsiteX9" fmla="*/ 0 w 1633156"/>
                <a:gd name="connsiteY9" fmla="*/ 984262 h 984261"/>
                <a:gd name="connsiteX10" fmla="*/ 370904 w 1633156"/>
                <a:gd name="connsiteY10" fmla="*/ 984262 h 984261"/>
                <a:gd name="connsiteX11" fmla="*/ 370904 w 1633156"/>
                <a:gd name="connsiteY11" fmla="*/ 466483 h 984261"/>
                <a:gd name="connsiteX12" fmla="*/ 543687 w 1633156"/>
                <a:gd name="connsiteY12" fmla="*/ 293985 h 984261"/>
                <a:gd name="connsiteX13" fmla="*/ 630555 w 1633156"/>
                <a:gd name="connsiteY13" fmla="*/ 399903 h 984261"/>
                <a:gd name="connsiteX14" fmla="*/ 630555 w 1633156"/>
                <a:gd name="connsiteY14" fmla="*/ 984262 h 984261"/>
                <a:gd name="connsiteX15" fmla="*/ 1001459 w 1633156"/>
                <a:gd name="connsiteY15" fmla="*/ 984262 h 984261"/>
                <a:gd name="connsiteX16" fmla="*/ 1001459 w 1633156"/>
                <a:gd name="connsiteY16" fmla="*/ 461530 h 984261"/>
                <a:gd name="connsiteX17" fmla="*/ 1155668 w 1633156"/>
                <a:gd name="connsiteY17" fmla="*/ 292652 h 984261"/>
                <a:gd name="connsiteX18" fmla="*/ 1261015 w 1633156"/>
                <a:gd name="connsiteY18" fmla="*/ 409714 h 984261"/>
                <a:gd name="connsiteX19" fmla="*/ 1261015 w 1633156"/>
                <a:gd name="connsiteY19" fmla="*/ 984167 h 984261"/>
                <a:gd name="connsiteX20" fmla="*/ 1631918 w 1633156"/>
                <a:gd name="connsiteY20" fmla="*/ 984167 h 984261"/>
                <a:gd name="connsiteX21" fmla="*/ 1631918 w 1633156"/>
                <a:gd name="connsiteY21" fmla="*/ 766711 h 984261"/>
                <a:gd name="connsiteX22" fmla="*/ 1633157 w 1633156"/>
                <a:gd name="connsiteY22" fmla="*/ 690130 h 984261"/>
                <a:gd name="connsiteX23" fmla="*/ 1632014 w 1633156"/>
                <a:gd name="connsiteY23" fmla="*/ 387330 h 984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33156" h="984261">
                  <a:moveTo>
                    <a:pt x="1632109" y="387520"/>
                  </a:moveTo>
                  <a:cubicBezTo>
                    <a:pt x="1625727" y="179780"/>
                    <a:pt x="1561433" y="14998"/>
                    <a:pt x="1326737" y="3282"/>
                  </a:cubicBezTo>
                  <a:cubicBezTo>
                    <a:pt x="1176433" y="-4243"/>
                    <a:pt x="1082421" y="45764"/>
                    <a:pt x="981647" y="150348"/>
                  </a:cubicBezTo>
                  <a:cubicBezTo>
                    <a:pt x="978789" y="153396"/>
                    <a:pt x="971169" y="167112"/>
                    <a:pt x="966883" y="163969"/>
                  </a:cubicBezTo>
                  <a:cubicBezTo>
                    <a:pt x="965835" y="163207"/>
                    <a:pt x="957453" y="144919"/>
                    <a:pt x="954500" y="140442"/>
                  </a:cubicBezTo>
                  <a:cubicBezTo>
                    <a:pt x="864299" y="1758"/>
                    <a:pt x="702183" y="-24340"/>
                    <a:pt x="548926" y="19379"/>
                  </a:cubicBezTo>
                  <a:cubicBezTo>
                    <a:pt x="465582" y="43192"/>
                    <a:pt x="402908" y="98723"/>
                    <a:pt x="346138" y="161492"/>
                  </a:cubicBezTo>
                  <a:lnTo>
                    <a:pt x="346138" y="25570"/>
                  </a:lnTo>
                  <a:lnTo>
                    <a:pt x="0" y="25570"/>
                  </a:lnTo>
                  <a:lnTo>
                    <a:pt x="0" y="984262"/>
                  </a:lnTo>
                  <a:lnTo>
                    <a:pt x="370904" y="984262"/>
                  </a:lnTo>
                  <a:lnTo>
                    <a:pt x="370904" y="466483"/>
                  </a:lnTo>
                  <a:cubicBezTo>
                    <a:pt x="372904" y="368947"/>
                    <a:pt x="432149" y="267696"/>
                    <a:pt x="543687" y="293985"/>
                  </a:cubicBezTo>
                  <a:cubicBezTo>
                    <a:pt x="588264" y="304463"/>
                    <a:pt x="630555" y="353231"/>
                    <a:pt x="630555" y="399903"/>
                  </a:cubicBezTo>
                  <a:lnTo>
                    <a:pt x="630555" y="984262"/>
                  </a:lnTo>
                  <a:lnTo>
                    <a:pt x="1001459" y="984262"/>
                  </a:lnTo>
                  <a:lnTo>
                    <a:pt x="1001459" y="461530"/>
                  </a:lnTo>
                  <a:cubicBezTo>
                    <a:pt x="1003649" y="372281"/>
                    <a:pt x="1054513" y="282079"/>
                    <a:pt x="1155668" y="292652"/>
                  </a:cubicBezTo>
                  <a:cubicBezTo>
                    <a:pt x="1209294" y="298271"/>
                    <a:pt x="1261015" y="355421"/>
                    <a:pt x="1261015" y="409714"/>
                  </a:cubicBezTo>
                  <a:lnTo>
                    <a:pt x="1261015" y="984167"/>
                  </a:lnTo>
                  <a:lnTo>
                    <a:pt x="1631918" y="984167"/>
                  </a:lnTo>
                  <a:lnTo>
                    <a:pt x="1631918" y="766711"/>
                  </a:lnTo>
                  <a:lnTo>
                    <a:pt x="1633157" y="690130"/>
                  </a:lnTo>
                  <a:cubicBezTo>
                    <a:pt x="1628489" y="589451"/>
                    <a:pt x="1635157" y="488105"/>
                    <a:pt x="1632014" y="38733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C0E05C3-6C61-6F61-F958-1AEB61F96C3D}"/>
                </a:ext>
              </a:extLst>
            </p:cNvPr>
            <p:cNvSpPr/>
            <p:nvPr/>
          </p:nvSpPr>
          <p:spPr>
            <a:xfrm>
              <a:off x="9160668" y="4378265"/>
              <a:ext cx="190213" cy="298608"/>
            </a:xfrm>
            <a:custGeom>
              <a:avLst/>
              <a:gdLst>
                <a:gd name="connsiteX0" fmla="*/ 94964 w 190213"/>
                <a:gd name="connsiteY0" fmla="*/ 0 h 298608"/>
                <a:gd name="connsiteX1" fmla="*/ 23432 w 190213"/>
                <a:gd name="connsiteY1" fmla="*/ 31337 h 298608"/>
                <a:gd name="connsiteX2" fmla="*/ 0 w 190213"/>
                <a:gd name="connsiteY2" fmla="*/ 125349 h 298608"/>
                <a:gd name="connsiteX3" fmla="*/ 0 w 190213"/>
                <a:gd name="connsiteY3" fmla="*/ 175641 h 298608"/>
                <a:gd name="connsiteX4" fmla="*/ 24479 w 190213"/>
                <a:gd name="connsiteY4" fmla="*/ 267557 h 298608"/>
                <a:gd name="connsiteX5" fmla="*/ 95441 w 190213"/>
                <a:gd name="connsiteY5" fmla="*/ 298609 h 298608"/>
                <a:gd name="connsiteX6" fmla="*/ 166783 w 190213"/>
                <a:gd name="connsiteY6" fmla="*/ 266795 h 298608"/>
                <a:gd name="connsiteX7" fmla="*/ 190214 w 190213"/>
                <a:gd name="connsiteY7" fmla="*/ 172307 h 298608"/>
                <a:gd name="connsiteX8" fmla="*/ 190214 w 190213"/>
                <a:gd name="connsiteY8" fmla="*/ 122015 h 298608"/>
                <a:gd name="connsiteX9" fmla="*/ 166211 w 190213"/>
                <a:gd name="connsiteY9" fmla="*/ 30671 h 298608"/>
                <a:gd name="connsiteX10" fmla="*/ 95059 w 190213"/>
                <a:gd name="connsiteY10" fmla="*/ 95 h 298608"/>
                <a:gd name="connsiteX11" fmla="*/ 141637 w 190213"/>
                <a:gd name="connsiteY11" fmla="*/ 183547 h 298608"/>
                <a:gd name="connsiteX12" fmla="*/ 129826 w 190213"/>
                <a:gd name="connsiteY12" fmla="*/ 241268 h 298608"/>
                <a:gd name="connsiteX13" fmla="*/ 95345 w 190213"/>
                <a:gd name="connsiteY13" fmla="*/ 259747 h 298608"/>
                <a:gd name="connsiteX14" fmla="*/ 59627 w 190213"/>
                <a:gd name="connsiteY14" fmla="*/ 239839 h 298608"/>
                <a:gd name="connsiteX15" fmla="*/ 48292 w 190213"/>
                <a:gd name="connsiteY15" fmla="*/ 179165 h 298608"/>
                <a:gd name="connsiteX16" fmla="*/ 48292 w 190213"/>
                <a:gd name="connsiteY16" fmla="*/ 113347 h 298608"/>
                <a:gd name="connsiteX17" fmla="*/ 60103 w 190213"/>
                <a:gd name="connsiteY17" fmla="*/ 56959 h 298608"/>
                <a:gd name="connsiteX18" fmla="*/ 95059 w 190213"/>
                <a:gd name="connsiteY18" fmla="*/ 38862 h 298608"/>
                <a:gd name="connsiteX19" fmla="*/ 130588 w 190213"/>
                <a:gd name="connsiteY19" fmla="*/ 57912 h 298608"/>
                <a:gd name="connsiteX20" fmla="*/ 141732 w 190213"/>
                <a:gd name="connsiteY20" fmla="*/ 117824 h 298608"/>
                <a:gd name="connsiteX21" fmla="*/ 141732 w 190213"/>
                <a:gd name="connsiteY21" fmla="*/ 183451 h 298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213" h="298608">
                  <a:moveTo>
                    <a:pt x="94964" y="0"/>
                  </a:moveTo>
                  <a:cubicBezTo>
                    <a:pt x="62865" y="0"/>
                    <a:pt x="39052" y="10478"/>
                    <a:pt x="23432" y="31337"/>
                  </a:cubicBezTo>
                  <a:cubicBezTo>
                    <a:pt x="7811" y="52197"/>
                    <a:pt x="0" y="83534"/>
                    <a:pt x="0" y="125349"/>
                  </a:cubicBezTo>
                  <a:lnTo>
                    <a:pt x="0" y="175641"/>
                  </a:lnTo>
                  <a:cubicBezTo>
                    <a:pt x="381" y="216217"/>
                    <a:pt x="8573" y="246888"/>
                    <a:pt x="24479" y="267557"/>
                  </a:cubicBezTo>
                  <a:cubicBezTo>
                    <a:pt x="40386" y="288226"/>
                    <a:pt x="64008" y="298609"/>
                    <a:pt x="95441" y="298609"/>
                  </a:cubicBezTo>
                  <a:cubicBezTo>
                    <a:pt x="126873" y="298609"/>
                    <a:pt x="151162" y="288036"/>
                    <a:pt x="166783" y="266795"/>
                  </a:cubicBezTo>
                  <a:cubicBezTo>
                    <a:pt x="182404" y="245554"/>
                    <a:pt x="190214" y="214122"/>
                    <a:pt x="190214" y="172307"/>
                  </a:cubicBezTo>
                  <a:lnTo>
                    <a:pt x="190214" y="122015"/>
                  </a:lnTo>
                  <a:cubicBezTo>
                    <a:pt x="189833" y="81439"/>
                    <a:pt x="181833" y="50959"/>
                    <a:pt x="166211" y="30671"/>
                  </a:cubicBezTo>
                  <a:cubicBezTo>
                    <a:pt x="150590" y="10287"/>
                    <a:pt x="126873" y="95"/>
                    <a:pt x="95059" y="95"/>
                  </a:cubicBezTo>
                  <a:close/>
                  <a:moveTo>
                    <a:pt x="141637" y="183547"/>
                  </a:moveTo>
                  <a:cubicBezTo>
                    <a:pt x="141256" y="209740"/>
                    <a:pt x="137350" y="228981"/>
                    <a:pt x="129826" y="241268"/>
                  </a:cubicBezTo>
                  <a:cubicBezTo>
                    <a:pt x="122396" y="253555"/>
                    <a:pt x="110871" y="259747"/>
                    <a:pt x="95345" y="259747"/>
                  </a:cubicBezTo>
                  <a:cubicBezTo>
                    <a:pt x="79820" y="259747"/>
                    <a:pt x="67246" y="253079"/>
                    <a:pt x="59627" y="239839"/>
                  </a:cubicBezTo>
                  <a:cubicBezTo>
                    <a:pt x="52007" y="226504"/>
                    <a:pt x="48292" y="206312"/>
                    <a:pt x="48292" y="179165"/>
                  </a:cubicBezTo>
                  <a:lnTo>
                    <a:pt x="48292" y="113347"/>
                  </a:lnTo>
                  <a:cubicBezTo>
                    <a:pt x="48673" y="87821"/>
                    <a:pt x="52578" y="69056"/>
                    <a:pt x="60103" y="56959"/>
                  </a:cubicBezTo>
                  <a:cubicBezTo>
                    <a:pt x="67533" y="44958"/>
                    <a:pt x="79153" y="38862"/>
                    <a:pt x="95059" y="38862"/>
                  </a:cubicBezTo>
                  <a:cubicBezTo>
                    <a:pt x="110966" y="38862"/>
                    <a:pt x="123158" y="45244"/>
                    <a:pt x="130588" y="57912"/>
                  </a:cubicBezTo>
                  <a:cubicBezTo>
                    <a:pt x="138017" y="70580"/>
                    <a:pt x="141732" y="90583"/>
                    <a:pt x="141732" y="117824"/>
                  </a:cubicBezTo>
                  <a:lnTo>
                    <a:pt x="141732" y="1834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CC415E5-6998-CBDE-28D4-79052A18EAC6}"/>
                </a:ext>
              </a:extLst>
            </p:cNvPr>
            <p:cNvSpPr/>
            <p:nvPr/>
          </p:nvSpPr>
          <p:spPr>
            <a:xfrm>
              <a:off x="9388029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7 w 200977"/>
                <a:gd name="connsiteY17" fmla="*/ 294608 h 294608"/>
                <a:gd name="connsiteX18" fmla="*/ 200977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7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8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7" y="294608"/>
                  </a:lnTo>
                  <a:lnTo>
                    <a:pt x="200977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418A181-92BC-B2D7-A8CF-B2CC0064AE87}"/>
                </a:ext>
              </a:extLst>
            </p:cNvPr>
            <p:cNvSpPr/>
            <p:nvPr/>
          </p:nvSpPr>
          <p:spPr>
            <a:xfrm>
              <a:off x="7691150" y="2193706"/>
              <a:ext cx="2166080" cy="2023449"/>
            </a:xfrm>
            <a:custGeom>
              <a:avLst/>
              <a:gdLst>
                <a:gd name="connsiteX0" fmla="*/ 1729645 w 2166080"/>
                <a:gd name="connsiteY0" fmla="*/ 2018824 h 2023449"/>
                <a:gd name="connsiteX1" fmla="*/ 2166081 w 2166080"/>
                <a:gd name="connsiteY1" fmla="*/ 1664303 h 2023449"/>
                <a:gd name="connsiteX2" fmla="*/ 1816513 w 2166080"/>
                <a:gd name="connsiteY2" fmla="*/ 1623251 h 2023449"/>
                <a:gd name="connsiteX3" fmla="*/ 1666685 w 2166080"/>
                <a:gd name="connsiteY3" fmla="*/ 1770602 h 2023449"/>
                <a:gd name="connsiteX4" fmla="*/ 1431798 w 2166080"/>
                <a:gd name="connsiteY4" fmla="*/ 1624489 h 2023449"/>
                <a:gd name="connsiteX5" fmla="*/ 1603343 w 2166080"/>
                <a:gd name="connsiteY5" fmla="*/ 1272445 h 2023449"/>
                <a:gd name="connsiteX6" fmla="*/ 1801654 w 2166080"/>
                <a:gd name="connsiteY6" fmla="*/ 1393698 h 2023449"/>
                <a:gd name="connsiteX7" fmla="*/ 2146173 w 2166080"/>
                <a:gd name="connsiteY7" fmla="*/ 1349121 h 2023449"/>
                <a:gd name="connsiteX8" fmla="*/ 1856899 w 2166080"/>
                <a:gd name="connsiteY8" fmla="*/ 1048893 h 2023449"/>
                <a:gd name="connsiteX9" fmla="*/ 1298067 w 2166080"/>
                <a:gd name="connsiteY9" fmla="*/ 1083469 h 2023449"/>
                <a:gd name="connsiteX10" fmla="*/ 1058228 w 2166080"/>
                <a:gd name="connsiteY10" fmla="*/ 1467707 h 2023449"/>
                <a:gd name="connsiteX11" fmla="*/ 1047941 w 2166080"/>
                <a:gd name="connsiteY11" fmla="*/ 1392746 h 2023449"/>
                <a:gd name="connsiteX12" fmla="*/ 515494 w 2166080"/>
                <a:gd name="connsiteY12" fmla="*/ 1040225 h 2023449"/>
                <a:gd name="connsiteX13" fmla="*/ 370904 w 2166080"/>
                <a:gd name="connsiteY13" fmla="*/ 1131665 h 2023449"/>
                <a:gd name="connsiteX14" fmla="*/ 370904 w 2166080"/>
                <a:gd name="connsiteY14" fmla="*/ 0 h 2023449"/>
                <a:gd name="connsiteX15" fmla="*/ 0 w 2166080"/>
                <a:gd name="connsiteY15" fmla="*/ 0 h 2023449"/>
                <a:gd name="connsiteX16" fmla="*/ 0 w 2166080"/>
                <a:gd name="connsiteY16" fmla="*/ 1999012 h 2023449"/>
                <a:gd name="connsiteX17" fmla="*/ 343662 w 2166080"/>
                <a:gd name="connsiteY17" fmla="*/ 1999012 h 2023449"/>
                <a:gd name="connsiteX18" fmla="*/ 343662 w 2166080"/>
                <a:gd name="connsiteY18" fmla="*/ 1860614 h 2023449"/>
                <a:gd name="connsiteX19" fmla="*/ 541497 w 2166080"/>
                <a:gd name="connsiteY19" fmla="*/ 2007584 h 2023449"/>
                <a:gd name="connsiteX20" fmla="*/ 1042607 w 2166080"/>
                <a:gd name="connsiteY20" fmla="*/ 1655921 h 2023449"/>
                <a:gd name="connsiteX21" fmla="*/ 1055751 w 2166080"/>
                <a:gd name="connsiteY21" fmla="*/ 1564100 h 2023449"/>
                <a:gd name="connsiteX22" fmla="*/ 1216438 w 2166080"/>
                <a:gd name="connsiteY22" fmla="*/ 1906334 h 2023449"/>
                <a:gd name="connsiteX23" fmla="*/ 1729550 w 2166080"/>
                <a:gd name="connsiteY23" fmla="*/ 2018729 h 2023449"/>
                <a:gd name="connsiteX24" fmla="*/ 669417 w 2166080"/>
                <a:gd name="connsiteY24" fmla="*/ 1646206 h 2023449"/>
                <a:gd name="connsiteX25" fmla="*/ 374618 w 2166080"/>
                <a:gd name="connsiteY25" fmla="*/ 1603724 h 2023449"/>
                <a:gd name="connsiteX26" fmla="*/ 526256 w 2166080"/>
                <a:gd name="connsiteY26" fmla="*/ 1293114 h 2023449"/>
                <a:gd name="connsiteX27" fmla="*/ 669417 w 2166080"/>
                <a:gd name="connsiteY27" fmla="*/ 1646206 h 202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66080" h="2023449">
                  <a:moveTo>
                    <a:pt x="1729645" y="2018824"/>
                  </a:moveTo>
                  <a:cubicBezTo>
                    <a:pt x="1944624" y="1999869"/>
                    <a:pt x="2113884" y="1878139"/>
                    <a:pt x="2166081" y="1664303"/>
                  </a:cubicBezTo>
                  <a:lnTo>
                    <a:pt x="1816513" y="1623251"/>
                  </a:lnTo>
                  <a:cubicBezTo>
                    <a:pt x="1791558" y="1696022"/>
                    <a:pt x="1746505" y="1755934"/>
                    <a:pt x="1666685" y="1770602"/>
                  </a:cubicBezTo>
                  <a:cubicBezTo>
                    <a:pt x="1555718" y="1790986"/>
                    <a:pt x="1459706" y="1734122"/>
                    <a:pt x="1431798" y="1624489"/>
                  </a:cubicBezTo>
                  <a:cubicBezTo>
                    <a:pt x="1398080" y="1491806"/>
                    <a:pt x="1435608" y="1283399"/>
                    <a:pt x="1603343" y="1272445"/>
                  </a:cubicBezTo>
                  <a:cubicBezTo>
                    <a:pt x="1699260" y="1266254"/>
                    <a:pt x="1772127" y="1297972"/>
                    <a:pt x="1801654" y="1393698"/>
                  </a:cubicBezTo>
                  <a:lnTo>
                    <a:pt x="2146173" y="1349121"/>
                  </a:lnTo>
                  <a:cubicBezTo>
                    <a:pt x="2103882" y="1203293"/>
                    <a:pt x="2003965" y="1092327"/>
                    <a:pt x="1856899" y="1048893"/>
                  </a:cubicBezTo>
                  <a:cubicBezTo>
                    <a:pt x="1700308" y="1002697"/>
                    <a:pt x="1443514" y="1004316"/>
                    <a:pt x="1298067" y="1083469"/>
                  </a:cubicBezTo>
                  <a:cubicBezTo>
                    <a:pt x="1157002" y="1160145"/>
                    <a:pt x="1061561" y="1305211"/>
                    <a:pt x="1058228" y="1467707"/>
                  </a:cubicBezTo>
                  <a:lnTo>
                    <a:pt x="1047941" y="1392746"/>
                  </a:lnTo>
                  <a:cubicBezTo>
                    <a:pt x="1020890" y="1128141"/>
                    <a:pt x="775050" y="951071"/>
                    <a:pt x="515494" y="1040225"/>
                  </a:cubicBezTo>
                  <a:cubicBezTo>
                    <a:pt x="458820" y="1059656"/>
                    <a:pt x="414624" y="1091946"/>
                    <a:pt x="370904" y="1131665"/>
                  </a:cubicBezTo>
                  <a:lnTo>
                    <a:pt x="370904" y="0"/>
                  </a:lnTo>
                  <a:lnTo>
                    <a:pt x="0" y="0"/>
                  </a:lnTo>
                  <a:lnTo>
                    <a:pt x="0" y="1999012"/>
                  </a:lnTo>
                  <a:lnTo>
                    <a:pt x="343662" y="1999012"/>
                  </a:lnTo>
                  <a:lnTo>
                    <a:pt x="343662" y="1860614"/>
                  </a:lnTo>
                  <a:cubicBezTo>
                    <a:pt x="398336" y="1927860"/>
                    <a:pt x="455486" y="1983581"/>
                    <a:pt x="541497" y="2007584"/>
                  </a:cubicBezTo>
                  <a:cubicBezTo>
                    <a:pt x="795814" y="2078736"/>
                    <a:pt x="1004697" y="1901571"/>
                    <a:pt x="1042607" y="1655921"/>
                  </a:cubicBezTo>
                  <a:lnTo>
                    <a:pt x="1055751" y="1564100"/>
                  </a:lnTo>
                  <a:cubicBezTo>
                    <a:pt x="1057466" y="1696974"/>
                    <a:pt x="1114997" y="1821466"/>
                    <a:pt x="1216438" y="1906334"/>
                  </a:cubicBezTo>
                  <a:cubicBezTo>
                    <a:pt x="1350074" y="2018157"/>
                    <a:pt x="1561624" y="2033492"/>
                    <a:pt x="1729550" y="2018729"/>
                  </a:cubicBezTo>
                  <a:close/>
                  <a:moveTo>
                    <a:pt x="669417" y="1646206"/>
                  </a:moveTo>
                  <a:cubicBezTo>
                    <a:pt x="613791" y="1810703"/>
                    <a:pt x="406432" y="1777270"/>
                    <a:pt x="374618" y="1603724"/>
                  </a:cubicBezTo>
                  <a:cubicBezTo>
                    <a:pt x="352235" y="1481709"/>
                    <a:pt x="369856" y="1303306"/>
                    <a:pt x="526256" y="1293114"/>
                  </a:cubicBezTo>
                  <a:cubicBezTo>
                    <a:pt x="697897" y="1281875"/>
                    <a:pt x="708279" y="1531525"/>
                    <a:pt x="669417" y="164620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F70FD2A-97ED-5632-37DA-062A892FECC8}"/>
                </a:ext>
              </a:extLst>
            </p:cNvPr>
            <p:cNvSpPr/>
            <p:nvPr/>
          </p:nvSpPr>
          <p:spPr>
            <a:xfrm>
              <a:off x="8923590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8 w 200977"/>
                <a:gd name="connsiteY17" fmla="*/ 294608 h 294608"/>
                <a:gd name="connsiteX18" fmla="*/ 200978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8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9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8" y="294608"/>
                  </a:lnTo>
                  <a:lnTo>
                    <a:pt x="200978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EC39361-006D-FE1A-000D-FF51A11854DA}"/>
                </a:ext>
              </a:extLst>
            </p:cNvPr>
            <p:cNvSpPr/>
            <p:nvPr/>
          </p:nvSpPr>
          <p:spPr>
            <a:xfrm>
              <a:off x="9627583" y="4380836"/>
              <a:ext cx="191833" cy="295941"/>
            </a:xfrm>
            <a:custGeom>
              <a:avLst/>
              <a:gdLst>
                <a:gd name="connsiteX0" fmla="*/ 108871 w 191833"/>
                <a:gd name="connsiteY0" fmla="*/ 99536 h 295941"/>
                <a:gd name="connsiteX1" fmla="*/ 49244 w 191833"/>
                <a:gd name="connsiteY1" fmla="*/ 124111 h 295941"/>
                <a:gd name="connsiteX2" fmla="*/ 78200 w 191833"/>
                <a:gd name="connsiteY2" fmla="*/ 62484 h 295941"/>
                <a:gd name="connsiteX3" fmla="*/ 143256 w 191833"/>
                <a:gd name="connsiteY3" fmla="*/ 40100 h 295941"/>
                <a:gd name="connsiteX4" fmla="*/ 149257 w 191833"/>
                <a:gd name="connsiteY4" fmla="*/ 40100 h 295941"/>
                <a:gd name="connsiteX5" fmla="*/ 149257 w 191833"/>
                <a:gd name="connsiteY5" fmla="*/ 0 h 295941"/>
                <a:gd name="connsiteX6" fmla="*/ 144303 w 191833"/>
                <a:gd name="connsiteY6" fmla="*/ 0 h 295941"/>
                <a:gd name="connsiteX7" fmla="*/ 37242 w 191833"/>
                <a:gd name="connsiteY7" fmla="*/ 43339 h 295941"/>
                <a:gd name="connsiteX8" fmla="*/ 0 w 191833"/>
                <a:gd name="connsiteY8" fmla="*/ 163068 h 295941"/>
                <a:gd name="connsiteX9" fmla="*/ 0 w 191833"/>
                <a:gd name="connsiteY9" fmla="*/ 179642 h 295941"/>
                <a:gd name="connsiteX10" fmla="*/ 27051 w 191833"/>
                <a:gd name="connsiteY10" fmla="*/ 263843 h 295941"/>
                <a:gd name="connsiteX11" fmla="*/ 97536 w 191833"/>
                <a:gd name="connsiteY11" fmla="*/ 295942 h 295941"/>
                <a:gd name="connsiteX12" fmla="*/ 165830 w 191833"/>
                <a:gd name="connsiteY12" fmla="*/ 268510 h 295941"/>
                <a:gd name="connsiteX13" fmla="*/ 191833 w 191833"/>
                <a:gd name="connsiteY13" fmla="*/ 196787 h 295941"/>
                <a:gd name="connsiteX14" fmla="*/ 169545 w 191833"/>
                <a:gd name="connsiteY14" fmla="*/ 126778 h 295941"/>
                <a:gd name="connsiteX15" fmla="*/ 108775 w 191833"/>
                <a:gd name="connsiteY15" fmla="*/ 99631 h 295941"/>
                <a:gd name="connsiteX16" fmla="*/ 131254 w 191833"/>
                <a:gd name="connsiteY16" fmla="*/ 240602 h 295941"/>
                <a:gd name="connsiteX17" fmla="*/ 97155 w 191833"/>
                <a:gd name="connsiteY17" fmla="*/ 256794 h 295941"/>
                <a:gd name="connsiteX18" fmla="*/ 62008 w 191833"/>
                <a:gd name="connsiteY18" fmla="*/ 237744 h 295941"/>
                <a:gd name="connsiteX19" fmla="*/ 48482 w 191833"/>
                <a:gd name="connsiteY19" fmla="*/ 186404 h 295941"/>
                <a:gd name="connsiteX20" fmla="*/ 48482 w 191833"/>
                <a:gd name="connsiteY20" fmla="*/ 171640 h 295941"/>
                <a:gd name="connsiteX21" fmla="*/ 67913 w 191833"/>
                <a:gd name="connsiteY21" fmla="*/ 147733 h 295941"/>
                <a:gd name="connsiteX22" fmla="*/ 97155 w 191833"/>
                <a:gd name="connsiteY22" fmla="*/ 138779 h 295941"/>
                <a:gd name="connsiteX23" fmla="*/ 131064 w 191833"/>
                <a:gd name="connsiteY23" fmla="*/ 155353 h 295941"/>
                <a:gd name="connsiteX24" fmla="*/ 143827 w 191833"/>
                <a:gd name="connsiteY24" fmla="*/ 198215 h 295941"/>
                <a:gd name="connsiteX25" fmla="*/ 131254 w 191833"/>
                <a:gd name="connsiteY25" fmla="*/ 240697 h 29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1833" h="295941">
                  <a:moveTo>
                    <a:pt x="108871" y="99536"/>
                  </a:moveTo>
                  <a:cubicBezTo>
                    <a:pt x="84677" y="99536"/>
                    <a:pt x="64770" y="107728"/>
                    <a:pt x="49244" y="124111"/>
                  </a:cubicBezTo>
                  <a:cubicBezTo>
                    <a:pt x="52292" y="97536"/>
                    <a:pt x="61913" y="76962"/>
                    <a:pt x="78200" y="62484"/>
                  </a:cubicBezTo>
                  <a:cubicBezTo>
                    <a:pt x="94392" y="48006"/>
                    <a:pt x="116110" y="40577"/>
                    <a:pt x="143256" y="40100"/>
                  </a:cubicBezTo>
                  <a:lnTo>
                    <a:pt x="149257" y="40100"/>
                  </a:lnTo>
                  <a:lnTo>
                    <a:pt x="149257" y="0"/>
                  </a:lnTo>
                  <a:lnTo>
                    <a:pt x="144303" y="0"/>
                  </a:lnTo>
                  <a:cubicBezTo>
                    <a:pt x="97727" y="0"/>
                    <a:pt x="62103" y="14478"/>
                    <a:pt x="37242" y="43339"/>
                  </a:cubicBezTo>
                  <a:cubicBezTo>
                    <a:pt x="12478" y="72200"/>
                    <a:pt x="0" y="112109"/>
                    <a:pt x="0" y="163068"/>
                  </a:cubicBezTo>
                  <a:lnTo>
                    <a:pt x="0" y="179642"/>
                  </a:lnTo>
                  <a:cubicBezTo>
                    <a:pt x="0" y="214313"/>
                    <a:pt x="9048" y="242411"/>
                    <a:pt x="27051" y="263843"/>
                  </a:cubicBezTo>
                  <a:cubicBezTo>
                    <a:pt x="45053" y="285274"/>
                    <a:pt x="68580" y="295942"/>
                    <a:pt x="97536" y="295942"/>
                  </a:cubicBezTo>
                  <a:cubicBezTo>
                    <a:pt x="126492" y="295942"/>
                    <a:pt x="148494" y="286798"/>
                    <a:pt x="165830" y="268510"/>
                  </a:cubicBezTo>
                  <a:cubicBezTo>
                    <a:pt x="183166" y="250222"/>
                    <a:pt x="191833" y="226314"/>
                    <a:pt x="191833" y="196787"/>
                  </a:cubicBezTo>
                  <a:cubicBezTo>
                    <a:pt x="191833" y="167259"/>
                    <a:pt x="184404" y="144875"/>
                    <a:pt x="169545" y="126778"/>
                  </a:cubicBezTo>
                  <a:cubicBezTo>
                    <a:pt x="154686" y="108680"/>
                    <a:pt x="134493" y="99631"/>
                    <a:pt x="108775" y="99631"/>
                  </a:cubicBezTo>
                  <a:close/>
                  <a:moveTo>
                    <a:pt x="131254" y="240602"/>
                  </a:moveTo>
                  <a:cubicBezTo>
                    <a:pt x="122872" y="251365"/>
                    <a:pt x="111537" y="256794"/>
                    <a:pt x="97155" y="256794"/>
                  </a:cubicBezTo>
                  <a:cubicBezTo>
                    <a:pt x="82772" y="256794"/>
                    <a:pt x="71056" y="250412"/>
                    <a:pt x="62008" y="237744"/>
                  </a:cubicBezTo>
                  <a:cubicBezTo>
                    <a:pt x="52959" y="225076"/>
                    <a:pt x="48482" y="207931"/>
                    <a:pt x="48482" y="186404"/>
                  </a:cubicBezTo>
                  <a:lnTo>
                    <a:pt x="48482" y="171640"/>
                  </a:lnTo>
                  <a:cubicBezTo>
                    <a:pt x="52578" y="161639"/>
                    <a:pt x="59055" y="153638"/>
                    <a:pt x="67913" y="147733"/>
                  </a:cubicBezTo>
                  <a:cubicBezTo>
                    <a:pt x="76771" y="141732"/>
                    <a:pt x="86487" y="138779"/>
                    <a:pt x="97155" y="138779"/>
                  </a:cubicBezTo>
                  <a:cubicBezTo>
                    <a:pt x="111252" y="138779"/>
                    <a:pt x="122587" y="144304"/>
                    <a:pt x="131064" y="155353"/>
                  </a:cubicBezTo>
                  <a:cubicBezTo>
                    <a:pt x="139541" y="166402"/>
                    <a:pt x="143827" y="180689"/>
                    <a:pt x="143827" y="198215"/>
                  </a:cubicBezTo>
                  <a:cubicBezTo>
                    <a:pt x="143827" y="215741"/>
                    <a:pt x="139636" y="229934"/>
                    <a:pt x="131254" y="2406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096D38-3B53-EA1F-6E30-43C4D7646A2A}"/>
                </a:ext>
              </a:extLst>
            </p:cNvPr>
            <p:cNvSpPr/>
            <p:nvPr/>
          </p:nvSpPr>
          <p:spPr>
            <a:xfrm>
              <a:off x="7920417" y="4382265"/>
              <a:ext cx="264890" cy="290512"/>
            </a:xfrm>
            <a:custGeom>
              <a:avLst/>
              <a:gdLst>
                <a:gd name="connsiteX0" fmla="*/ 109728 w 264890"/>
                <a:gd name="connsiteY0" fmla="*/ 0 h 290512"/>
                <a:gd name="connsiteX1" fmla="*/ 0 w 264890"/>
                <a:gd name="connsiteY1" fmla="*/ 290513 h 290512"/>
                <a:gd name="connsiteX2" fmla="*/ 52483 w 264890"/>
                <a:gd name="connsiteY2" fmla="*/ 290513 h 290512"/>
                <a:gd name="connsiteX3" fmla="*/ 76010 w 264890"/>
                <a:gd name="connsiteY3" fmla="*/ 222885 h 290512"/>
                <a:gd name="connsiteX4" fmla="*/ 188500 w 264890"/>
                <a:gd name="connsiteY4" fmla="*/ 222885 h 290512"/>
                <a:gd name="connsiteX5" fmla="*/ 212217 w 264890"/>
                <a:gd name="connsiteY5" fmla="*/ 290513 h 290512"/>
                <a:gd name="connsiteX6" fmla="*/ 264890 w 264890"/>
                <a:gd name="connsiteY6" fmla="*/ 290513 h 290512"/>
                <a:gd name="connsiteX7" fmla="*/ 154972 w 264890"/>
                <a:gd name="connsiteY7" fmla="*/ 0 h 290512"/>
                <a:gd name="connsiteX8" fmla="*/ 109728 w 264890"/>
                <a:gd name="connsiteY8" fmla="*/ 0 h 290512"/>
                <a:gd name="connsiteX9" fmla="*/ 90202 w 264890"/>
                <a:gd name="connsiteY9" fmla="*/ 182118 h 290512"/>
                <a:gd name="connsiteX10" fmla="*/ 132302 w 264890"/>
                <a:gd name="connsiteY10" fmla="*/ 61627 h 290512"/>
                <a:gd name="connsiteX11" fmla="*/ 174403 w 264890"/>
                <a:gd name="connsiteY11" fmla="*/ 182118 h 290512"/>
                <a:gd name="connsiteX12" fmla="*/ 90202 w 264890"/>
                <a:gd name="connsiteY12" fmla="*/ 182118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890" h="290512">
                  <a:moveTo>
                    <a:pt x="109728" y="0"/>
                  </a:moveTo>
                  <a:lnTo>
                    <a:pt x="0" y="290513"/>
                  </a:lnTo>
                  <a:lnTo>
                    <a:pt x="52483" y="290513"/>
                  </a:lnTo>
                  <a:lnTo>
                    <a:pt x="76010" y="222885"/>
                  </a:lnTo>
                  <a:lnTo>
                    <a:pt x="188500" y="222885"/>
                  </a:lnTo>
                  <a:lnTo>
                    <a:pt x="212217" y="290513"/>
                  </a:lnTo>
                  <a:lnTo>
                    <a:pt x="264890" y="290513"/>
                  </a:lnTo>
                  <a:lnTo>
                    <a:pt x="154972" y="0"/>
                  </a:lnTo>
                  <a:lnTo>
                    <a:pt x="109728" y="0"/>
                  </a:lnTo>
                  <a:close/>
                  <a:moveTo>
                    <a:pt x="90202" y="182118"/>
                  </a:moveTo>
                  <a:lnTo>
                    <a:pt x="132302" y="61627"/>
                  </a:lnTo>
                  <a:lnTo>
                    <a:pt x="174403" y="182118"/>
                  </a:lnTo>
                  <a:lnTo>
                    <a:pt x="90202" y="18211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0558D2E-009F-B7DD-E9A7-8A3A141D34EA}"/>
                </a:ext>
              </a:extLst>
            </p:cNvPr>
            <p:cNvSpPr/>
            <p:nvPr/>
          </p:nvSpPr>
          <p:spPr>
            <a:xfrm>
              <a:off x="7720678" y="4382265"/>
              <a:ext cx="216979" cy="290512"/>
            </a:xfrm>
            <a:custGeom>
              <a:avLst/>
              <a:gdLst>
                <a:gd name="connsiteX0" fmla="*/ 188500 w 216979"/>
                <a:gd name="connsiteY0" fmla="*/ 25337 h 290512"/>
                <a:gd name="connsiteX1" fmla="*/ 111157 w 216979"/>
                <a:gd name="connsiteY1" fmla="*/ 0 h 290512"/>
                <a:gd name="connsiteX2" fmla="*/ 0 w 216979"/>
                <a:gd name="connsiteY2" fmla="*/ 0 h 290512"/>
                <a:gd name="connsiteX3" fmla="*/ 0 w 216979"/>
                <a:gd name="connsiteY3" fmla="*/ 290513 h 290512"/>
                <a:gd name="connsiteX4" fmla="*/ 50482 w 216979"/>
                <a:gd name="connsiteY4" fmla="*/ 290513 h 290512"/>
                <a:gd name="connsiteX5" fmla="*/ 50482 w 216979"/>
                <a:gd name="connsiteY5" fmla="*/ 182785 h 290512"/>
                <a:gd name="connsiteX6" fmla="*/ 110490 w 216979"/>
                <a:gd name="connsiteY6" fmla="*/ 182785 h 290512"/>
                <a:gd name="connsiteX7" fmla="*/ 188976 w 216979"/>
                <a:gd name="connsiteY7" fmla="*/ 158972 h 290512"/>
                <a:gd name="connsiteX8" fmla="*/ 216979 w 216979"/>
                <a:gd name="connsiteY8" fmla="*/ 92488 h 290512"/>
                <a:gd name="connsiteX9" fmla="*/ 188309 w 216979"/>
                <a:gd name="connsiteY9" fmla="*/ 25337 h 290512"/>
                <a:gd name="connsiteX10" fmla="*/ 152305 w 216979"/>
                <a:gd name="connsiteY10" fmla="*/ 129350 h 290512"/>
                <a:gd name="connsiteX11" fmla="*/ 111157 w 216979"/>
                <a:gd name="connsiteY11" fmla="*/ 142018 h 290512"/>
                <a:gd name="connsiteX12" fmla="*/ 50482 w 216979"/>
                <a:gd name="connsiteY12" fmla="*/ 142018 h 290512"/>
                <a:gd name="connsiteX13" fmla="*/ 50482 w 216979"/>
                <a:gd name="connsiteY13" fmla="*/ 40672 h 290512"/>
                <a:gd name="connsiteX14" fmla="*/ 112490 w 216979"/>
                <a:gd name="connsiteY14" fmla="*/ 40672 h 290512"/>
                <a:gd name="connsiteX15" fmla="*/ 152019 w 216979"/>
                <a:gd name="connsiteY15" fmla="*/ 55150 h 290512"/>
                <a:gd name="connsiteX16" fmla="*/ 166401 w 216979"/>
                <a:gd name="connsiteY16" fmla="*/ 92774 h 290512"/>
                <a:gd name="connsiteX17" fmla="*/ 152209 w 216979"/>
                <a:gd name="connsiteY17" fmla="*/ 129350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6979" h="290512">
                  <a:moveTo>
                    <a:pt x="188500" y="25337"/>
                  </a:moveTo>
                  <a:cubicBezTo>
                    <a:pt x="169450" y="8382"/>
                    <a:pt x="143637" y="0"/>
                    <a:pt x="111157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82785"/>
                  </a:lnTo>
                  <a:lnTo>
                    <a:pt x="110490" y="182785"/>
                  </a:lnTo>
                  <a:cubicBezTo>
                    <a:pt x="144113" y="182785"/>
                    <a:pt x="170307" y="174879"/>
                    <a:pt x="188976" y="158972"/>
                  </a:cubicBezTo>
                  <a:cubicBezTo>
                    <a:pt x="207645" y="143161"/>
                    <a:pt x="216979" y="120968"/>
                    <a:pt x="216979" y="92488"/>
                  </a:cubicBezTo>
                  <a:cubicBezTo>
                    <a:pt x="216979" y="64008"/>
                    <a:pt x="207454" y="42291"/>
                    <a:pt x="188309" y="25337"/>
                  </a:cubicBezTo>
                  <a:close/>
                  <a:moveTo>
                    <a:pt x="152305" y="129350"/>
                  </a:moveTo>
                  <a:cubicBezTo>
                    <a:pt x="142875" y="137827"/>
                    <a:pt x="129159" y="142018"/>
                    <a:pt x="111157" y="142018"/>
                  </a:cubicBezTo>
                  <a:lnTo>
                    <a:pt x="50482" y="142018"/>
                  </a:lnTo>
                  <a:lnTo>
                    <a:pt x="50482" y="40672"/>
                  </a:lnTo>
                  <a:lnTo>
                    <a:pt x="112490" y="40672"/>
                  </a:lnTo>
                  <a:cubicBezTo>
                    <a:pt x="129254" y="40958"/>
                    <a:pt x="142399" y="45720"/>
                    <a:pt x="152019" y="55150"/>
                  </a:cubicBezTo>
                  <a:cubicBezTo>
                    <a:pt x="161639" y="64484"/>
                    <a:pt x="166401" y="77057"/>
                    <a:pt x="166401" y="92774"/>
                  </a:cubicBezTo>
                  <a:cubicBezTo>
                    <a:pt x="166401" y="108490"/>
                    <a:pt x="161639" y="120968"/>
                    <a:pt x="152209" y="12935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9FD29A-E900-3163-D049-65487BAF76F1}"/>
                </a:ext>
              </a:extLst>
            </p:cNvPr>
            <p:cNvSpPr/>
            <p:nvPr/>
          </p:nvSpPr>
          <p:spPr>
            <a:xfrm>
              <a:off x="8218360" y="4382170"/>
              <a:ext cx="219170" cy="290512"/>
            </a:xfrm>
            <a:custGeom>
              <a:avLst/>
              <a:gdLst>
                <a:gd name="connsiteX0" fmla="*/ 192977 w 219170"/>
                <a:gd name="connsiteY0" fmla="*/ 136779 h 290512"/>
                <a:gd name="connsiteX1" fmla="*/ 207073 w 219170"/>
                <a:gd name="connsiteY1" fmla="*/ 87916 h 290512"/>
                <a:gd name="connsiteX2" fmla="*/ 179737 w 219170"/>
                <a:gd name="connsiteY2" fmla="*/ 22574 h 290512"/>
                <a:gd name="connsiteX3" fmla="*/ 102108 w 219170"/>
                <a:gd name="connsiteY3" fmla="*/ 0 h 290512"/>
                <a:gd name="connsiteX4" fmla="*/ 0 w 219170"/>
                <a:gd name="connsiteY4" fmla="*/ 0 h 290512"/>
                <a:gd name="connsiteX5" fmla="*/ 0 w 219170"/>
                <a:gd name="connsiteY5" fmla="*/ 290513 h 290512"/>
                <a:gd name="connsiteX6" fmla="*/ 50482 w 219170"/>
                <a:gd name="connsiteY6" fmla="*/ 290513 h 290512"/>
                <a:gd name="connsiteX7" fmla="*/ 50482 w 219170"/>
                <a:gd name="connsiteY7" fmla="*/ 178784 h 290512"/>
                <a:gd name="connsiteX8" fmla="*/ 106775 w 219170"/>
                <a:gd name="connsiteY8" fmla="*/ 178784 h 290512"/>
                <a:gd name="connsiteX9" fmla="*/ 165068 w 219170"/>
                <a:gd name="connsiteY9" fmla="*/ 290513 h 290512"/>
                <a:gd name="connsiteX10" fmla="*/ 219170 w 219170"/>
                <a:gd name="connsiteY10" fmla="*/ 290513 h 290512"/>
                <a:gd name="connsiteX11" fmla="*/ 219170 w 219170"/>
                <a:gd name="connsiteY11" fmla="*/ 287941 h 290512"/>
                <a:gd name="connsiteX12" fmla="*/ 153924 w 219170"/>
                <a:gd name="connsiteY12" fmla="*/ 166973 h 290512"/>
                <a:gd name="connsiteX13" fmla="*/ 193167 w 219170"/>
                <a:gd name="connsiteY13" fmla="*/ 136684 h 290512"/>
                <a:gd name="connsiteX14" fmla="*/ 142208 w 219170"/>
                <a:gd name="connsiteY14" fmla="*/ 125254 h 290512"/>
                <a:gd name="connsiteX15" fmla="*/ 102298 w 219170"/>
                <a:gd name="connsiteY15" fmla="*/ 138113 h 290512"/>
                <a:gd name="connsiteX16" fmla="*/ 50387 w 219170"/>
                <a:gd name="connsiteY16" fmla="*/ 138113 h 290512"/>
                <a:gd name="connsiteX17" fmla="*/ 50387 w 219170"/>
                <a:gd name="connsiteY17" fmla="*/ 40767 h 290512"/>
                <a:gd name="connsiteX18" fmla="*/ 103632 w 219170"/>
                <a:gd name="connsiteY18" fmla="*/ 40767 h 290512"/>
                <a:gd name="connsiteX19" fmla="*/ 143256 w 219170"/>
                <a:gd name="connsiteY19" fmla="*/ 53912 h 290512"/>
                <a:gd name="connsiteX20" fmla="*/ 156496 w 219170"/>
                <a:gd name="connsiteY20" fmla="*/ 90011 h 290512"/>
                <a:gd name="connsiteX21" fmla="*/ 142113 w 219170"/>
                <a:gd name="connsiteY21" fmla="*/ 125254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9170" h="290512">
                  <a:moveTo>
                    <a:pt x="192977" y="136779"/>
                  </a:moveTo>
                  <a:cubicBezTo>
                    <a:pt x="202311" y="123634"/>
                    <a:pt x="207073" y="107347"/>
                    <a:pt x="207073" y="87916"/>
                  </a:cubicBezTo>
                  <a:cubicBezTo>
                    <a:pt x="207073" y="59436"/>
                    <a:pt x="197929" y="37624"/>
                    <a:pt x="179737" y="22574"/>
                  </a:cubicBezTo>
                  <a:cubicBezTo>
                    <a:pt x="161544" y="7525"/>
                    <a:pt x="135636" y="0"/>
                    <a:pt x="102108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78784"/>
                  </a:lnTo>
                  <a:lnTo>
                    <a:pt x="106775" y="178784"/>
                  </a:lnTo>
                  <a:lnTo>
                    <a:pt x="165068" y="290513"/>
                  </a:lnTo>
                  <a:lnTo>
                    <a:pt x="219170" y="290513"/>
                  </a:lnTo>
                  <a:lnTo>
                    <a:pt x="219170" y="287941"/>
                  </a:lnTo>
                  <a:lnTo>
                    <a:pt x="153924" y="166973"/>
                  </a:lnTo>
                  <a:cubicBezTo>
                    <a:pt x="170688" y="159925"/>
                    <a:pt x="183737" y="149828"/>
                    <a:pt x="193167" y="136684"/>
                  </a:cubicBezTo>
                  <a:close/>
                  <a:moveTo>
                    <a:pt x="142208" y="125254"/>
                  </a:moveTo>
                  <a:cubicBezTo>
                    <a:pt x="132588" y="133826"/>
                    <a:pt x="119348" y="138113"/>
                    <a:pt x="102298" y="138113"/>
                  </a:cubicBezTo>
                  <a:lnTo>
                    <a:pt x="50387" y="138113"/>
                  </a:lnTo>
                  <a:lnTo>
                    <a:pt x="50387" y="40767"/>
                  </a:lnTo>
                  <a:lnTo>
                    <a:pt x="103632" y="40767"/>
                  </a:lnTo>
                  <a:cubicBezTo>
                    <a:pt x="121158" y="41053"/>
                    <a:pt x="134398" y="45434"/>
                    <a:pt x="143256" y="53912"/>
                  </a:cubicBezTo>
                  <a:cubicBezTo>
                    <a:pt x="152114" y="62389"/>
                    <a:pt x="156496" y="74485"/>
                    <a:pt x="156496" y="90011"/>
                  </a:cubicBezTo>
                  <a:cubicBezTo>
                    <a:pt x="156496" y="105537"/>
                    <a:pt x="151733" y="116681"/>
                    <a:pt x="142113" y="125254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BEEA7C6-76E4-DB9A-17C1-FE809F4DC56F}"/>
                </a:ext>
              </a:extLst>
            </p:cNvPr>
            <p:cNvSpPr/>
            <p:nvPr/>
          </p:nvSpPr>
          <p:spPr>
            <a:xfrm>
              <a:off x="8573833" y="4378169"/>
              <a:ext cx="217074" cy="298513"/>
            </a:xfrm>
            <a:custGeom>
              <a:avLst/>
              <a:gdLst>
                <a:gd name="connsiteX0" fmla="*/ 177451 w 217074"/>
                <a:gd name="connsiteY0" fmla="*/ 150781 h 298513"/>
                <a:gd name="connsiteX1" fmla="*/ 122967 w 217074"/>
                <a:gd name="connsiteY1" fmla="*/ 127826 h 298513"/>
                <a:gd name="connsiteX2" fmla="*/ 74295 w 217074"/>
                <a:gd name="connsiteY2" fmla="*/ 107061 h 298513"/>
                <a:gd name="connsiteX3" fmla="*/ 59531 w 217074"/>
                <a:gd name="connsiteY3" fmla="*/ 80391 h 298513"/>
                <a:gd name="connsiteX4" fmla="*/ 73247 w 217074"/>
                <a:gd name="connsiteY4" fmla="*/ 50863 h 298513"/>
                <a:gd name="connsiteX5" fmla="*/ 111633 w 217074"/>
                <a:gd name="connsiteY5" fmla="*/ 40291 h 298513"/>
                <a:gd name="connsiteX6" fmla="*/ 152400 w 217074"/>
                <a:gd name="connsiteY6" fmla="*/ 53150 h 298513"/>
                <a:gd name="connsiteX7" fmla="*/ 166688 w 217074"/>
                <a:gd name="connsiteY7" fmla="*/ 88773 h 298513"/>
                <a:gd name="connsiteX8" fmla="*/ 216979 w 217074"/>
                <a:gd name="connsiteY8" fmla="*/ 88773 h 298513"/>
                <a:gd name="connsiteX9" fmla="*/ 203454 w 217074"/>
                <a:gd name="connsiteY9" fmla="*/ 42958 h 298513"/>
                <a:gd name="connsiteX10" fmla="*/ 166116 w 217074"/>
                <a:gd name="connsiteY10" fmla="*/ 11144 h 298513"/>
                <a:gd name="connsiteX11" fmla="*/ 112014 w 217074"/>
                <a:gd name="connsiteY11" fmla="*/ 0 h 298513"/>
                <a:gd name="connsiteX12" fmla="*/ 37719 w 217074"/>
                <a:gd name="connsiteY12" fmla="*/ 22765 h 298513"/>
                <a:gd name="connsiteX13" fmla="*/ 9049 w 217074"/>
                <a:gd name="connsiteY13" fmla="*/ 80581 h 298513"/>
                <a:gd name="connsiteX14" fmla="*/ 48768 w 217074"/>
                <a:gd name="connsiteY14" fmla="*/ 145637 h 298513"/>
                <a:gd name="connsiteX15" fmla="*/ 104584 w 217074"/>
                <a:gd name="connsiteY15" fmla="*/ 169164 h 298513"/>
                <a:gd name="connsiteX16" fmla="*/ 153162 w 217074"/>
                <a:gd name="connsiteY16" fmla="*/ 190119 h 298513"/>
                <a:gd name="connsiteX17" fmla="*/ 166592 w 217074"/>
                <a:gd name="connsiteY17" fmla="*/ 219646 h 298513"/>
                <a:gd name="connsiteX18" fmla="*/ 153352 w 217074"/>
                <a:gd name="connsiteY18" fmla="*/ 247840 h 298513"/>
                <a:gd name="connsiteX19" fmla="*/ 113729 w 217074"/>
                <a:gd name="connsiteY19" fmla="*/ 258509 h 298513"/>
                <a:gd name="connsiteX20" fmla="*/ 66865 w 217074"/>
                <a:gd name="connsiteY20" fmla="*/ 244983 h 298513"/>
                <a:gd name="connsiteX21" fmla="*/ 50482 w 217074"/>
                <a:gd name="connsiteY21" fmla="*/ 206693 h 298513"/>
                <a:gd name="connsiteX22" fmla="*/ 0 w 217074"/>
                <a:gd name="connsiteY22" fmla="*/ 206693 h 298513"/>
                <a:gd name="connsiteX23" fmla="*/ 14668 w 217074"/>
                <a:gd name="connsiteY23" fmla="*/ 254603 h 298513"/>
                <a:gd name="connsiteX24" fmla="*/ 55721 w 217074"/>
                <a:gd name="connsiteY24" fmla="*/ 286798 h 298513"/>
                <a:gd name="connsiteX25" fmla="*/ 113729 w 217074"/>
                <a:gd name="connsiteY25" fmla="*/ 298513 h 298513"/>
                <a:gd name="connsiteX26" fmla="*/ 189262 w 217074"/>
                <a:gd name="connsiteY26" fmla="*/ 277082 h 298513"/>
                <a:gd name="connsiteX27" fmla="*/ 217075 w 217074"/>
                <a:gd name="connsiteY27" fmla="*/ 219361 h 298513"/>
                <a:gd name="connsiteX28" fmla="*/ 207454 w 217074"/>
                <a:gd name="connsiteY28" fmla="*/ 180308 h 298513"/>
                <a:gd name="connsiteX29" fmla="*/ 177355 w 217074"/>
                <a:gd name="connsiteY29" fmla="*/ 150781 h 298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17074" h="298513">
                  <a:moveTo>
                    <a:pt x="177451" y="150781"/>
                  </a:moveTo>
                  <a:cubicBezTo>
                    <a:pt x="163735" y="142208"/>
                    <a:pt x="145637" y="134588"/>
                    <a:pt x="122967" y="127826"/>
                  </a:cubicBezTo>
                  <a:cubicBezTo>
                    <a:pt x="100393" y="121158"/>
                    <a:pt x="84105" y="114205"/>
                    <a:pt x="74295" y="107061"/>
                  </a:cubicBezTo>
                  <a:cubicBezTo>
                    <a:pt x="64484" y="99917"/>
                    <a:pt x="59531" y="91059"/>
                    <a:pt x="59531" y="80391"/>
                  </a:cubicBezTo>
                  <a:cubicBezTo>
                    <a:pt x="59531" y="67723"/>
                    <a:pt x="64103" y="57912"/>
                    <a:pt x="73247" y="50863"/>
                  </a:cubicBezTo>
                  <a:cubicBezTo>
                    <a:pt x="82391" y="43815"/>
                    <a:pt x="95155" y="40291"/>
                    <a:pt x="111633" y="40291"/>
                  </a:cubicBezTo>
                  <a:cubicBezTo>
                    <a:pt x="129349" y="40291"/>
                    <a:pt x="142970" y="44577"/>
                    <a:pt x="152400" y="53150"/>
                  </a:cubicBezTo>
                  <a:cubicBezTo>
                    <a:pt x="161830" y="61722"/>
                    <a:pt x="166688" y="73628"/>
                    <a:pt x="166688" y="88773"/>
                  </a:cubicBezTo>
                  <a:lnTo>
                    <a:pt x="216979" y="88773"/>
                  </a:lnTo>
                  <a:cubicBezTo>
                    <a:pt x="216979" y="72009"/>
                    <a:pt x="212503" y="56769"/>
                    <a:pt x="203454" y="42958"/>
                  </a:cubicBezTo>
                  <a:cubicBezTo>
                    <a:pt x="194405" y="29146"/>
                    <a:pt x="181927" y="18574"/>
                    <a:pt x="166116" y="11144"/>
                  </a:cubicBezTo>
                  <a:cubicBezTo>
                    <a:pt x="150304" y="3715"/>
                    <a:pt x="132302" y="0"/>
                    <a:pt x="112014" y="0"/>
                  </a:cubicBezTo>
                  <a:cubicBezTo>
                    <a:pt x="81534" y="0"/>
                    <a:pt x="56769" y="7620"/>
                    <a:pt x="37719" y="22765"/>
                  </a:cubicBezTo>
                  <a:cubicBezTo>
                    <a:pt x="18669" y="37910"/>
                    <a:pt x="9049" y="57245"/>
                    <a:pt x="9049" y="80581"/>
                  </a:cubicBezTo>
                  <a:cubicBezTo>
                    <a:pt x="9049" y="107347"/>
                    <a:pt x="22288" y="128969"/>
                    <a:pt x="48768" y="145637"/>
                  </a:cubicBezTo>
                  <a:cubicBezTo>
                    <a:pt x="62579" y="154305"/>
                    <a:pt x="81248" y="162115"/>
                    <a:pt x="104584" y="169164"/>
                  </a:cubicBezTo>
                  <a:cubicBezTo>
                    <a:pt x="128016" y="176213"/>
                    <a:pt x="144209" y="183166"/>
                    <a:pt x="153162" y="190119"/>
                  </a:cubicBezTo>
                  <a:cubicBezTo>
                    <a:pt x="162115" y="197072"/>
                    <a:pt x="166592" y="206883"/>
                    <a:pt x="166592" y="219646"/>
                  </a:cubicBezTo>
                  <a:cubicBezTo>
                    <a:pt x="166592" y="231362"/>
                    <a:pt x="162210" y="240792"/>
                    <a:pt x="153352" y="247840"/>
                  </a:cubicBezTo>
                  <a:cubicBezTo>
                    <a:pt x="144494" y="254984"/>
                    <a:pt x="131350" y="258509"/>
                    <a:pt x="113729" y="258509"/>
                  </a:cubicBezTo>
                  <a:cubicBezTo>
                    <a:pt x="93345" y="258509"/>
                    <a:pt x="77724" y="254032"/>
                    <a:pt x="66865" y="244983"/>
                  </a:cubicBezTo>
                  <a:cubicBezTo>
                    <a:pt x="55912" y="235934"/>
                    <a:pt x="50482" y="223171"/>
                    <a:pt x="50482" y="206693"/>
                  </a:cubicBezTo>
                  <a:lnTo>
                    <a:pt x="0" y="206693"/>
                  </a:lnTo>
                  <a:cubicBezTo>
                    <a:pt x="0" y="224885"/>
                    <a:pt x="4858" y="240887"/>
                    <a:pt x="14668" y="254603"/>
                  </a:cubicBezTo>
                  <a:cubicBezTo>
                    <a:pt x="24479" y="268319"/>
                    <a:pt x="38100" y="279082"/>
                    <a:pt x="55721" y="286798"/>
                  </a:cubicBezTo>
                  <a:cubicBezTo>
                    <a:pt x="73343" y="294608"/>
                    <a:pt x="92678" y="298513"/>
                    <a:pt x="113729" y="298513"/>
                  </a:cubicBezTo>
                  <a:cubicBezTo>
                    <a:pt x="145542" y="298513"/>
                    <a:pt x="170688" y="291370"/>
                    <a:pt x="189262" y="277082"/>
                  </a:cubicBezTo>
                  <a:cubicBezTo>
                    <a:pt x="207836" y="262795"/>
                    <a:pt x="217075" y="243554"/>
                    <a:pt x="217075" y="219361"/>
                  </a:cubicBezTo>
                  <a:cubicBezTo>
                    <a:pt x="217075" y="204502"/>
                    <a:pt x="213836" y="191453"/>
                    <a:pt x="207454" y="180308"/>
                  </a:cubicBezTo>
                  <a:cubicBezTo>
                    <a:pt x="201073" y="169164"/>
                    <a:pt x="191071" y="159353"/>
                    <a:pt x="177355" y="1507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E8CA4E1-B5AB-17F7-5A0D-30EB916D4C88}"/>
                </a:ext>
              </a:extLst>
            </p:cNvPr>
            <p:cNvSpPr/>
            <p:nvPr/>
          </p:nvSpPr>
          <p:spPr>
            <a:xfrm>
              <a:off x="8476297" y="4382265"/>
              <a:ext cx="50291" cy="290512"/>
            </a:xfrm>
            <a:custGeom>
              <a:avLst/>
              <a:gdLst>
                <a:gd name="connsiteX0" fmla="*/ 0 w 50291"/>
                <a:gd name="connsiteY0" fmla="*/ 0 h 290512"/>
                <a:gd name="connsiteX1" fmla="*/ 50293 w 50291"/>
                <a:gd name="connsiteY1" fmla="*/ 0 h 290512"/>
                <a:gd name="connsiteX2" fmla="*/ 50293 w 50291"/>
                <a:gd name="connsiteY2" fmla="*/ 290512 h 290512"/>
                <a:gd name="connsiteX3" fmla="*/ 0 w 50291"/>
                <a:gd name="connsiteY3" fmla="*/ 290512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291" h="290512">
                  <a:moveTo>
                    <a:pt x="0" y="0"/>
                  </a:moveTo>
                  <a:lnTo>
                    <a:pt x="50293" y="0"/>
                  </a:lnTo>
                  <a:lnTo>
                    <a:pt x="50293" y="290512"/>
                  </a:lnTo>
                  <a:lnTo>
                    <a:pt x="0" y="2905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627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B7EEF31-CD19-698E-47DD-A8B96250CA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8387" y="1860617"/>
            <a:ext cx="75152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37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9929DE4-1FDE-5476-45CB-F2C28B0B48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4550" y="1153699"/>
            <a:ext cx="10267033" cy="3667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527F20-FF28-7194-86B4-AE2C314062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50" y="138987"/>
            <a:ext cx="5694417" cy="500141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de-CH" b="1"/>
              <a:t>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D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D25D0-6FAD-6252-60F6-E9B2CBD87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CD575-AEA1-06F2-66B4-6DE659205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3EE38-6073-A305-7418-B937106CE9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A81B7-AEA1-4379-93B4-8192B0071F9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956D9-B330-F2F1-EC5E-594F03727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87303-E81E-3B9F-373A-98374172C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ACAFBE-24A5-4719-3CD6-A7254B50A4D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7163" y="6642100"/>
            <a:ext cx="1746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Use - À usage </a:t>
            </a:r>
            <a:r>
              <a:rPr lang="en-US" sz="1000" err="1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restreint</a:t>
            </a:r>
            <a:endParaRPr lang="en-US" sz="1000">
              <a:solidFill>
                <a:srgbClr val="0000FF">
                  <a:alpha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503DAD4-E6E7-5A06-7C68-530F26223156}"/>
              </a:ext>
            </a:extLst>
          </p:cNvPr>
          <p:cNvGrpSpPr/>
          <p:nvPr userDrawn="1"/>
        </p:nvGrpSpPr>
        <p:grpSpPr>
          <a:xfrm>
            <a:off x="10492326" y="230188"/>
            <a:ext cx="1243013" cy="465236"/>
            <a:chOff x="2338387" y="1862712"/>
            <a:chExt cx="7518843" cy="281416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8AC0FDB-2AEC-3FB3-54E2-FE960F270938}"/>
                </a:ext>
              </a:extLst>
            </p:cNvPr>
            <p:cNvSpPr/>
            <p:nvPr/>
          </p:nvSpPr>
          <p:spPr>
            <a:xfrm>
              <a:off x="2338387" y="3233836"/>
              <a:ext cx="377380" cy="958977"/>
            </a:xfrm>
            <a:custGeom>
              <a:avLst/>
              <a:gdLst>
                <a:gd name="connsiteX0" fmla="*/ 0 w 377380"/>
                <a:gd name="connsiteY0" fmla="*/ 0 h 958977"/>
                <a:gd name="connsiteX1" fmla="*/ 377381 w 377380"/>
                <a:gd name="connsiteY1" fmla="*/ 0 h 958977"/>
                <a:gd name="connsiteX2" fmla="*/ 377381 w 377380"/>
                <a:gd name="connsiteY2" fmla="*/ 958977 h 958977"/>
                <a:gd name="connsiteX3" fmla="*/ 0 w 377380"/>
                <a:gd name="connsiteY3" fmla="*/ 958977 h 95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7380" h="958977">
                  <a:moveTo>
                    <a:pt x="0" y="0"/>
                  </a:moveTo>
                  <a:lnTo>
                    <a:pt x="377381" y="0"/>
                  </a:lnTo>
                  <a:lnTo>
                    <a:pt x="377381" y="958977"/>
                  </a:lnTo>
                  <a:lnTo>
                    <a:pt x="0" y="95897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4DFF97-E6E2-9C3D-F703-31BE72F3E198}"/>
                </a:ext>
              </a:extLst>
            </p:cNvPr>
            <p:cNvSpPr/>
            <p:nvPr/>
          </p:nvSpPr>
          <p:spPr>
            <a:xfrm>
              <a:off x="5464217" y="2868362"/>
              <a:ext cx="2160448" cy="1349825"/>
            </a:xfrm>
            <a:custGeom>
              <a:avLst/>
              <a:gdLst>
                <a:gd name="connsiteX0" fmla="*/ 1789355 w 2160448"/>
                <a:gd name="connsiteY0" fmla="*/ 457105 h 1349825"/>
                <a:gd name="connsiteX1" fmla="*/ 1732300 w 2160448"/>
                <a:gd name="connsiteY1" fmla="*/ 409099 h 1349825"/>
                <a:gd name="connsiteX2" fmla="*/ 1188994 w 2160448"/>
                <a:gd name="connsiteY2" fmla="*/ 505777 h 1349825"/>
                <a:gd name="connsiteX3" fmla="*/ 1104508 w 2160448"/>
                <a:gd name="connsiteY3" fmla="*/ 804291 h 1349825"/>
                <a:gd name="connsiteX4" fmla="*/ 1102031 w 2160448"/>
                <a:gd name="connsiteY4" fmla="*/ 812863 h 1349825"/>
                <a:gd name="connsiteX5" fmla="*/ 893148 w 2160448"/>
                <a:gd name="connsiteY5" fmla="*/ 432340 h 1349825"/>
                <a:gd name="connsiteX6" fmla="*/ 409278 w 2160448"/>
                <a:gd name="connsiteY6" fmla="*/ 356616 h 1349825"/>
                <a:gd name="connsiteX7" fmla="*/ 15800 w 2160448"/>
                <a:gd name="connsiteY7" fmla="*/ 714566 h 1349825"/>
                <a:gd name="connsiteX8" fmla="*/ 7608 w 2160448"/>
                <a:gd name="connsiteY8" fmla="*/ 755333 h 1349825"/>
                <a:gd name="connsiteX9" fmla="*/ 12561 w 2160448"/>
                <a:gd name="connsiteY9" fmla="*/ 965549 h 1349825"/>
                <a:gd name="connsiteX10" fmla="*/ 815233 w 2160448"/>
                <a:gd name="connsiteY10" fmla="*/ 1298448 h 1349825"/>
                <a:gd name="connsiteX11" fmla="*/ 1102126 w 2160448"/>
                <a:gd name="connsiteY11" fmla="*/ 872300 h 1349825"/>
                <a:gd name="connsiteX12" fmla="*/ 1109842 w 2160448"/>
                <a:gd name="connsiteY12" fmla="*/ 939927 h 1349825"/>
                <a:gd name="connsiteX13" fmla="*/ 1399783 w 2160448"/>
                <a:gd name="connsiteY13" fmla="*/ 1334643 h 1349825"/>
                <a:gd name="connsiteX14" fmla="*/ 1777258 w 2160448"/>
                <a:gd name="connsiteY14" fmla="*/ 1229392 h 1349825"/>
                <a:gd name="connsiteX15" fmla="*/ 1814311 w 2160448"/>
                <a:gd name="connsiteY15" fmla="*/ 1186053 h 1349825"/>
                <a:gd name="connsiteX16" fmla="*/ 1814311 w 2160448"/>
                <a:gd name="connsiteY16" fmla="*/ 1324451 h 1349825"/>
                <a:gd name="connsiteX17" fmla="*/ 2160449 w 2160448"/>
                <a:gd name="connsiteY17" fmla="*/ 1324451 h 1349825"/>
                <a:gd name="connsiteX18" fmla="*/ 2160449 w 2160448"/>
                <a:gd name="connsiteY18" fmla="*/ 0 h 1349825"/>
                <a:gd name="connsiteX19" fmla="*/ 1789545 w 2160448"/>
                <a:gd name="connsiteY19" fmla="*/ 0 h 1349825"/>
                <a:gd name="connsiteX20" fmla="*/ 1789545 w 2160448"/>
                <a:gd name="connsiteY20" fmla="*/ 457105 h 1349825"/>
                <a:gd name="connsiteX21" fmla="*/ 713792 w 2160448"/>
                <a:gd name="connsiteY21" fmla="*/ 979742 h 1349825"/>
                <a:gd name="connsiteX22" fmla="*/ 546533 w 2160448"/>
                <a:gd name="connsiteY22" fmla="*/ 1098042 h 1349825"/>
                <a:gd name="connsiteX23" fmla="*/ 388037 w 2160448"/>
                <a:gd name="connsiteY23" fmla="*/ 976503 h 1349825"/>
                <a:gd name="connsiteX24" fmla="*/ 532722 w 2160448"/>
                <a:gd name="connsiteY24" fmla="*/ 598646 h 1349825"/>
                <a:gd name="connsiteX25" fmla="*/ 547295 w 2160448"/>
                <a:gd name="connsiteY25" fmla="*/ 597694 h 1349825"/>
                <a:gd name="connsiteX26" fmla="*/ 713697 w 2160448"/>
                <a:gd name="connsiteY26" fmla="*/ 979646 h 1349825"/>
                <a:gd name="connsiteX27" fmla="*/ 1772115 w 2160448"/>
                <a:gd name="connsiteY27" fmla="*/ 972312 h 1349825"/>
                <a:gd name="connsiteX28" fmla="*/ 1622382 w 2160448"/>
                <a:gd name="connsiteY28" fmla="*/ 1077087 h 1349825"/>
                <a:gd name="connsiteX29" fmla="*/ 1487603 w 2160448"/>
                <a:gd name="connsiteY29" fmla="*/ 969931 h 1349825"/>
                <a:gd name="connsiteX30" fmla="*/ 1613333 w 2160448"/>
                <a:gd name="connsiteY30" fmla="*/ 618458 h 1349825"/>
                <a:gd name="connsiteX31" fmla="*/ 1617048 w 2160448"/>
                <a:gd name="connsiteY31" fmla="*/ 618458 h 1349825"/>
                <a:gd name="connsiteX32" fmla="*/ 1772115 w 2160448"/>
                <a:gd name="connsiteY32" fmla="*/ 972407 h 1349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60448" h="1349825">
                  <a:moveTo>
                    <a:pt x="1789355" y="457105"/>
                  </a:moveTo>
                  <a:lnTo>
                    <a:pt x="1732300" y="409099"/>
                  </a:lnTo>
                  <a:cubicBezTo>
                    <a:pt x="1556850" y="293846"/>
                    <a:pt x="1310343" y="330898"/>
                    <a:pt x="1188994" y="505777"/>
                  </a:cubicBezTo>
                  <a:cubicBezTo>
                    <a:pt x="1127082" y="594931"/>
                    <a:pt x="1108889" y="697706"/>
                    <a:pt x="1104508" y="804291"/>
                  </a:cubicBezTo>
                  <a:cubicBezTo>
                    <a:pt x="1104412" y="807339"/>
                    <a:pt x="1106412" y="813435"/>
                    <a:pt x="1102031" y="812863"/>
                  </a:cubicBezTo>
                  <a:cubicBezTo>
                    <a:pt x="1096507" y="659701"/>
                    <a:pt x="1022116" y="515779"/>
                    <a:pt x="893148" y="432340"/>
                  </a:cubicBezTo>
                  <a:cubicBezTo>
                    <a:pt x="756464" y="343852"/>
                    <a:pt x="567107" y="327088"/>
                    <a:pt x="409278" y="356616"/>
                  </a:cubicBezTo>
                  <a:cubicBezTo>
                    <a:pt x="219444" y="392049"/>
                    <a:pt x="61806" y="524161"/>
                    <a:pt x="15800" y="714566"/>
                  </a:cubicBezTo>
                  <a:cubicBezTo>
                    <a:pt x="12561" y="727996"/>
                    <a:pt x="9799" y="741617"/>
                    <a:pt x="7608" y="755333"/>
                  </a:cubicBezTo>
                  <a:cubicBezTo>
                    <a:pt x="-3631" y="824770"/>
                    <a:pt x="-2774" y="896779"/>
                    <a:pt x="12561" y="965549"/>
                  </a:cubicBezTo>
                  <a:cubicBezTo>
                    <a:pt x="89904" y="1313593"/>
                    <a:pt x="517006" y="1427035"/>
                    <a:pt x="815233" y="1298448"/>
                  </a:cubicBezTo>
                  <a:cubicBezTo>
                    <a:pt x="987064" y="1224343"/>
                    <a:pt x="1095744" y="1059371"/>
                    <a:pt x="1102126" y="872300"/>
                  </a:cubicBezTo>
                  <a:lnTo>
                    <a:pt x="1109842" y="939927"/>
                  </a:lnTo>
                  <a:cubicBezTo>
                    <a:pt x="1133844" y="1107281"/>
                    <a:pt x="1222618" y="1290447"/>
                    <a:pt x="1399783" y="1334643"/>
                  </a:cubicBezTo>
                  <a:cubicBezTo>
                    <a:pt x="1534276" y="1368266"/>
                    <a:pt x="1685342" y="1336739"/>
                    <a:pt x="1777258" y="1229392"/>
                  </a:cubicBezTo>
                  <a:lnTo>
                    <a:pt x="1814311" y="1186053"/>
                  </a:lnTo>
                  <a:lnTo>
                    <a:pt x="1814311" y="1324451"/>
                  </a:lnTo>
                  <a:lnTo>
                    <a:pt x="2160449" y="1324451"/>
                  </a:lnTo>
                  <a:lnTo>
                    <a:pt x="2160449" y="0"/>
                  </a:lnTo>
                  <a:lnTo>
                    <a:pt x="1789545" y="0"/>
                  </a:lnTo>
                  <a:lnTo>
                    <a:pt x="1789545" y="457105"/>
                  </a:lnTo>
                  <a:close/>
                  <a:moveTo>
                    <a:pt x="713792" y="979742"/>
                  </a:moveTo>
                  <a:cubicBezTo>
                    <a:pt x="684645" y="1062133"/>
                    <a:pt x="615113" y="1100709"/>
                    <a:pt x="546533" y="1098042"/>
                  </a:cubicBezTo>
                  <a:cubicBezTo>
                    <a:pt x="480239" y="1095470"/>
                    <a:pt x="414898" y="1054227"/>
                    <a:pt x="388037" y="976503"/>
                  </a:cubicBezTo>
                  <a:cubicBezTo>
                    <a:pt x="344984" y="851630"/>
                    <a:pt x="364796" y="615220"/>
                    <a:pt x="532722" y="598646"/>
                  </a:cubicBezTo>
                  <a:cubicBezTo>
                    <a:pt x="537675" y="598170"/>
                    <a:pt x="542533" y="597884"/>
                    <a:pt x="547295" y="597694"/>
                  </a:cubicBezTo>
                  <a:cubicBezTo>
                    <a:pt x="735795" y="591502"/>
                    <a:pt x="762369" y="841915"/>
                    <a:pt x="713697" y="979646"/>
                  </a:cubicBezTo>
                  <a:close/>
                  <a:moveTo>
                    <a:pt x="1772115" y="972312"/>
                  </a:moveTo>
                  <a:cubicBezTo>
                    <a:pt x="1745064" y="1044988"/>
                    <a:pt x="1682866" y="1079944"/>
                    <a:pt x="1622382" y="1077087"/>
                  </a:cubicBezTo>
                  <a:cubicBezTo>
                    <a:pt x="1565899" y="1074420"/>
                    <a:pt x="1510939" y="1038797"/>
                    <a:pt x="1487603" y="969931"/>
                  </a:cubicBezTo>
                  <a:cubicBezTo>
                    <a:pt x="1451979" y="864394"/>
                    <a:pt x="1461028" y="625983"/>
                    <a:pt x="1613333" y="618458"/>
                  </a:cubicBezTo>
                  <a:cubicBezTo>
                    <a:pt x="1614571" y="618458"/>
                    <a:pt x="1615810" y="618458"/>
                    <a:pt x="1617048" y="618458"/>
                  </a:cubicBezTo>
                  <a:cubicBezTo>
                    <a:pt x="1794689" y="613029"/>
                    <a:pt x="1819454" y="845248"/>
                    <a:pt x="1772115" y="97240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1CDF22B-4E5B-9AD2-992A-16888CC4D09B}"/>
                </a:ext>
              </a:extLst>
            </p:cNvPr>
            <p:cNvSpPr/>
            <p:nvPr/>
          </p:nvSpPr>
          <p:spPr>
            <a:xfrm>
              <a:off x="4412455" y="1862712"/>
              <a:ext cx="1162335" cy="2330005"/>
            </a:xfrm>
            <a:custGeom>
              <a:avLst/>
              <a:gdLst>
                <a:gd name="connsiteX0" fmla="*/ 915734 w 1162335"/>
                <a:gd name="connsiteY0" fmla="*/ 1506474 h 2330005"/>
                <a:gd name="connsiteX1" fmla="*/ 926021 w 1162335"/>
                <a:gd name="connsiteY1" fmla="*/ 1318641 h 2330005"/>
                <a:gd name="connsiteX2" fmla="*/ 731711 w 1162335"/>
                <a:gd name="connsiteY2" fmla="*/ 1318641 h 2330005"/>
                <a:gd name="connsiteX3" fmla="*/ 729710 w 1162335"/>
                <a:gd name="connsiteY3" fmla="*/ 1310354 h 2330005"/>
                <a:gd name="connsiteX4" fmla="*/ 609029 w 1162335"/>
                <a:gd name="connsiteY4" fmla="*/ 333947 h 2330005"/>
                <a:gd name="connsiteX5" fmla="*/ 673037 w 1162335"/>
                <a:gd name="connsiteY5" fmla="*/ 242697 h 2330005"/>
                <a:gd name="connsiteX6" fmla="*/ 593027 w 1162335"/>
                <a:gd name="connsiteY6" fmla="*/ 147733 h 2330005"/>
                <a:gd name="connsiteX7" fmla="*/ 581215 w 1162335"/>
                <a:gd name="connsiteY7" fmla="*/ 0 h 2330005"/>
                <a:gd name="connsiteX8" fmla="*/ 569405 w 1162335"/>
                <a:gd name="connsiteY8" fmla="*/ 147733 h 2330005"/>
                <a:gd name="connsiteX9" fmla="*/ 489395 w 1162335"/>
                <a:gd name="connsiteY9" fmla="*/ 242697 h 2330005"/>
                <a:gd name="connsiteX10" fmla="*/ 553403 w 1162335"/>
                <a:gd name="connsiteY10" fmla="*/ 333947 h 2330005"/>
                <a:gd name="connsiteX11" fmla="*/ 432721 w 1162335"/>
                <a:gd name="connsiteY11" fmla="*/ 1310354 h 2330005"/>
                <a:gd name="connsiteX12" fmla="*/ 430721 w 1162335"/>
                <a:gd name="connsiteY12" fmla="*/ 1318641 h 2330005"/>
                <a:gd name="connsiteX13" fmla="*/ 236411 w 1162335"/>
                <a:gd name="connsiteY13" fmla="*/ 1318641 h 2330005"/>
                <a:gd name="connsiteX14" fmla="*/ 246697 w 1162335"/>
                <a:gd name="connsiteY14" fmla="*/ 1506474 h 2330005"/>
                <a:gd name="connsiteX15" fmla="*/ 371761 w 1162335"/>
                <a:gd name="connsiteY15" fmla="*/ 1506474 h 2330005"/>
                <a:gd name="connsiteX16" fmla="*/ 0 w 1162335"/>
                <a:gd name="connsiteY16" fmla="*/ 2330006 h 2330005"/>
                <a:gd name="connsiteX17" fmla="*/ 315944 w 1162335"/>
                <a:gd name="connsiteY17" fmla="*/ 2330006 h 2330005"/>
                <a:gd name="connsiteX18" fmla="*/ 552640 w 1162335"/>
                <a:gd name="connsiteY18" fmla="*/ 2062258 h 2330005"/>
                <a:gd name="connsiteX19" fmla="*/ 847058 w 1162335"/>
                <a:gd name="connsiteY19" fmla="*/ 2330006 h 2330005"/>
                <a:gd name="connsiteX20" fmla="*/ 1162336 w 1162335"/>
                <a:gd name="connsiteY20" fmla="*/ 2330006 h 2330005"/>
                <a:gd name="connsiteX21" fmla="*/ 790575 w 1162335"/>
                <a:gd name="connsiteY21" fmla="*/ 1506474 h 2330005"/>
                <a:gd name="connsiteX22" fmla="*/ 915638 w 1162335"/>
                <a:gd name="connsiteY22" fmla="*/ 1506474 h 2330005"/>
                <a:gd name="connsiteX23" fmla="*/ 454723 w 1162335"/>
                <a:gd name="connsiteY23" fmla="*/ 1856804 h 2330005"/>
                <a:gd name="connsiteX24" fmla="*/ 505396 w 1162335"/>
                <a:gd name="connsiteY24" fmla="*/ 1687544 h 2330005"/>
                <a:gd name="connsiteX25" fmla="*/ 657035 w 1162335"/>
                <a:gd name="connsiteY25" fmla="*/ 1687544 h 2330005"/>
                <a:gd name="connsiteX26" fmla="*/ 707707 w 1162335"/>
                <a:gd name="connsiteY26" fmla="*/ 1856804 h 2330005"/>
                <a:gd name="connsiteX27" fmla="*/ 454628 w 1162335"/>
                <a:gd name="connsiteY27" fmla="*/ 1856804 h 2330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62335" h="2330005">
                  <a:moveTo>
                    <a:pt x="915734" y="1506474"/>
                  </a:moveTo>
                  <a:lnTo>
                    <a:pt x="926021" y="1318641"/>
                  </a:lnTo>
                  <a:lnTo>
                    <a:pt x="731711" y="1318641"/>
                  </a:lnTo>
                  <a:cubicBezTo>
                    <a:pt x="731044" y="1315879"/>
                    <a:pt x="730377" y="1313117"/>
                    <a:pt x="729710" y="1310354"/>
                  </a:cubicBezTo>
                  <a:cubicBezTo>
                    <a:pt x="683800" y="1110520"/>
                    <a:pt x="637508" y="651796"/>
                    <a:pt x="609029" y="333947"/>
                  </a:cubicBezTo>
                  <a:cubicBezTo>
                    <a:pt x="646081" y="321659"/>
                    <a:pt x="673037" y="285464"/>
                    <a:pt x="673037" y="242697"/>
                  </a:cubicBezTo>
                  <a:cubicBezTo>
                    <a:pt x="673037" y="193929"/>
                    <a:pt x="638175" y="153734"/>
                    <a:pt x="593027" y="147733"/>
                  </a:cubicBezTo>
                  <a:cubicBezTo>
                    <a:pt x="585502" y="56864"/>
                    <a:pt x="581215" y="0"/>
                    <a:pt x="581215" y="0"/>
                  </a:cubicBezTo>
                  <a:cubicBezTo>
                    <a:pt x="581215" y="0"/>
                    <a:pt x="576929" y="56864"/>
                    <a:pt x="569405" y="147733"/>
                  </a:cubicBezTo>
                  <a:cubicBezTo>
                    <a:pt x="524256" y="153829"/>
                    <a:pt x="489395" y="194024"/>
                    <a:pt x="489395" y="242697"/>
                  </a:cubicBezTo>
                  <a:cubicBezTo>
                    <a:pt x="489395" y="285464"/>
                    <a:pt x="516255" y="321659"/>
                    <a:pt x="553403" y="333947"/>
                  </a:cubicBezTo>
                  <a:cubicBezTo>
                    <a:pt x="524923" y="651891"/>
                    <a:pt x="478631" y="1110615"/>
                    <a:pt x="432721" y="1310354"/>
                  </a:cubicBezTo>
                  <a:cubicBezTo>
                    <a:pt x="432054" y="1313117"/>
                    <a:pt x="431482" y="1315879"/>
                    <a:pt x="430721" y="1318641"/>
                  </a:cubicBezTo>
                  <a:lnTo>
                    <a:pt x="236411" y="1318641"/>
                  </a:lnTo>
                  <a:lnTo>
                    <a:pt x="246697" y="1506474"/>
                  </a:lnTo>
                  <a:lnTo>
                    <a:pt x="371761" y="1506474"/>
                  </a:lnTo>
                  <a:cubicBezTo>
                    <a:pt x="244888" y="1854327"/>
                    <a:pt x="0" y="2330006"/>
                    <a:pt x="0" y="2330006"/>
                  </a:cubicBezTo>
                  <a:lnTo>
                    <a:pt x="315944" y="2330006"/>
                  </a:lnTo>
                  <a:cubicBezTo>
                    <a:pt x="339376" y="2195322"/>
                    <a:pt x="410623" y="2076260"/>
                    <a:pt x="552640" y="2062258"/>
                  </a:cubicBezTo>
                  <a:cubicBezTo>
                    <a:pt x="733044" y="2044446"/>
                    <a:pt x="821246" y="2176082"/>
                    <a:pt x="847058" y="2330006"/>
                  </a:cubicBezTo>
                  <a:lnTo>
                    <a:pt x="1162336" y="2330006"/>
                  </a:lnTo>
                  <a:cubicBezTo>
                    <a:pt x="1162336" y="2330006"/>
                    <a:pt x="917448" y="1854327"/>
                    <a:pt x="790575" y="1506474"/>
                  </a:cubicBezTo>
                  <a:lnTo>
                    <a:pt x="915638" y="1506474"/>
                  </a:lnTo>
                  <a:close/>
                  <a:moveTo>
                    <a:pt x="454723" y="1856804"/>
                  </a:moveTo>
                  <a:lnTo>
                    <a:pt x="505396" y="1687544"/>
                  </a:lnTo>
                  <a:lnTo>
                    <a:pt x="657035" y="1687544"/>
                  </a:lnTo>
                  <a:lnTo>
                    <a:pt x="707707" y="1856804"/>
                  </a:lnTo>
                  <a:lnTo>
                    <a:pt x="454628" y="185680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CB2A457-BF4A-2BE2-357C-0E8DF2A0B358}"/>
                </a:ext>
              </a:extLst>
            </p:cNvPr>
            <p:cNvSpPr/>
            <p:nvPr/>
          </p:nvSpPr>
          <p:spPr>
            <a:xfrm>
              <a:off x="2338387" y="2737298"/>
              <a:ext cx="378237" cy="379761"/>
            </a:xfrm>
            <a:custGeom>
              <a:avLst/>
              <a:gdLst>
                <a:gd name="connsiteX0" fmla="*/ 0 w 378237"/>
                <a:gd name="connsiteY0" fmla="*/ 0 h 379761"/>
                <a:gd name="connsiteX1" fmla="*/ 378238 w 378237"/>
                <a:gd name="connsiteY1" fmla="*/ 0 h 379761"/>
                <a:gd name="connsiteX2" fmla="*/ 378238 w 378237"/>
                <a:gd name="connsiteY2" fmla="*/ 379762 h 379761"/>
                <a:gd name="connsiteX3" fmla="*/ 0 w 378237"/>
                <a:gd name="connsiteY3" fmla="*/ 379762 h 3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237" h="379761">
                  <a:moveTo>
                    <a:pt x="0" y="0"/>
                  </a:moveTo>
                  <a:lnTo>
                    <a:pt x="378238" y="0"/>
                  </a:lnTo>
                  <a:lnTo>
                    <a:pt x="378238" y="379762"/>
                  </a:lnTo>
                  <a:lnTo>
                    <a:pt x="0" y="37976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FB26D20-72D2-2198-6492-6052F73F0418}"/>
                </a:ext>
              </a:extLst>
            </p:cNvPr>
            <p:cNvSpPr/>
            <p:nvPr/>
          </p:nvSpPr>
          <p:spPr>
            <a:xfrm>
              <a:off x="2779966" y="3208360"/>
              <a:ext cx="1633156" cy="984261"/>
            </a:xfrm>
            <a:custGeom>
              <a:avLst/>
              <a:gdLst>
                <a:gd name="connsiteX0" fmla="*/ 1632109 w 1633156"/>
                <a:gd name="connsiteY0" fmla="*/ 387520 h 984261"/>
                <a:gd name="connsiteX1" fmla="*/ 1326737 w 1633156"/>
                <a:gd name="connsiteY1" fmla="*/ 3282 h 984261"/>
                <a:gd name="connsiteX2" fmla="*/ 981647 w 1633156"/>
                <a:gd name="connsiteY2" fmla="*/ 150348 h 984261"/>
                <a:gd name="connsiteX3" fmla="*/ 966883 w 1633156"/>
                <a:gd name="connsiteY3" fmla="*/ 163969 h 984261"/>
                <a:gd name="connsiteX4" fmla="*/ 954500 w 1633156"/>
                <a:gd name="connsiteY4" fmla="*/ 140442 h 984261"/>
                <a:gd name="connsiteX5" fmla="*/ 548926 w 1633156"/>
                <a:gd name="connsiteY5" fmla="*/ 19379 h 984261"/>
                <a:gd name="connsiteX6" fmla="*/ 346138 w 1633156"/>
                <a:gd name="connsiteY6" fmla="*/ 161492 h 984261"/>
                <a:gd name="connsiteX7" fmla="*/ 346138 w 1633156"/>
                <a:gd name="connsiteY7" fmla="*/ 25570 h 984261"/>
                <a:gd name="connsiteX8" fmla="*/ 0 w 1633156"/>
                <a:gd name="connsiteY8" fmla="*/ 25570 h 984261"/>
                <a:gd name="connsiteX9" fmla="*/ 0 w 1633156"/>
                <a:gd name="connsiteY9" fmla="*/ 984262 h 984261"/>
                <a:gd name="connsiteX10" fmla="*/ 370904 w 1633156"/>
                <a:gd name="connsiteY10" fmla="*/ 984262 h 984261"/>
                <a:gd name="connsiteX11" fmla="*/ 370904 w 1633156"/>
                <a:gd name="connsiteY11" fmla="*/ 466483 h 984261"/>
                <a:gd name="connsiteX12" fmla="*/ 543687 w 1633156"/>
                <a:gd name="connsiteY12" fmla="*/ 293985 h 984261"/>
                <a:gd name="connsiteX13" fmla="*/ 630555 w 1633156"/>
                <a:gd name="connsiteY13" fmla="*/ 399903 h 984261"/>
                <a:gd name="connsiteX14" fmla="*/ 630555 w 1633156"/>
                <a:gd name="connsiteY14" fmla="*/ 984262 h 984261"/>
                <a:gd name="connsiteX15" fmla="*/ 1001459 w 1633156"/>
                <a:gd name="connsiteY15" fmla="*/ 984262 h 984261"/>
                <a:gd name="connsiteX16" fmla="*/ 1001459 w 1633156"/>
                <a:gd name="connsiteY16" fmla="*/ 461530 h 984261"/>
                <a:gd name="connsiteX17" fmla="*/ 1155668 w 1633156"/>
                <a:gd name="connsiteY17" fmla="*/ 292652 h 984261"/>
                <a:gd name="connsiteX18" fmla="*/ 1261015 w 1633156"/>
                <a:gd name="connsiteY18" fmla="*/ 409714 h 984261"/>
                <a:gd name="connsiteX19" fmla="*/ 1261015 w 1633156"/>
                <a:gd name="connsiteY19" fmla="*/ 984167 h 984261"/>
                <a:gd name="connsiteX20" fmla="*/ 1631918 w 1633156"/>
                <a:gd name="connsiteY20" fmla="*/ 984167 h 984261"/>
                <a:gd name="connsiteX21" fmla="*/ 1631918 w 1633156"/>
                <a:gd name="connsiteY21" fmla="*/ 766711 h 984261"/>
                <a:gd name="connsiteX22" fmla="*/ 1633157 w 1633156"/>
                <a:gd name="connsiteY22" fmla="*/ 690130 h 984261"/>
                <a:gd name="connsiteX23" fmla="*/ 1632014 w 1633156"/>
                <a:gd name="connsiteY23" fmla="*/ 387330 h 984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33156" h="984261">
                  <a:moveTo>
                    <a:pt x="1632109" y="387520"/>
                  </a:moveTo>
                  <a:cubicBezTo>
                    <a:pt x="1625727" y="179780"/>
                    <a:pt x="1561433" y="14998"/>
                    <a:pt x="1326737" y="3282"/>
                  </a:cubicBezTo>
                  <a:cubicBezTo>
                    <a:pt x="1176433" y="-4243"/>
                    <a:pt x="1082421" y="45764"/>
                    <a:pt x="981647" y="150348"/>
                  </a:cubicBezTo>
                  <a:cubicBezTo>
                    <a:pt x="978789" y="153396"/>
                    <a:pt x="971169" y="167112"/>
                    <a:pt x="966883" y="163969"/>
                  </a:cubicBezTo>
                  <a:cubicBezTo>
                    <a:pt x="965835" y="163207"/>
                    <a:pt x="957453" y="144919"/>
                    <a:pt x="954500" y="140442"/>
                  </a:cubicBezTo>
                  <a:cubicBezTo>
                    <a:pt x="864299" y="1758"/>
                    <a:pt x="702183" y="-24340"/>
                    <a:pt x="548926" y="19379"/>
                  </a:cubicBezTo>
                  <a:cubicBezTo>
                    <a:pt x="465582" y="43192"/>
                    <a:pt x="402908" y="98723"/>
                    <a:pt x="346138" y="161492"/>
                  </a:cubicBezTo>
                  <a:lnTo>
                    <a:pt x="346138" y="25570"/>
                  </a:lnTo>
                  <a:lnTo>
                    <a:pt x="0" y="25570"/>
                  </a:lnTo>
                  <a:lnTo>
                    <a:pt x="0" y="984262"/>
                  </a:lnTo>
                  <a:lnTo>
                    <a:pt x="370904" y="984262"/>
                  </a:lnTo>
                  <a:lnTo>
                    <a:pt x="370904" y="466483"/>
                  </a:lnTo>
                  <a:cubicBezTo>
                    <a:pt x="372904" y="368947"/>
                    <a:pt x="432149" y="267696"/>
                    <a:pt x="543687" y="293985"/>
                  </a:cubicBezTo>
                  <a:cubicBezTo>
                    <a:pt x="588264" y="304463"/>
                    <a:pt x="630555" y="353231"/>
                    <a:pt x="630555" y="399903"/>
                  </a:cubicBezTo>
                  <a:lnTo>
                    <a:pt x="630555" y="984262"/>
                  </a:lnTo>
                  <a:lnTo>
                    <a:pt x="1001459" y="984262"/>
                  </a:lnTo>
                  <a:lnTo>
                    <a:pt x="1001459" y="461530"/>
                  </a:lnTo>
                  <a:cubicBezTo>
                    <a:pt x="1003649" y="372281"/>
                    <a:pt x="1054513" y="282079"/>
                    <a:pt x="1155668" y="292652"/>
                  </a:cubicBezTo>
                  <a:cubicBezTo>
                    <a:pt x="1209294" y="298271"/>
                    <a:pt x="1261015" y="355421"/>
                    <a:pt x="1261015" y="409714"/>
                  </a:cubicBezTo>
                  <a:lnTo>
                    <a:pt x="1261015" y="984167"/>
                  </a:lnTo>
                  <a:lnTo>
                    <a:pt x="1631918" y="984167"/>
                  </a:lnTo>
                  <a:lnTo>
                    <a:pt x="1631918" y="766711"/>
                  </a:lnTo>
                  <a:lnTo>
                    <a:pt x="1633157" y="690130"/>
                  </a:lnTo>
                  <a:cubicBezTo>
                    <a:pt x="1628489" y="589451"/>
                    <a:pt x="1635157" y="488105"/>
                    <a:pt x="1632014" y="38733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F0970BB-079E-837E-9B69-31040C2B76FC}"/>
                </a:ext>
              </a:extLst>
            </p:cNvPr>
            <p:cNvSpPr/>
            <p:nvPr/>
          </p:nvSpPr>
          <p:spPr>
            <a:xfrm>
              <a:off x="9160668" y="4378265"/>
              <a:ext cx="190213" cy="298608"/>
            </a:xfrm>
            <a:custGeom>
              <a:avLst/>
              <a:gdLst>
                <a:gd name="connsiteX0" fmla="*/ 94964 w 190213"/>
                <a:gd name="connsiteY0" fmla="*/ 0 h 298608"/>
                <a:gd name="connsiteX1" fmla="*/ 23432 w 190213"/>
                <a:gd name="connsiteY1" fmla="*/ 31337 h 298608"/>
                <a:gd name="connsiteX2" fmla="*/ 0 w 190213"/>
                <a:gd name="connsiteY2" fmla="*/ 125349 h 298608"/>
                <a:gd name="connsiteX3" fmla="*/ 0 w 190213"/>
                <a:gd name="connsiteY3" fmla="*/ 175641 h 298608"/>
                <a:gd name="connsiteX4" fmla="*/ 24479 w 190213"/>
                <a:gd name="connsiteY4" fmla="*/ 267557 h 298608"/>
                <a:gd name="connsiteX5" fmla="*/ 95441 w 190213"/>
                <a:gd name="connsiteY5" fmla="*/ 298609 h 298608"/>
                <a:gd name="connsiteX6" fmla="*/ 166783 w 190213"/>
                <a:gd name="connsiteY6" fmla="*/ 266795 h 298608"/>
                <a:gd name="connsiteX7" fmla="*/ 190214 w 190213"/>
                <a:gd name="connsiteY7" fmla="*/ 172307 h 298608"/>
                <a:gd name="connsiteX8" fmla="*/ 190214 w 190213"/>
                <a:gd name="connsiteY8" fmla="*/ 122015 h 298608"/>
                <a:gd name="connsiteX9" fmla="*/ 166211 w 190213"/>
                <a:gd name="connsiteY9" fmla="*/ 30671 h 298608"/>
                <a:gd name="connsiteX10" fmla="*/ 95059 w 190213"/>
                <a:gd name="connsiteY10" fmla="*/ 95 h 298608"/>
                <a:gd name="connsiteX11" fmla="*/ 141637 w 190213"/>
                <a:gd name="connsiteY11" fmla="*/ 183547 h 298608"/>
                <a:gd name="connsiteX12" fmla="*/ 129826 w 190213"/>
                <a:gd name="connsiteY12" fmla="*/ 241268 h 298608"/>
                <a:gd name="connsiteX13" fmla="*/ 95345 w 190213"/>
                <a:gd name="connsiteY13" fmla="*/ 259747 h 298608"/>
                <a:gd name="connsiteX14" fmla="*/ 59627 w 190213"/>
                <a:gd name="connsiteY14" fmla="*/ 239839 h 298608"/>
                <a:gd name="connsiteX15" fmla="*/ 48292 w 190213"/>
                <a:gd name="connsiteY15" fmla="*/ 179165 h 298608"/>
                <a:gd name="connsiteX16" fmla="*/ 48292 w 190213"/>
                <a:gd name="connsiteY16" fmla="*/ 113347 h 298608"/>
                <a:gd name="connsiteX17" fmla="*/ 60103 w 190213"/>
                <a:gd name="connsiteY17" fmla="*/ 56959 h 298608"/>
                <a:gd name="connsiteX18" fmla="*/ 95059 w 190213"/>
                <a:gd name="connsiteY18" fmla="*/ 38862 h 298608"/>
                <a:gd name="connsiteX19" fmla="*/ 130588 w 190213"/>
                <a:gd name="connsiteY19" fmla="*/ 57912 h 298608"/>
                <a:gd name="connsiteX20" fmla="*/ 141732 w 190213"/>
                <a:gd name="connsiteY20" fmla="*/ 117824 h 298608"/>
                <a:gd name="connsiteX21" fmla="*/ 141732 w 190213"/>
                <a:gd name="connsiteY21" fmla="*/ 183451 h 298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213" h="298608">
                  <a:moveTo>
                    <a:pt x="94964" y="0"/>
                  </a:moveTo>
                  <a:cubicBezTo>
                    <a:pt x="62865" y="0"/>
                    <a:pt x="39052" y="10478"/>
                    <a:pt x="23432" y="31337"/>
                  </a:cubicBezTo>
                  <a:cubicBezTo>
                    <a:pt x="7811" y="52197"/>
                    <a:pt x="0" y="83534"/>
                    <a:pt x="0" y="125349"/>
                  </a:cubicBezTo>
                  <a:lnTo>
                    <a:pt x="0" y="175641"/>
                  </a:lnTo>
                  <a:cubicBezTo>
                    <a:pt x="381" y="216217"/>
                    <a:pt x="8573" y="246888"/>
                    <a:pt x="24479" y="267557"/>
                  </a:cubicBezTo>
                  <a:cubicBezTo>
                    <a:pt x="40386" y="288226"/>
                    <a:pt x="64008" y="298609"/>
                    <a:pt x="95441" y="298609"/>
                  </a:cubicBezTo>
                  <a:cubicBezTo>
                    <a:pt x="126873" y="298609"/>
                    <a:pt x="151162" y="288036"/>
                    <a:pt x="166783" y="266795"/>
                  </a:cubicBezTo>
                  <a:cubicBezTo>
                    <a:pt x="182404" y="245554"/>
                    <a:pt x="190214" y="214122"/>
                    <a:pt x="190214" y="172307"/>
                  </a:cubicBezTo>
                  <a:lnTo>
                    <a:pt x="190214" y="122015"/>
                  </a:lnTo>
                  <a:cubicBezTo>
                    <a:pt x="189833" y="81439"/>
                    <a:pt x="181833" y="50959"/>
                    <a:pt x="166211" y="30671"/>
                  </a:cubicBezTo>
                  <a:cubicBezTo>
                    <a:pt x="150590" y="10287"/>
                    <a:pt x="126873" y="95"/>
                    <a:pt x="95059" y="95"/>
                  </a:cubicBezTo>
                  <a:close/>
                  <a:moveTo>
                    <a:pt x="141637" y="183547"/>
                  </a:moveTo>
                  <a:cubicBezTo>
                    <a:pt x="141256" y="209740"/>
                    <a:pt x="137350" y="228981"/>
                    <a:pt x="129826" y="241268"/>
                  </a:cubicBezTo>
                  <a:cubicBezTo>
                    <a:pt x="122396" y="253555"/>
                    <a:pt x="110871" y="259747"/>
                    <a:pt x="95345" y="259747"/>
                  </a:cubicBezTo>
                  <a:cubicBezTo>
                    <a:pt x="79820" y="259747"/>
                    <a:pt x="67246" y="253079"/>
                    <a:pt x="59627" y="239839"/>
                  </a:cubicBezTo>
                  <a:cubicBezTo>
                    <a:pt x="52007" y="226504"/>
                    <a:pt x="48292" y="206312"/>
                    <a:pt x="48292" y="179165"/>
                  </a:cubicBezTo>
                  <a:lnTo>
                    <a:pt x="48292" y="113347"/>
                  </a:lnTo>
                  <a:cubicBezTo>
                    <a:pt x="48673" y="87821"/>
                    <a:pt x="52578" y="69056"/>
                    <a:pt x="60103" y="56959"/>
                  </a:cubicBezTo>
                  <a:cubicBezTo>
                    <a:pt x="67533" y="44958"/>
                    <a:pt x="79153" y="38862"/>
                    <a:pt x="95059" y="38862"/>
                  </a:cubicBezTo>
                  <a:cubicBezTo>
                    <a:pt x="110966" y="38862"/>
                    <a:pt x="123158" y="45244"/>
                    <a:pt x="130588" y="57912"/>
                  </a:cubicBezTo>
                  <a:cubicBezTo>
                    <a:pt x="138017" y="70580"/>
                    <a:pt x="141732" y="90583"/>
                    <a:pt x="141732" y="117824"/>
                  </a:cubicBezTo>
                  <a:lnTo>
                    <a:pt x="141732" y="1834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777029-E568-70BB-C350-A71FE4C7A54F}"/>
                </a:ext>
              </a:extLst>
            </p:cNvPr>
            <p:cNvSpPr/>
            <p:nvPr/>
          </p:nvSpPr>
          <p:spPr>
            <a:xfrm>
              <a:off x="9388029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7 w 200977"/>
                <a:gd name="connsiteY17" fmla="*/ 294608 h 294608"/>
                <a:gd name="connsiteX18" fmla="*/ 200977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7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8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7" y="294608"/>
                  </a:lnTo>
                  <a:lnTo>
                    <a:pt x="200977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7E0BA9C-B071-EDE6-144B-3673B09982ED}"/>
                </a:ext>
              </a:extLst>
            </p:cNvPr>
            <p:cNvSpPr/>
            <p:nvPr/>
          </p:nvSpPr>
          <p:spPr>
            <a:xfrm>
              <a:off x="7691150" y="2193706"/>
              <a:ext cx="2166080" cy="2023449"/>
            </a:xfrm>
            <a:custGeom>
              <a:avLst/>
              <a:gdLst>
                <a:gd name="connsiteX0" fmla="*/ 1729645 w 2166080"/>
                <a:gd name="connsiteY0" fmla="*/ 2018824 h 2023449"/>
                <a:gd name="connsiteX1" fmla="*/ 2166081 w 2166080"/>
                <a:gd name="connsiteY1" fmla="*/ 1664303 h 2023449"/>
                <a:gd name="connsiteX2" fmla="*/ 1816513 w 2166080"/>
                <a:gd name="connsiteY2" fmla="*/ 1623251 h 2023449"/>
                <a:gd name="connsiteX3" fmla="*/ 1666685 w 2166080"/>
                <a:gd name="connsiteY3" fmla="*/ 1770602 h 2023449"/>
                <a:gd name="connsiteX4" fmla="*/ 1431798 w 2166080"/>
                <a:gd name="connsiteY4" fmla="*/ 1624489 h 2023449"/>
                <a:gd name="connsiteX5" fmla="*/ 1603343 w 2166080"/>
                <a:gd name="connsiteY5" fmla="*/ 1272445 h 2023449"/>
                <a:gd name="connsiteX6" fmla="*/ 1801654 w 2166080"/>
                <a:gd name="connsiteY6" fmla="*/ 1393698 h 2023449"/>
                <a:gd name="connsiteX7" fmla="*/ 2146173 w 2166080"/>
                <a:gd name="connsiteY7" fmla="*/ 1349121 h 2023449"/>
                <a:gd name="connsiteX8" fmla="*/ 1856899 w 2166080"/>
                <a:gd name="connsiteY8" fmla="*/ 1048893 h 2023449"/>
                <a:gd name="connsiteX9" fmla="*/ 1298067 w 2166080"/>
                <a:gd name="connsiteY9" fmla="*/ 1083469 h 2023449"/>
                <a:gd name="connsiteX10" fmla="*/ 1058228 w 2166080"/>
                <a:gd name="connsiteY10" fmla="*/ 1467707 h 2023449"/>
                <a:gd name="connsiteX11" fmla="*/ 1047941 w 2166080"/>
                <a:gd name="connsiteY11" fmla="*/ 1392746 h 2023449"/>
                <a:gd name="connsiteX12" fmla="*/ 515494 w 2166080"/>
                <a:gd name="connsiteY12" fmla="*/ 1040225 h 2023449"/>
                <a:gd name="connsiteX13" fmla="*/ 370904 w 2166080"/>
                <a:gd name="connsiteY13" fmla="*/ 1131665 h 2023449"/>
                <a:gd name="connsiteX14" fmla="*/ 370904 w 2166080"/>
                <a:gd name="connsiteY14" fmla="*/ 0 h 2023449"/>
                <a:gd name="connsiteX15" fmla="*/ 0 w 2166080"/>
                <a:gd name="connsiteY15" fmla="*/ 0 h 2023449"/>
                <a:gd name="connsiteX16" fmla="*/ 0 w 2166080"/>
                <a:gd name="connsiteY16" fmla="*/ 1999012 h 2023449"/>
                <a:gd name="connsiteX17" fmla="*/ 343662 w 2166080"/>
                <a:gd name="connsiteY17" fmla="*/ 1999012 h 2023449"/>
                <a:gd name="connsiteX18" fmla="*/ 343662 w 2166080"/>
                <a:gd name="connsiteY18" fmla="*/ 1860614 h 2023449"/>
                <a:gd name="connsiteX19" fmla="*/ 541497 w 2166080"/>
                <a:gd name="connsiteY19" fmla="*/ 2007584 h 2023449"/>
                <a:gd name="connsiteX20" fmla="*/ 1042607 w 2166080"/>
                <a:gd name="connsiteY20" fmla="*/ 1655921 h 2023449"/>
                <a:gd name="connsiteX21" fmla="*/ 1055751 w 2166080"/>
                <a:gd name="connsiteY21" fmla="*/ 1564100 h 2023449"/>
                <a:gd name="connsiteX22" fmla="*/ 1216438 w 2166080"/>
                <a:gd name="connsiteY22" fmla="*/ 1906334 h 2023449"/>
                <a:gd name="connsiteX23" fmla="*/ 1729550 w 2166080"/>
                <a:gd name="connsiteY23" fmla="*/ 2018729 h 2023449"/>
                <a:gd name="connsiteX24" fmla="*/ 669417 w 2166080"/>
                <a:gd name="connsiteY24" fmla="*/ 1646206 h 2023449"/>
                <a:gd name="connsiteX25" fmla="*/ 374618 w 2166080"/>
                <a:gd name="connsiteY25" fmla="*/ 1603724 h 2023449"/>
                <a:gd name="connsiteX26" fmla="*/ 526256 w 2166080"/>
                <a:gd name="connsiteY26" fmla="*/ 1293114 h 2023449"/>
                <a:gd name="connsiteX27" fmla="*/ 669417 w 2166080"/>
                <a:gd name="connsiteY27" fmla="*/ 1646206 h 202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66080" h="2023449">
                  <a:moveTo>
                    <a:pt x="1729645" y="2018824"/>
                  </a:moveTo>
                  <a:cubicBezTo>
                    <a:pt x="1944624" y="1999869"/>
                    <a:pt x="2113884" y="1878139"/>
                    <a:pt x="2166081" y="1664303"/>
                  </a:cubicBezTo>
                  <a:lnTo>
                    <a:pt x="1816513" y="1623251"/>
                  </a:lnTo>
                  <a:cubicBezTo>
                    <a:pt x="1791558" y="1696022"/>
                    <a:pt x="1746505" y="1755934"/>
                    <a:pt x="1666685" y="1770602"/>
                  </a:cubicBezTo>
                  <a:cubicBezTo>
                    <a:pt x="1555718" y="1790986"/>
                    <a:pt x="1459706" y="1734122"/>
                    <a:pt x="1431798" y="1624489"/>
                  </a:cubicBezTo>
                  <a:cubicBezTo>
                    <a:pt x="1398080" y="1491806"/>
                    <a:pt x="1435608" y="1283399"/>
                    <a:pt x="1603343" y="1272445"/>
                  </a:cubicBezTo>
                  <a:cubicBezTo>
                    <a:pt x="1699260" y="1266254"/>
                    <a:pt x="1772127" y="1297972"/>
                    <a:pt x="1801654" y="1393698"/>
                  </a:cubicBezTo>
                  <a:lnTo>
                    <a:pt x="2146173" y="1349121"/>
                  </a:lnTo>
                  <a:cubicBezTo>
                    <a:pt x="2103882" y="1203293"/>
                    <a:pt x="2003965" y="1092327"/>
                    <a:pt x="1856899" y="1048893"/>
                  </a:cubicBezTo>
                  <a:cubicBezTo>
                    <a:pt x="1700308" y="1002697"/>
                    <a:pt x="1443514" y="1004316"/>
                    <a:pt x="1298067" y="1083469"/>
                  </a:cubicBezTo>
                  <a:cubicBezTo>
                    <a:pt x="1157002" y="1160145"/>
                    <a:pt x="1061561" y="1305211"/>
                    <a:pt x="1058228" y="1467707"/>
                  </a:cubicBezTo>
                  <a:lnTo>
                    <a:pt x="1047941" y="1392746"/>
                  </a:lnTo>
                  <a:cubicBezTo>
                    <a:pt x="1020890" y="1128141"/>
                    <a:pt x="775050" y="951071"/>
                    <a:pt x="515494" y="1040225"/>
                  </a:cubicBezTo>
                  <a:cubicBezTo>
                    <a:pt x="458820" y="1059656"/>
                    <a:pt x="414624" y="1091946"/>
                    <a:pt x="370904" y="1131665"/>
                  </a:cubicBezTo>
                  <a:lnTo>
                    <a:pt x="370904" y="0"/>
                  </a:lnTo>
                  <a:lnTo>
                    <a:pt x="0" y="0"/>
                  </a:lnTo>
                  <a:lnTo>
                    <a:pt x="0" y="1999012"/>
                  </a:lnTo>
                  <a:lnTo>
                    <a:pt x="343662" y="1999012"/>
                  </a:lnTo>
                  <a:lnTo>
                    <a:pt x="343662" y="1860614"/>
                  </a:lnTo>
                  <a:cubicBezTo>
                    <a:pt x="398336" y="1927860"/>
                    <a:pt x="455486" y="1983581"/>
                    <a:pt x="541497" y="2007584"/>
                  </a:cubicBezTo>
                  <a:cubicBezTo>
                    <a:pt x="795814" y="2078736"/>
                    <a:pt x="1004697" y="1901571"/>
                    <a:pt x="1042607" y="1655921"/>
                  </a:cubicBezTo>
                  <a:lnTo>
                    <a:pt x="1055751" y="1564100"/>
                  </a:lnTo>
                  <a:cubicBezTo>
                    <a:pt x="1057466" y="1696974"/>
                    <a:pt x="1114997" y="1821466"/>
                    <a:pt x="1216438" y="1906334"/>
                  </a:cubicBezTo>
                  <a:cubicBezTo>
                    <a:pt x="1350074" y="2018157"/>
                    <a:pt x="1561624" y="2033492"/>
                    <a:pt x="1729550" y="2018729"/>
                  </a:cubicBezTo>
                  <a:close/>
                  <a:moveTo>
                    <a:pt x="669417" y="1646206"/>
                  </a:moveTo>
                  <a:cubicBezTo>
                    <a:pt x="613791" y="1810703"/>
                    <a:pt x="406432" y="1777270"/>
                    <a:pt x="374618" y="1603724"/>
                  </a:cubicBezTo>
                  <a:cubicBezTo>
                    <a:pt x="352235" y="1481709"/>
                    <a:pt x="369856" y="1303306"/>
                    <a:pt x="526256" y="1293114"/>
                  </a:cubicBezTo>
                  <a:cubicBezTo>
                    <a:pt x="697897" y="1281875"/>
                    <a:pt x="708279" y="1531525"/>
                    <a:pt x="669417" y="164620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6C1CB8-E8BF-379A-DA60-6F1278530B14}"/>
                </a:ext>
              </a:extLst>
            </p:cNvPr>
            <p:cNvSpPr/>
            <p:nvPr/>
          </p:nvSpPr>
          <p:spPr>
            <a:xfrm>
              <a:off x="8923590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8 w 200977"/>
                <a:gd name="connsiteY17" fmla="*/ 294608 h 294608"/>
                <a:gd name="connsiteX18" fmla="*/ 200978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8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9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8" y="294608"/>
                  </a:lnTo>
                  <a:lnTo>
                    <a:pt x="200978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48C112C-D930-8E11-66C6-F5447CE929E3}"/>
                </a:ext>
              </a:extLst>
            </p:cNvPr>
            <p:cNvSpPr/>
            <p:nvPr/>
          </p:nvSpPr>
          <p:spPr>
            <a:xfrm>
              <a:off x="9627583" y="4380836"/>
              <a:ext cx="191833" cy="295941"/>
            </a:xfrm>
            <a:custGeom>
              <a:avLst/>
              <a:gdLst>
                <a:gd name="connsiteX0" fmla="*/ 108871 w 191833"/>
                <a:gd name="connsiteY0" fmla="*/ 99536 h 295941"/>
                <a:gd name="connsiteX1" fmla="*/ 49244 w 191833"/>
                <a:gd name="connsiteY1" fmla="*/ 124111 h 295941"/>
                <a:gd name="connsiteX2" fmla="*/ 78200 w 191833"/>
                <a:gd name="connsiteY2" fmla="*/ 62484 h 295941"/>
                <a:gd name="connsiteX3" fmla="*/ 143256 w 191833"/>
                <a:gd name="connsiteY3" fmla="*/ 40100 h 295941"/>
                <a:gd name="connsiteX4" fmla="*/ 149257 w 191833"/>
                <a:gd name="connsiteY4" fmla="*/ 40100 h 295941"/>
                <a:gd name="connsiteX5" fmla="*/ 149257 w 191833"/>
                <a:gd name="connsiteY5" fmla="*/ 0 h 295941"/>
                <a:gd name="connsiteX6" fmla="*/ 144303 w 191833"/>
                <a:gd name="connsiteY6" fmla="*/ 0 h 295941"/>
                <a:gd name="connsiteX7" fmla="*/ 37242 w 191833"/>
                <a:gd name="connsiteY7" fmla="*/ 43339 h 295941"/>
                <a:gd name="connsiteX8" fmla="*/ 0 w 191833"/>
                <a:gd name="connsiteY8" fmla="*/ 163068 h 295941"/>
                <a:gd name="connsiteX9" fmla="*/ 0 w 191833"/>
                <a:gd name="connsiteY9" fmla="*/ 179642 h 295941"/>
                <a:gd name="connsiteX10" fmla="*/ 27051 w 191833"/>
                <a:gd name="connsiteY10" fmla="*/ 263843 h 295941"/>
                <a:gd name="connsiteX11" fmla="*/ 97536 w 191833"/>
                <a:gd name="connsiteY11" fmla="*/ 295942 h 295941"/>
                <a:gd name="connsiteX12" fmla="*/ 165830 w 191833"/>
                <a:gd name="connsiteY12" fmla="*/ 268510 h 295941"/>
                <a:gd name="connsiteX13" fmla="*/ 191833 w 191833"/>
                <a:gd name="connsiteY13" fmla="*/ 196787 h 295941"/>
                <a:gd name="connsiteX14" fmla="*/ 169545 w 191833"/>
                <a:gd name="connsiteY14" fmla="*/ 126778 h 295941"/>
                <a:gd name="connsiteX15" fmla="*/ 108775 w 191833"/>
                <a:gd name="connsiteY15" fmla="*/ 99631 h 295941"/>
                <a:gd name="connsiteX16" fmla="*/ 131254 w 191833"/>
                <a:gd name="connsiteY16" fmla="*/ 240602 h 295941"/>
                <a:gd name="connsiteX17" fmla="*/ 97155 w 191833"/>
                <a:gd name="connsiteY17" fmla="*/ 256794 h 295941"/>
                <a:gd name="connsiteX18" fmla="*/ 62008 w 191833"/>
                <a:gd name="connsiteY18" fmla="*/ 237744 h 295941"/>
                <a:gd name="connsiteX19" fmla="*/ 48482 w 191833"/>
                <a:gd name="connsiteY19" fmla="*/ 186404 h 295941"/>
                <a:gd name="connsiteX20" fmla="*/ 48482 w 191833"/>
                <a:gd name="connsiteY20" fmla="*/ 171640 h 295941"/>
                <a:gd name="connsiteX21" fmla="*/ 67913 w 191833"/>
                <a:gd name="connsiteY21" fmla="*/ 147733 h 295941"/>
                <a:gd name="connsiteX22" fmla="*/ 97155 w 191833"/>
                <a:gd name="connsiteY22" fmla="*/ 138779 h 295941"/>
                <a:gd name="connsiteX23" fmla="*/ 131064 w 191833"/>
                <a:gd name="connsiteY23" fmla="*/ 155353 h 295941"/>
                <a:gd name="connsiteX24" fmla="*/ 143827 w 191833"/>
                <a:gd name="connsiteY24" fmla="*/ 198215 h 295941"/>
                <a:gd name="connsiteX25" fmla="*/ 131254 w 191833"/>
                <a:gd name="connsiteY25" fmla="*/ 240697 h 29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1833" h="295941">
                  <a:moveTo>
                    <a:pt x="108871" y="99536"/>
                  </a:moveTo>
                  <a:cubicBezTo>
                    <a:pt x="84677" y="99536"/>
                    <a:pt x="64770" y="107728"/>
                    <a:pt x="49244" y="124111"/>
                  </a:cubicBezTo>
                  <a:cubicBezTo>
                    <a:pt x="52292" y="97536"/>
                    <a:pt x="61913" y="76962"/>
                    <a:pt x="78200" y="62484"/>
                  </a:cubicBezTo>
                  <a:cubicBezTo>
                    <a:pt x="94392" y="48006"/>
                    <a:pt x="116110" y="40577"/>
                    <a:pt x="143256" y="40100"/>
                  </a:cubicBezTo>
                  <a:lnTo>
                    <a:pt x="149257" y="40100"/>
                  </a:lnTo>
                  <a:lnTo>
                    <a:pt x="149257" y="0"/>
                  </a:lnTo>
                  <a:lnTo>
                    <a:pt x="144303" y="0"/>
                  </a:lnTo>
                  <a:cubicBezTo>
                    <a:pt x="97727" y="0"/>
                    <a:pt x="62103" y="14478"/>
                    <a:pt x="37242" y="43339"/>
                  </a:cubicBezTo>
                  <a:cubicBezTo>
                    <a:pt x="12478" y="72200"/>
                    <a:pt x="0" y="112109"/>
                    <a:pt x="0" y="163068"/>
                  </a:cubicBezTo>
                  <a:lnTo>
                    <a:pt x="0" y="179642"/>
                  </a:lnTo>
                  <a:cubicBezTo>
                    <a:pt x="0" y="214313"/>
                    <a:pt x="9048" y="242411"/>
                    <a:pt x="27051" y="263843"/>
                  </a:cubicBezTo>
                  <a:cubicBezTo>
                    <a:pt x="45053" y="285274"/>
                    <a:pt x="68580" y="295942"/>
                    <a:pt x="97536" y="295942"/>
                  </a:cubicBezTo>
                  <a:cubicBezTo>
                    <a:pt x="126492" y="295942"/>
                    <a:pt x="148494" y="286798"/>
                    <a:pt x="165830" y="268510"/>
                  </a:cubicBezTo>
                  <a:cubicBezTo>
                    <a:pt x="183166" y="250222"/>
                    <a:pt x="191833" y="226314"/>
                    <a:pt x="191833" y="196787"/>
                  </a:cubicBezTo>
                  <a:cubicBezTo>
                    <a:pt x="191833" y="167259"/>
                    <a:pt x="184404" y="144875"/>
                    <a:pt x="169545" y="126778"/>
                  </a:cubicBezTo>
                  <a:cubicBezTo>
                    <a:pt x="154686" y="108680"/>
                    <a:pt x="134493" y="99631"/>
                    <a:pt x="108775" y="99631"/>
                  </a:cubicBezTo>
                  <a:close/>
                  <a:moveTo>
                    <a:pt x="131254" y="240602"/>
                  </a:moveTo>
                  <a:cubicBezTo>
                    <a:pt x="122872" y="251365"/>
                    <a:pt x="111537" y="256794"/>
                    <a:pt x="97155" y="256794"/>
                  </a:cubicBezTo>
                  <a:cubicBezTo>
                    <a:pt x="82772" y="256794"/>
                    <a:pt x="71056" y="250412"/>
                    <a:pt x="62008" y="237744"/>
                  </a:cubicBezTo>
                  <a:cubicBezTo>
                    <a:pt x="52959" y="225076"/>
                    <a:pt x="48482" y="207931"/>
                    <a:pt x="48482" y="186404"/>
                  </a:cubicBezTo>
                  <a:lnTo>
                    <a:pt x="48482" y="171640"/>
                  </a:lnTo>
                  <a:cubicBezTo>
                    <a:pt x="52578" y="161639"/>
                    <a:pt x="59055" y="153638"/>
                    <a:pt x="67913" y="147733"/>
                  </a:cubicBezTo>
                  <a:cubicBezTo>
                    <a:pt x="76771" y="141732"/>
                    <a:pt x="86487" y="138779"/>
                    <a:pt x="97155" y="138779"/>
                  </a:cubicBezTo>
                  <a:cubicBezTo>
                    <a:pt x="111252" y="138779"/>
                    <a:pt x="122587" y="144304"/>
                    <a:pt x="131064" y="155353"/>
                  </a:cubicBezTo>
                  <a:cubicBezTo>
                    <a:pt x="139541" y="166402"/>
                    <a:pt x="143827" y="180689"/>
                    <a:pt x="143827" y="198215"/>
                  </a:cubicBezTo>
                  <a:cubicBezTo>
                    <a:pt x="143827" y="215741"/>
                    <a:pt x="139636" y="229934"/>
                    <a:pt x="131254" y="2406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36BA88F-5657-F198-9F92-2802A80B5DEC}"/>
                </a:ext>
              </a:extLst>
            </p:cNvPr>
            <p:cNvSpPr/>
            <p:nvPr/>
          </p:nvSpPr>
          <p:spPr>
            <a:xfrm>
              <a:off x="7920417" y="4382265"/>
              <a:ext cx="264890" cy="290512"/>
            </a:xfrm>
            <a:custGeom>
              <a:avLst/>
              <a:gdLst>
                <a:gd name="connsiteX0" fmla="*/ 109728 w 264890"/>
                <a:gd name="connsiteY0" fmla="*/ 0 h 290512"/>
                <a:gd name="connsiteX1" fmla="*/ 0 w 264890"/>
                <a:gd name="connsiteY1" fmla="*/ 290513 h 290512"/>
                <a:gd name="connsiteX2" fmla="*/ 52483 w 264890"/>
                <a:gd name="connsiteY2" fmla="*/ 290513 h 290512"/>
                <a:gd name="connsiteX3" fmla="*/ 76010 w 264890"/>
                <a:gd name="connsiteY3" fmla="*/ 222885 h 290512"/>
                <a:gd name="connsiteX4" fmla="*/ 188500 w 264890"/>
                <a:gd name="connsiteY4" fmla="*/ 222885 h 290512"/>
                <a:gd name="connsiteX5" fmla="*/ 212217 w 264890"/>
                <a:gd name="connsiteY5" fmla="*/ 290513 h 290512"/>
                <a:gd name="connsiteX6" fmla="*/ 264890 w 264890"/>
                <a:gd name="connsiteY6" fmla="*/ 290513 h 290512"/>
                <a:gd name="connsiteX7" fmla="*/ 154972 w 264890"/>
                <a:gd name="connsiteY7" fmla="*/ 0 h 290512"/>
                <a:gd name="connsiteX8" fmla="*/ 109728 w 264890"/>
                <a:gd name="connsiteY8" fmla="*/ 0 h 290512"/>
                <a:gd name="connsiteX9" fmla="*/ 90202 w 264890"/>
                <a:gd name="connsiteY9" fmla="*/ 182118 h 290512"/>
                <a:gd name="connsiteX10" fmla="*/ 132302 w 264890"/>
                <a:gd name="connsiteY10" fmla="*/ 61627 h 290512"/>
                <a:gd name="connsiteX11" fmla="*/ 174403 w 264890"/>
                <a:gd name="connsiteY11" fmla="*/ 182118 h 290512"/>
                <a:gd name="connsiteX12" fmla="*/ 90202 w 264890"/>
                <a:gd name="connsiteY12" fmla="*/ 182118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890" h="290512">
                  <a:moveTo>
                    <a:pt x="109728" y="0"/>
                  </a:moveTo>
                  <a:lnTo>
                    <a:pt x="0" y="290513"/>
                  </a:lnTo>
                  <a:lnTo>
                    <a:pt x="52483" y="290513"/>
                  </a:lnTo>
                  <a:lnTo>
                    <a:pt x="76010" y="222885"/>
                  </a:lnTo>
                  <a:lnTo>
                    <a:pt x="188500" y="222885"/>
                  </a:lnTo>
                  <a:lnTo>
                    <a:pt x="212217" y="290513"/>
                  </a:lnTo>
                  <a:lnTo>
                    <a:pt x="264890" y="290513"/>
                  </a:lnTo>
                  <a:lnTo>
                    <a:pt x="154972" y="0"/>
                  </a:lnTo>
                  <a:lnTo>
                    <a:pt x="109728" y="0"/>
                  </a:lnTo>
                  <a:close/>
                  <a:moveTo>
                    <a:pt x="90202" y="182118"/>
                  </a:moveTo>
                  <a:lnTo>
                    <a:pt x="132302" y="61627"/>
                  </a:lnTo>
                  <a:lnTo>
                    <a:pt x="174403" y="182118"/>
                  </a:lnTo>
                  <a:lnTo>
                    <a:pt x="90202" y="18211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1CE5CC3-17F7-18A3-1D26-2BE7BCC72DA5}"/>
                </a:ext>
              </a:extLst>
            </p:cNvPr>
            <p:cNvSpPr/>
            <p:nvPr/>
          </p:nvSpPr>
          <p:spPr>
            <a:xfrm>
              <a:off x="7720678" y="4382265"/>
              <a:ext cx="216979" cy="290512"/>
            </a:xfrm>
            <a:custGeom>
              <a:avLst/>
              <a:gdLst>
                <a:gd name="connsiteX0" fmla="*/ 188500 w 216979"/>
                <a:gd name="connsiteY0" fmla="*/ 25337 h 290512"/>
                <a:gd name="connsiteX1" fmla="*/ 111157 w 216979"/>
                <a:gd name="connsiteY1" fmla="*/ 0 h 290512"/>
                <a:gd name="connsiteX2" fmla="*/ 0 w 216979"/>
                <a:gd name="connsiteY2" fmla="*/ 0 h 290512"/>
                <a:gd name="connsiteX3" fmla="*/ 0 w 216979"/>
                <a:gd name="connsiteY3" fmla="*/ 290513 h 290512"/>
                <a:gd name="connsiteX4" fmla="*/ 50482 w 216979"/>
                <a:gd name="connsiteY4" fmla="*/ 290513 h 290512"/>
                <a:gd name="connsiteX5" fmla="*/ 50482 w 216979"/>
                <a:gd name="connsiteY5" fmla="*/ 182785 h 290512"/>
                <a:gd name="connsiteX6" fmla="*/ 110490 w 216979"/>
                <a:gd name="connsiteY6" fmla="*/ 182785 h 290512"/>
                <a:gd name="connsiteX7" fmla="*/ 188976 w 216979"/>
                <a:gd name="connsiteY7" fmla="*/ 158972 h 290512"/>
                <a:gd name="connsiteX8" fmla="*/ 216979 w 216979"/>
                <a:gd name="connsiteY8" fmla="*/ 92488 h 290512"/>
                <a:gd name="connsiteX9" fmla="*/ 188309 w 216979"/>
                <a:gd name="connsiteY9" fmla="*/ 25337 h 290512"/>
                <a:gd name="connsiteX10" fmla="*/ 152305 w 216979"/>
                <a:gd name="connsiteY10" fmla="*/ 129350 h 290512"/>
                <a:gd name="connsiteX11" fmla="*/ 111157 w 216979"/>
                <a:gd name="connsiteY11" fmla="*/ 142018 h 290512"/>
                <a:gd name="connsiteX12" fmla="*/ 50482 w 216979"/>
                <a:gd name="connsiteY12" fmla="*/ 142018 h 290512"/>
                <a:gd name="connsiteX13" fmla="*/ 50482 w 216979"/>
                <a:gd name="connsiteY13" fmla="*/ 40672 h 290512"/>
                <a:gd name="connsiteX14" fmla="*/ 112490 w 216979"/>
                <a:gd name="connsiteY14" fmla="*/ 40672 h 290512"/>
                <a:gd name="connsiteX15" fmla="*/ 152019 w 216979"/>
                <a:gd name="connsiteY15" fmla="*/ 55150 h 290512"/>
                <a:gd name="connsiteX16" fmla="*/ 166401 w 216979"/>
                <a:gd name="connsiteY16" fmla="*/ 92774 h 290512"/>
                <a:gd name="connsiteX17" fmla="*/ 152209 w 216979"/>
                <a:gd name="connsiteY17" fmla="*/ 129350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6979" h="290512">
                  <a:moveTo>
                    <a:pt x="188500" y="25337"/>
                  </a:moveTo>
                  <a:cubicBezTo>
                    <a:pt x="169450" y="8382"/>
                    <a:pt x="143637" y="0"/>
                    <a:pt x="111157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82785"/>
                  </a:lnTo>
                  <a:lnTo>
                    <a:pt x="110490" y="182785"/>
                  </a:lnTo>
                  <a:cubicBezTo>
                    <a:pt x="144113" y="182785"/>
                    <a:pt x="170307" y="174879"/>
                    <a:pt x="188976" y="158972"/>
                  </a:cubicBezTo>
                  <a:cubicBezTo>
                    <a:pt x="207645" y="143161"/>
                    <a:pt x="216979" y="120968"/>
                    <a:pt x="216979" y="92488"/>
                  </a:cubicBezTo>
                  <a:cubicBezTo>
                    <a:pt x="216979" y="64008"/>
                    <a:pt x="207454" y="42291"/>
                    <a:pt x="188309" y="25337"/>
                  </a:cubicBezTo>
                  <a:close/>
                  <a:moveTo>
                    <a:pt x="152305" y="129350"/>
                  </a:moveTo>
                  <a:cubicBezTo>
                    <a:pt x="142875" y="137827"/>
                    <a:pt x="129159" y="142018"/>
                    <a:pt x="111157" y="142018"/>
                  </a:cubicBezTo>
                  <a:lnTo>
                    <a:pt x="50482" y="142018"/>
                  </a:lnTo>
                  <a:lnTo>
                    <a:pt x="50482" y="40672"/>
                  </a:lnTo>
                  <a:lnTo>
                    <a:pt x="112490" y="40672"/>
                  </a:lnTo>
                  <a:cubicBezTo>
                    <a:pt x="129254" y="40958"/>
                    <a:pt x="142399" y="45720"/>
                    <a:pt x="152019" y="55150"/>
                  </a:cubicBezTo>
                  <a:cubicBezTo>
                    <a:pt x="161639" y="64484"/>
                    <a:pt x="166401" y="77057"/>
                    <a:pt x="166401" y="92774"/>
                  </a:cubicBezTo>
                  <a:cubicBezTo>
                    <a:pt x="166401" y="108490"/>
                    <a:pt x="161639" y="120968"/>
                    <a:pt x="152209" y="12935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B553013-EFF5-3033-B802-020ACF193170}"/>
                </a:ext>
              </a:extLst>
            </p:cNvPr>
            <p:cNvSpPr/>
            <p:nvPr/>
          </p:nvSpPr>
          <p:spPr>
            <a:xfrm>
              <a:off x="8218360" y="4382170"/>
              <a:ext cx="219170" cy="290512"/>
            </a:xfrm>
            <a:custGeom>
              <a:avLst/>
              <a:gdLst>
                <a:gd name="connsiteX0" fmla="*/ 192977 w 219170"/>
                <a:gd name="connsiteY0" fmla="*/ 136779 h 290512"/>
                <a:gd name="connsiteX1" fmla="*/ 207073 w 219170"/>
                <a:gd name="connsiteY1" fmla="*/ 87916 h 290512"/>
                <a:gd name="connsiteX2" fmla="*/ 179737 w 219170"/>
                <a:gd name="connsiteY2" fmla="*/ 22574 h 290512"/>
                <a:gd name="connsiteX3" fmla="*/ 102108 w 219170"/>
                <a:gd name="connsiteY3" fmla="*/ 0 h 290512"/>
                <a:gd name="connsiteX4" fmla="*/ 0 w 219170"/>
                <a:gd name="connsiteY4" fmla="*/ 0 h 290512"/>
                <a:gd name="connsiteX5" fmla="*/ 0 w 219170"/>
                <a:gd name="connsiteY5" fmla="*/ 290513 h 290512"/>
                <a:gd name="connsiteX6" fmla="*/ 50482 w 219170"/>
                <a:gd name="connsiteY6" fmla="*/ 290513 h 290512"/>
                <a:gd name="connsiteX7" fmla="*/ 50482 w 219170"/>
                <a:gd name="connsiteY7" fmla="*/ 178784 h 290512"/>
                <a:gd name="connsiteX8" fmla="*/ 106775 w 219170"/>
                <a:gd name="connsiteY8" fmla="*/ 178784 h 290512"/>
                <a:gd name="connsiteX9" fmla="*/ 165068 w 219170"/>
                <a:gd name="connsiteY9" fmla="*/ 290513 h 290512"/>
                <a:gd name="connsiteX10" fmla="*/ 219170 w 219170"/>
                <a:gd name="connsiteY10" fmla="*/ 290513 h 290512"/>
                <a:gd name="connsiteX11" fmla="*/ 219170 w 219170"/>
                <a:gd name="connsiteY11" fmla="*/ 287941 h 290512"/>
                <a:gd name="connsiteX12" fmla="*/ 153924 w 219170"/>
                <a:gd name="connsiteY12" fmla="*/ 166973 h 290512"/>
                <a:gd name="connsiteX13" fmla="*/ 193167 w 219170"/>
                <a:gd name="connsiteY13" fmla="*/ 136684 h 290512"/>
                <a:gd name="connsiteX14" fmla="*/ 142208 w 219170"/>
                <a:gd name="connsiteY14" fmla="*/ 125254 h 290512"/>
                <a:gd name="connsiteX15" fmla="*/ 102298 w 219170"/>
                <a:gd name="connsiteY15" fmla="*/ 138113 h 290512"/>
                <a:gd name="connsiteX16" fmla="*/ 50387 w 219170"/>
                <a:gd name="connsiteY16" fmla="*/ 138113 h 290512"/>
                <a:gd name="connsiteX17" fmla="*/ 50387 w 219170"/>
                <a:gd name="connsiteY17" fmla="*/ 40767 h 290512"/>
                <a:gd name="connsiteX18" fmla="*/ 103632 w 219170"/>
                <a:gd name="connsiteY18" fmla="*/ 40767 h 290512"/>
                <a:gd name="connsiteX19" fmla="*/ 143256 w 219170"/>
                <a:gd name="connsiteY19" fmla="*/ 53912 h 290512"/>
                <a:gd name="connsiteX20" fmla="*/ 156496 w 219170"/>
                <a:gd name="connsiteY20" fmla="*/ 90011 h 290512"/>
                <a:gd name="connsiteX21" fmla="*/ 142113 w 219170"/>
                <a:gd name="connsiteY21" fmla="*/ 125254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9170" h="290512">
                  <a:moveTo>
                    <a:pt x="192977" y="136779"/>
                  </a:moveTo>
                  <a:cubicBezTo>
                    <a:pt x="202311" y="123634"/>
                    <a:pt x="207073" y="107347"/>
                    <a:pt x="207073" y="87916"/>
                  </a:cubicBezTo>
                  <a:cubicBezTo>
                    <a:pt x="207073" y="59436"/>
                    <a:pt x="197929" y="37624"/>
                    <a:pt x="179737" y="22574"/>
                  </a:cubicBezTo>
                  <a:cubicBezTo>
                    <a:pt x="161544" y="7525"/>
                    <a:pt x="135636" y="0"/>
                    <a:pt x="102108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78784"/>
                  </a:lnTo>
                  <a:lnTo>
                    <a:pt x="106775" y="178784"/>
                  </a:lnTo>
                  <a:lnTo>
                    <a:pt x="165068" y="290513"/>
                  </a:lnTo>
                  <a:lnTo>
                    <a:pt x="219170" y="290513"/>
                  </a:lnTo>
                  <a:lnTo>
                    <a:pt x="219170" y="287941"/>
                  </a:lnTo>
                  <a:lnTo>
                    <a:pt x="153924" y="166973"/>
                  </a:lnTo>
                  <a:cubicBezTo>
                    <a:pt x="170688" y="159925"/>
                    <a:pt x="183737" y="149828"/>
                    <a:pt x="193167" y="136684"/>
                  </a:cubicBezTo>
                  <a:close/>
                  <a:moveTo>
                    <a:pt x="142208" y="125254"/>
                  </a:moveTo>
                  <a:cubicBezTo>
                    <a:pt x="132588" y="133826"/>
                    <a:pt x="119348" y="138113"/>
                    <a:pt x="102298" y="138113"/>
                  </a:cubicBezTo>
                  <a:lnTo>
                    <a:pt x="50387" y="138113"/>
                  </a:lnTo>
                  <a:lnTo>
                    <a:pt x="50387" y="40767"/>
                  </a:lnTo>
                  <a:lnTo>
                    <a:pt x="103632" y="40767"/>
                  </a:lnTo>
                  <a:cubicBezTo>
                    <a:pt x="121158" y="41053"/>
                    <a:pt x="134398" y="45434"/>
                    <a:pt x="143256" y="53912"/>
                  </a:cubicBezTo>
                  <a:cubicBezTo>
                    <a:pt x="152114" y="62389"/>
                    <a:pt x="156496" y="74485"/>
                    <a:pt x="156496" y="90011"/>
                  </a:cubicBezTo>
                  <a:cubicBezTo>
                    <a:pt x="156496" y="105537"/>
                    <a:pt x="151733" y="116681"/>
                    <a:pt x="142113" y="125254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091C4BD-6D6C-7EA7-5A10-FC25EA463E07}"/>
                </a:ext>
              </a:extLst>
            </p:cNvPr>
            <p:cNvSpPr/>
            <p:nvPr/>
          </p:nvSpPr>
          <p:spPr>
            <a:xfrm>
              <a:off x="8573833" y="4378169"/>
              <a:ext cx="217074" cy="298513"/>
            </a:xfrm>
            <a:custGeom>
              <a:avLst/>
              <a:gdLst>
                <a:gd name="connsiteX0" fmla="*/ 177451 w 217074"/>
                <a:gd name="connsiteY0" fmla="*/ 150781 h 298513"/>
                <a:gd name="connsiteX1" fmla="*/ 122967 w 217074"/>
                <a:gd name="connsiteY1" fmla="*/ 127826 h 298513"/>
                <a:gd name="connsiteX2" fmla="*/ 74295 w 217074"/>
                <a:gd name="connsiteY2" fmla="*/ 107061 h 298513"/>
                <a:gd name="connsiteX3" fmla="*/ 59531 w 217074"/>
                <a:gd name="connsiteY3" fmla="*/ 80391 h 298513"/>
                <a:gd name="connsiteX4" fmla="*/ 73247 w 217074"/>
                <a:gd name="connsiteY4" fmla="*/ 50863 h 298513"/>
                <a:gd name="connsiteX5" fmla="*/ 111633 w 217074"/>
                <a:gd name="connsiteY5" fmla="*/ 40291 h 298513"/>
                <a:gd name="connsiteX6" fmla="*/ 152400 w 217074"/>
                <a:gd name="connsiteY6" fmla="*/ 53150 h 298513"/>
                <a:gd name="connsiteX7" fmla="*/ 166688 w 217074"/>
                <a:gd name="connsiteY7" fmla="*/ 88773 h 298513"/>
                <a:gd name="connsiteX8" fmla="*/ 216979 w 217074"/>
                <a:gd name="connsiteY8" fmla="*/ 88773 h 298513"/>
                <a:gd name="connsiteX9" fmla="*/ 203454 w 217074"/>
                <a:gd name="connsiteY9" fmla="*/ 42958 h 298513"/>
                <a:gd name="connsiteX10" fmla="*/ 166116 w 217074"/>
                <a:gd name="connsiteY10" fmla="*/ 11144 h 298513"/>
                <a:gd name="connsiteX11" fmla="*/ 112014 w 217074"/>
                <a:gd name="connsiteY11" fmla="*/ 0 h 298513"/>
                <a:gd name="connsiteX12" fmla="*/ 37719 w 217074"/>
                <a:gd name="connsiteY12" fmla="*/ 22765 h 298513"/>
                <a:gd name="connsiteX13" fmla="*/ 9049 w 217074"/>
                <a:gd name="connsiteY13" fmla="*/ 80581 h 298513"/>
                <a:gd name="connsiteX14" fmla="*/ 48768 w 217074"/>
                <a:gd name="connsiteY14" fmla="*/ 145637 h 298513"/>
                <a:gd name="connsiteX15" fmla="*/ 104584 w 217074"/>
                <a:gd name="connsiteY15" fmla="*/ 169164 h 298513"/>
                <a:gd name="connsiteX16" fmla="*/ 153162 w 217074"/>
                <a:gd name="connsiteY16" fmla="*/ 190119 h 298513"/>
                <a:gd name="connsiteX17" fmla="*/ 166592 w 217074"/>
                <a:gd name="connsiteY17" fmla="*/ 219646 h 298513"/>
                <a:gd name="connsiteX18" fmla="*/ 153352 w 217074"/>
                <a:gd name="connsiteY18" fmla="*/ 247840 h 298513"/>
                <a:gd name="connsiteX19" fmla="*/ 113729 w 217074"/>
                <a:gd name="connsiteY19" fmla="*/ 258509 h 298513"/>
                <a:gd name="connsiteX20" fmla="*/ 66865 w 217074"/>
                <a:gd name="connsiteY20" fmla="*/ 244983 h 298513"/>
                <a:gd name="connsiteX21" fmla="*/ 50482 w 217074"/>
                <a:gd name="connsiteY21" fmla="*/ 206693 h 298513"/>
                <a:gd name="connsiteX22" fmla="*/ 0 w 217074"/>
                <a:gd name="connsiteY22" fmla="*/ 206693 h 298513"/>
                <a:gd name="connsiteX23" fmla="*/ 14668 w 217074"/>
                <a:gd name="connsiteY23" fmla="*/ 254603 h 298513"/>
                <a:gd name="connsiteX24" fmla="*/ 55721 w 217074"/>
                <a:gd name="connsiteY24" fmla="*/ 286798 h 298513"/>
                <a:gd name="connsiteX25" fmla="*/ 113729 w 217074"/>
                <a:gd name="connsiteY25" fmla="*/ 298513 h 298513"/>
                <a:gd name="connsiteX26" fmla="*/ 189262 w 217074"/>
                <a:gd name="connsiteY26" fmla="*/ 277082 h 298513"/>
                <a:gd name="connsiteX27" fmla="*/ 217075 w 217074"/>
                <a:gd name="connsiteY27" fmla="*/ 219361 h 298513"/>
                <a:gd name="connsiteX28" fmla="*/ 207454 w 217074"/>
                <a:gd name="connsiteY28" fmla="*/ 180308 h 298513"/>
                <a:gd name="connsiteX29" fmla="*/ 177355 w 217074"/>
                <a:gd name="connsiteY29" fmla="*/ 150781 h 298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17074" h="298513">
                  <a:moveTo>
                    <a:pt x="177451" y="150781"/>
                  </a:moveTo>
                  <a:cubicBezTo>
                    <a:pt x="163735" y="142208"/>
                    <a:pt x="145637" y="134588"/>
                    <a:pt x="122967" y="127826"/>
                  </a:cubicBezTo>
                  <a:cubicBezTo>
                    <a:pt x="100393" y="121158"/>
                    <a:pt x="84105" y="114205"/>
                    <a:pt x="74295" y="107061"/>
                  </a:cubicBezTo>
                  <a:cubicBezTo>
                    <a:pt x="64484" y="99917"/>
                    <a:pt x="59531" y="91059"/>
                    <a:pt x="59531" y="80391"/>
                  </a:cubicBezTo>
                  <a:cubicBezTo>
                    <a:pt x="59531" y="67723"/>
                    <a:pt x="64103" y="57912"/>
                    <a:pt x="73247" y="50863"/>
                  </a:cubicBezTo>
                  <a:cubicBezTo>
                    <a:pt x="82391" y="43815"/>
                    <a:pt x="95155" y="40291"/>
                    <a:pt x="111633" y="40291"/>
                  </a:cubicBezTo>
                  <a:cubicBezTo>
                    <a:pt x="129349" y="40291"/>
                    <a:pt x="142970" y="44577"/>
                    <a:pt x="152400" y="53150"/>
                  </a:cubicBezTo>
                  <a:cubicBezTo>
                    <a:pt x="161830" y="61722"/>
                    <a:pt x="166688" y="73628"/>
                    <a:pt x="166688" y="88773"/>
                  </a:cubicBezTo>
                  <a:lnTo>
                    <a:pt x="216979" y="88773"/>
                  </a:lnTo>
                  <a:cubicBezTo>
                    <a:pt x="216979" y="72009"/>
                    <a:pt x="212503" y="56769"/>
                    <a:pt x="203454" y="42958"/>
                  </a:cubicBezTo>
                  <a:cubicBezTo>
                    <a:pt x="194405" y="29146"/>
                    <a:pt x="181927" y="18574"/>
                    <a:pt x="166116" y="11144"/>
                  </a:cubicBezTo>
                  <a:cubicBezTo>
                    <a:pt x="150304" y="3715"/>
                    <a:pt x="132302" y="0"/>
                    <a:pt x="112014" y="0"/>
                  </a:cubicBezTo>
                  <a:cubicBezTo>
                    <a:pt x="81534" y="0"/>
                    <a:pt x="56769" y="7620"/>
                    <a:pt x="37719" y="22765"/>
                  </a:cubicBezTo>
                  <a:cubicBezTo>
                    <a:pt x="18669" y="37910"/>
                    <a:pt x="9049" y="57245"/>
                    <a:pt x="9049" y="80581"/>
                  </a:cubicBezTo>
                  <a:cubicBezTo>
                    <a:pt x="9049" y="107347"/>
                    <a:pt x="22288" y="128969"/>
                    <a:pt x="48768" y="145637"/>
                  </a:cubicBezTo>
                  <a:cubicBezTo>
                    <a:pt x="62579" y="154305"/>
                    <a:pt x="81248" y="162115"/>
                    <a:pt x="104584" y="169164"/>
                  </a:cubicBezTo>
                  <a:cubicBezTo>
                    <a:pt x="128016" y="176213"/>
                    <a:pt x="144209" y="183166"/>
                    <a:pt x="153162" y="190119"/>
                  </a:cubicBezTo>
                  <a:cubicBezTo>
                    <a:pt x="162115" y="197072"/>
                    <a:pt x="166592" y="206883"/>
                    <a:pt x="166592" y="219646"/>
                  </a:cubicBezTo>
                  <a:cubicBezTo>
                    <a:pt x="166592" y="231362"/>
                    <a:pt x="162210" y="240792"/>
                    <a:pt x="153352" y="247840"/>
                  </a:cubicBezTo>
                  <a:cubicBezTo>
                    <a:pt x="144494" y="254984"/>
                    <a:pt x="131350" y="258509"/>
                    <a:pt x="113729" y="258509"/>
                  </a:cubicBezTo>
                  <a:cubicBezTo>
                    <a:pt x="93345" y="258509"/>
                    <a:pt x="77724" y="254032"/>
                    <a:pt x="66865" y="244983"/>
                  </a:cubicBezTo>
                  <a:cubicBezTo>
                    <a:pt x="55912" y="235934"/>
                    <a:pt x="50482" y="223171"/>
                    <a:pt x="50482" y="206693"/>
                  </a:cubicBezTo>
                  <a:lnTo>
                    <a:pt x="0" y="206693"/>
                  </a:lnTo>
                  <a:cubicBezTo>
                    <a:pt x="0" y="224885"/>
                    <a:pt x="4858" y="240887"/>
                    <a:pt x="14668" y="254603"/>
                  </a:cubicBezTo>
                  <a:cubicBezTo>
                    <a:pt x="24479" y="268319"/>
                    <a:pt x="38100" y="279082"/>
                    <a:pt x="55721" y="286798"/>
                  </a:cubicBezTo>
                  <a:cubicBezTo>
                    <a:pt x="73343" y="294608"/>
                    <a:pt x="92678" y="298513"/>
                    <a:pt x="113729" y="298513"/>
                  </a:cubicBezTo>
                  <a:cubicBezTo>
                    <a:pt x="145542" y="298513"/>
                    <a:pt x="170688" y="291370"/>
                    <a:pt x="189262" y="277082"/>
                  </a:cubicBezTo>
                  <a:cubicBezTo>
                    <a:pt x="207836" y="262795"/>
                    <a:pt x="217075" y="243554"/>
                    <a:pt x="217075" y="219361"/>
                  </a:cubicBezTo>
                  <a:cubicBezTo>
                    <a:pt x="217075" y="204502"/>
                    <a:pt x="213836" y="191453"/>
                    <a:pt x="207454" y="180308"/>
                  </a:cubicBezTo>
                  <a:cubicBezTo>
                    <a:pt x="201073" y="169164"/>
                    <a:pt x="191071" y="159353"/>
                    <a:pt x="177355" y="1507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889EF29-3E27-2D05-8D53-1525AA212DAC}"/>
                </a:ext>
              </a:extLst>
            </p:cNvPr>
            <p:cNvSpPr/>
            <p:nvPr/>
          </p:nvSpPr>
          <p:spPr>
            <a:xfrm>
              <a:off x="8476297" y="4382265"/>
              <a:ext cx="50291" cy="290512"/>
            </a:xfrm>
            <a:custGeom>
              <a:avLst/>
              <a:gdLst>
                <a:gd name="connsiteX0" fmla="*/ 0 w 50291"/>
                <a:gd name="connsiteY0" fmla="*/ 0 h 290512"/>
                <a:gd name="connsiteX1" fmla="*/ 50293 w 50291"/>
                <a:gd name="connsiteY1" fmla="*/ 0 h 290512"/>
                <a:gd name="connsiteX2" fmla="*/ 50293 w 50291"/>
                <a:gd name="connsiteY2" fmla="*/ 290512 h 290512"/>
                <a:gd name="connsiteX3" fmla="*/ 0 w 50291"/>
                <a:gd name="connsiteY3" fmla="*/ 290512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291" h="290512">
                  <a:moveTo>
                    <a:pt x="0" y="0"/>
                  </a:moveTo>
                  <a:lnTo>
                    <a:pt x="50293" y="0"/>
                  </a:lnTo>
                  <a:lnTo>
                    <a:pt x="50293" y="290512"/>
                  </a:lnTo>
                  <a:lnTo>
                    <a:pt x="0" y="2905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669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2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13A57"/>
          </a:solidFill>
          <a:latin typeface="Verdana Pro Cond Semibold" panose="020B0706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1EBEBC-3FE7-5547-F0D2-A685AD40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[Title]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13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A4EDDC-64A8-D57F-799F-C80EFB2973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D1AFDD-6362-9742-6A43-4ABBB6420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7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C7A9153864D34495C3934D5B4D5C7D" ma:contentTypeVersion="8" ma:contentTypeDescription="Create a new document." ma:contentTypeScope="" ma:versionID="0ff7a684bc343b0d6fbdf2849c877b32">
  <xsd:schema xmlns:xsd="http://www.w3.org/2001/XMLSchema" xmlns:xs="http://www.w3.org/2001/XMLSchema" xmlns:p="http://schemas.microsoft.com/office/2006/metadata/properties" xmlns:ns2="2e2125b8-8f1d-419a-9b97-46e0c5374d24" targetNamespace="http://schemas.microsoft.com/office/2006/metadata/properties" ma:root="true" ma:fieldsID="7e463f87a1b32eaf92029b3538aa9e89" ns2:_="">
    <xsd:import namespace="2e2125b8-8f1d-419a-9b97-46e0c5374d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125b8-8f1d-419a-9b97-46e0c5374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F3BE4C-E68B-4A3B-8AD2-5BCEB40D465F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2e2125b8-8f1d-419a-9b97-46e0c5374d24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900C162-B66B-40C9-A498-9DCA9BFBE4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150AFB-A8B5-4736-AC68-2C49C2B07679}">
  <ds:schemaRefs>
    <ds:schemaRef ds:uri="2e2125b8-8f1d-419a-9b97-46e0c5374d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Verdana Pro</vt:lpstr>
      <vt:lpstr>Verdana Pro Cond Semibold</vt:lpstr>
      <vt:lpstr>Office Theme</vt:lpstr>
      <vt:lpstr>[Title]</vt:lpstr>
      <vt:lpstr>PowerPoint Presentation</vt:lpstr>
      <vt:lpstr>PowerPoint Presentation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 Hanni, SDD/SDPS</dc:creator>
  <cp:lastModifiedBy>YUN Hanni, SDD/SDPS</cp:lastModifiedBy>
  <cp:revision>1</cp:revision>
  <dcterms:created xsi:type="dcterms:W3CDTF">2025-11-27T15:17:56Z</dcterms:created>
  <dcterms:modified xsi:type="dcterms:W3CDTF">2026-02-05T13:35:07Z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5510b0-e729-4ef0-a3dd-4ba0dfe56c99_Enabled">
    <vt:lpwstr>true</vt:lpwstr>
  </property>
  <property fmtid="{D5CDD505-2E9C-101B-9397-08002B2CF9AE}" pid="3" name="MSIP_Label_0e5510b0-e729-4ef0-a3dd-4ba0dfe56c99_SetDate">
    <vt:lpwstr>2025-11-27T15:18:15Z</vt:lpwstr>
  </property>
  <property fmtid="{D5CDD505-2E9C-101B-9397-08002B2CF9AE}" pid="4" name="MSIP_Label_0e5510b0-e729-4ef0-a3dd-4ba0dfe56c99_Method">
    <vt:lpwstr>Standard</vt:lpwstr>
  </property>
  <property fmtid="{D5CDD505-2E9C-101B-9397-08002B2CF9AE}" pid="5" name="MSIP_Label_0e5510b0-e729-4ef0-a3dd-4ba0dfe56c99_Name">
    <vt:lpwstr>Restricted Use</vt:lpwstr>
  </property>
  <property fmtid="{D5CDD505-2E9C-101B-9397-08002B2CF9AE}" pid="6" name="MSIP_Label_0e5510b0-e729-4ef0-a3dd-4ba0dfe56c99_SiteId">
    <vt:lpwstr>ac41c7d4-1f61-460d-b0f4-fc925a2b471c</vt:lpwstr>
  </property>
  <property fmtid="{D5CDD505-2E9C-101B-9397-08002B2CF9AE}" pid="7" name="MSIP_Label_0e5510b0-e729-4ef0-a3dd-4ba0dfe56c99_ActionId">
    <vt:lpwstr>ab94cf82-e7f5-4564-8bb6-4304cbcb4fa3</vt:lpwstr>
  </property>
  <property fmtid="{D5CDD505-2E9C-101B-9397-08002B2CF9AE}" pid="8" name="MSIP_Label_0e5510b0-e729-4ef0-a3dd-4ba0dfe56c99_ContentBits">
    <vt:lpwstr>2</vt:lpwstr>
  </property>
  <property fmtid="{D5CDD505-2E9C-101B-9397-08002B2CF9AE}" pid="9" name="MSIP_Label_0e5510b0-e729-4ef0-a3dd-4ba0dfe56c99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Restricted Use - À usage restreint</vt:lpwstr>
  </property>
  <property fmtid="{D5CDD505-2E9C-101B-9397-08002B2CF9AE}" pid="12" name="ContentTypeId">
    <vt:lpwstr>0x0101006CC7A9153864D34495C3934D5B4D5C7D</vt:lpwstr>
  </property>
</Properties>
</file>