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2942"/>
    <a:srgbClr val="313A57"/>
    <a:srgbClr val="F7C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A5FEA4-22ED-4037-BD85-7C3F87E9EB45}" v="104" dt="2026-02-05T13:33:14.5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N Hanni, SDD/SDPS" userId="19087ad3-34a6-44cf-ae8c-2df19ca34048" providerId="ADAL" clId="{6C1762E4-9D78-4326-A44F-E125741ED1E2}"/>
    <pc:docChg chg="undo custSel addSld delSld modSld modMainMaster">
      <pc:chgData name="YUN Hanni, SDD/SDPS" userId="19087ad3-34a6-44cf-ae8c-2df19ca34048" providerId="ADAL" clId="{6C1762E4-9D78-4326-A44F-E125741ED1E2}" dt="2026-02-05T13:36:22.410" v="258" actId="700"/>
      <pc:docMkLst>
        <pc:docMk/>
      </pc:docMkLst>
      <pc:sldChg chg="modSp mod">
        <pc:chgData name="YUN Hanni, SDD/SDPS" userId="19087ad3-34a6-44cf-ae8c-2df19ca34048" providerId="ADAL" clId="{6C1762E4-9D78-4326-A44F-E125741ED1E2}" dt="2026-02-05T13:22:51.609" v="99" actId="20577"/>
        <pc:sldMkLst>
          <pc:docMk/>
          <pc:sldMk cId="3681713744" sldId="257"/>
        </pc:sldMkLst>
        <pc:spChg chg="mod">
          <ac:chgData name="YUN Hanni, SDD/SDPS" userId="19087ad3-34a6-44cf-ae8c-2df19ca34048" providerId="ADAL" clId="{6C1762E4-9D78-4326-A44F-E125741ED1E2}" dt="2026-02-05T13:22:51.609" v="99" actId="20577"/>
          <ac:spMkLst>
            <pc:docMk/>
            <pc:sldMk cId="3681713744" sldId="257"/>
            <ac:spMk id="3" creationId="{921EBEBC-3FE7-5547-F0D2-A685AD40A775}"/>
          </ac:spMkLst>
        </pc:spChg>
      </pc:sldChg>
      <pc:sldChg chg="modSp del">
        <pc:chgData name="YUN Hanni, SDD/SDPS" userId="19087ad3-34a6-44cf-ae8c-2df19ca34048" providerId="ADAL" clId="{6C1762E4-9D78-4326-A44F-E125741ED1E2}" dt="2026-02-05T13:35:48.659" v="245" actId="47"/>
        <pc:sldMkLst>
          <pc:docMk/>
          <pc:sldMk cId="590525485" sldId="258"/>
        </pc:sldMkLst>
        <pc:spChg chg="mod">
          <ac:chgData name="YUN Hanni, SDD/SDPS" userId="19087ad3-34a6-44cf-ae8c-2df19ca34048" providerId="ADAL" clId="{6C1762E4-9D78-4326-A44F-E125741ED1E2}" dt="2026-02-05T13:20:32.892" v="93"/>
          <ac:spMkLst>
            <pc:docMk/>
            <pc:sldMk cId="590525485" sldId="258"/>
            <ac:spMk id="3" creationId="{5255BB2A-CF98-659E-B46B-01BFF4D0B668}"/>
          </ac:spMkLst>
        </pc:spChg>
      </pc:sldChg>
      <pc:sldChg chg="new">
        <pc:chgData name="YUN Hanni, SDD/SDPS" userId="19087ad3-34a6-44cf-ae8c-2df19ca34048" providerId="ADAL" clId="{6C1762E4-9D78-4326-A44F-E125741ED1E2}" dt="2026-02-05T13:35:52.974" v="248" actId="680"/>
        <pc:sldMkLst>
          <pc:docMk/>
          <pc:sldMk cId="993405736" sldId="258"/>
        </pc:sldMkLst>
      </pc:sldChg>
      <pc:sldChg chg="addSp delSp modSp new mod modClrScheme chgLayout">
        <pc:chgData name="YUN Hanni, SDD/SDPS" userId="19087ad3-34a6-44cf-ae8c-2df19ca34048" providerId="ADAL" clId="{6C1762E4-9D78-4326-A44F-E125741ED1E2}" dt="2026-02-05T13:36:00.025" v="252" actId="700"/>
        <pc:sldMkLst>
          <pc:docMk/>
          <pc:sldMk cId="1324185939" sldId="259"/>
        </pc:sldMkLst>
        <pc:spChg chg="del mod ord">
          <ac:chgData name="YUN Hanni, SDD/SDPS" userId="19087ad3-34a6-44cf-ae8c-2df19ca34048" providerId="ADAL" clId="{6C1762E4-9D78-4326-A44F-E125741ED1E2}" dt="2026-02-05T13:36:00.025" v="252" actId="700"/>
          <ac:spMkLst>
            <pc:docMk/>
            <pc:sldMk cId="1324185939" sldId="259"/>
            <ac:spMk id="2" creationId="{ED6EAA18-D724-655B-C354-9F9F0AC6B94E}"/>
          </ac:spMkLst>
        </pc:spChg>
        <pc:spChg chg="add mod ord">
          <ac:chgData name="YUN Hanni, SDD/SDPS" userId="19087ad3-34a6-44cf-ae8c-2df19ca34048" providerId="ADAL" clId="{6C1762E4-9D78-4326-A44F-E125741ED1E2}" dt="2026-02-05T13:36:00.025" v="252" actId="700"/>
          <ac:spMkLst>
            <pc:docMk/>
            <pc:sldMk cId="1324185939" sldId="259"/>
            <ac:spMk id="3" creationId="{960F9974-A1AA-1661-AFBC-CB535C726F3F}"/>
          </ac:spMkLst>
        </pc:spChg>
      </pc:sldChg>
      <pc:sldChg chg="modSp del">
        <pc:chgData name="YUN Hanni, SDD/SDPS" userId="19087ad3-34a6-44cf-ae8c-2df19ca34048" providerId="ADAL" clId="{6C1762E4-9D78-4326-A44F-E125741ED1E2}" dt="2026-02-05T13:35:49.396" v="246" actId="47"/>
        <pc:sldMkLst>
          <pc:docMk/>
          <pc:sldMk cId="2339781484" sldId="259"/>
        </pc:sldMkLst>
        <pc:spChg chg="mod">
          <ac:chgData name="YUN Hanni, SDD/SDPS" userId="19087ad3-34a6-44cf-ae8c-2df19ca34048" providerId="ADAL" clId="{6C1762E4-9D78-4326-A44F-E125741ED1E2}" dt="2026-02-05T13:20:44.638" v="94"/>
          <ac:spMkLst>
            <pc:docMk/>
            <pc:sldMk cId="2339781484" sldId="259"/>
            <ac:spMk id="2" creationId="{C9A2C597-7B23-7AEF-5830-C3BB75046368}"/>
          </ac:spMkLst>
        </pc:spChg>
      </pc:sldChg>
      <pc:sldChg chg="addSp delSp modSp new mod modClrScheme chgLayout">
        <pc:chgData name="YUN Hanni, SDD/SDPS" userId="19087ad3-34a6-44cf-ae8c-2df19ca34048" providerId="ADAL" clId="{6C1762E4-9D78-4326-A44F-E125741ED1E2}" dt="2026-02-05T13:36:06.446" v="253" actId="700"/>
        <pc:sldMkLst>
          <pc:docMk/>
          <pc:sldMk cId="2425384979" sldId="260"/>
        </pc:sldMkLst>
        <pc:spChg chg="del mod ord">
          <ac:chgData name="YUN Hanni, SDD/SDPS" userId="19087ad3-34a6-44cf-ae8c-2df19ca34048" providerId="ADAL" clId="{6C1762E4-9D78-4326-A44F-E125741ED1E2}" dt="2026-02-05T13:36:06.446" v="253" actId="700"/>
          <ac:spMkLst>
            <pc:docMk/>
            <pc:sldMk cId="2425384979" sldId="260"/>
            <ac:spMk id="2" creationId="{871A64AC-560E-3189-74DE-11F3F2C9B513}"/>
          </ac:spMkLst>
        </pc:spChg>
        <pc:spChg chg="add mod ord">
          <ac:chgData name="YUN Hanni, SDD/SDPS" userId="19087ad3-34a6-44cf-ae8c-2df19ca34048" providerId="ADAL" clId="{6C1762E4-9D78-4326-A44F-E125741ED1E2}" dt="2026-02-05T13:36:06.446" v="253" actId="700"/>
          <ac:spMkLst>
            <pc:docMk/>
            <pc:sldMk cId="2425384979" sldId="260"/>
            <ac:spMk id="3" creationId="{13E61B0A-B92A-CABE-A511-E21A06D567CC}"/>
          </ac:spMkLst>
        </pc:spChg>
      </pc:sldChg>
      <pc:sldChg chg="modSp del">
        <pc:chgData name="YUN Hanni, SDD/SDPS" userId="19087ad3-34a6-44cf-ae8c-2df19ca34048" providerId="ADAL" clId="{6C1762E4-9D78-4326-A44F-E125741ED1E2}" dt="2026-02-05T13:35:50.217" v="247" actId="47"/>
        <pc:sldMkLst>
          <pc:docMk/>
          <pc:sldMk cId="3101767712" sldId="260"/>
        </pc:sldMkLst>
        <pc:spChg chg="mod">
          <ac:chgData name="YUN Hanni, SDD/SDPS" userId="19087ad3-34a6-44cf-ae8c-2df19ca34048" providerId="ADAL" clId="{6C1762E4-9D78-4326-A44F-E125741ED1E2}" dt="2026-02-05T13:21:03.101" v="95"/>
          <ac:spMkLst>
            <pc:docMk/>
            <pc:sldMk cId="3101767712" sldId="260"/>
            <ac:spMk id="2" creationId="{9E484D73-1326-61BB-3DC2-FB10714A571B}"/>
          </ac:spMkLst>
        </pc:spChg>
      </pc:sldChg>
      <pc:sldChg chg="addSp delSp modSp new mod modClrScheme chgLayout">
        <pc:chgData name="YUN Hanni, SDD/SDPS" userId="19087ad3-34a6-44cf-ae8c-2df19ca34048" providerId="ADAL" clId="{6C1762E4-9D78-4326-A44F-E125741ED1E2}" dt="2026-02-05T13:36:10.888" v="254" actId="700"/>
        <pc:sldMkLst>
          <pc:docMk/>
          <pc:sldMk cId="1802773824" sldId="261"/>
        </pc:sldMkLst>
        <pc:spChg chg="del mod ord">
          <ac:chgData name="YUN Hanni, SDD/SDPS" userId="19087ad3-34a6-44cf-ae8c-2df19ca34048" providerId="ADAL" clId="{6C1762E4-9D78-4326-A44F-E125741ED1E2}" dt="2026-02-05T13:36:10.888" v="254" actId="700"/>
          <ac:spMkLst>
            <pc:docMk/>
            <pc:sldMk cId="1802773824" sldId="261"/>
            <ac:spMk id="2" creationId="{EB5DF97A-62DA-9290-C5A2-CA9001DFC39F}"/>
          </ac:spMkLst>
        </pc:spChg>
        <pc:spChg chg="add mod ord">
          <ac:chgData name="YUN Hanni, SDD/SDPS" userId="19087ad3-34a6-44cf-ae8c-2df19ca34048" providerId="ADAL" clId="{6C1762E4-9D78-4326-A44F-E125741ED1E2}" dt="2026-02-05T13:36:10.888" v="254" actId="700"/>
          <ac:spMkLst>
            <pc:docMk/>
            <pc:sldMk cId="1802773824" sldId="261"/>
            <ac:spMk id="3" creationId="{3BE27F09-B94D-4801-1B16-DC68C7CB80D8}"/>
          </ac:spMkLst>
        </pc:spChg>
      </pc:sldChg>
      <pc:sldChg chg="delSp new mod modClrScheme chgLayout">
        <pc:chgData name="YUN Hanni, SDD/SDPS" userId="19087ad3-34a6-44cf-ae8c-2df19ca34048" providerId="ADAL" clId="{6C1762E4-9D78-4326-A44F-E125741ED1E2}" dt="2026-02-05T13:36:17.003" v="256" actId="700"/>
        <pc:sldMkLst>
          <pc:docMk/>
          <pc:sldMk cId="1651720438" sldId="262"/>
        </pc:sldMkLst>
        <pc:spChg chg="del">
          <ac:chgData name="YUN Hanni, SDD/SDPS" userId="19087ad3-34a6-44cf-ae8c-2df19ca34048" providerId="ADAL" clId="{6C1762E4-9D78-4326-A44F-E125741ED1E2}" dt="2026-02-05T13:36:17.003" v="256" actId="700"/>
          <ac:spMkLst>
            <pc:docMk/>
            <pc:sldMk cId="1651720438" sldId="262"/>
            <ac:spMk id="2" creationId="{D84B23AA-8286-A814-F94E-4D6DD7220C69}"/>
          </ac:spMkLst>
        </pc:spChg>
      </pc:sldChg>
      <pc:sldChg chg="new mod modClrScheme chgLayout">
        <pc:chgData name="YUN Hanni, SDD/SDPS" userId="19087ad3-34a6-44cf-ae8c-2df19ca34048" providerId="ADAL" clId="{6C1762E4-9D78-4326-A44F-E125741ED1E2}" dt="2026-02-05T13:36:22.410" v="258" actId="700"/>
        <pc:sldMkLst>
          <pc:docMk/>
          <pc:sldMk cId="3528557072" sldId="263"/>
        </pc:sldMkLst>
      </pc:sldChg>
      <pc:sldChg chg="addSp delSp modSp del mod">
        <pc:chgData name="YUN Hanni, SDD/SDPS" userId="19087ad3-34a6-44cf-ae8c-2df19ca34048" providerId="ADAL" clId="{6C1762E4-9D78-4326-A44F-E125741ED1E2}" dt="2026-02-05T13:35:47.220" v="243" actId="47"/>
        <pc:sldMkLst>
          <pc:docMk/>
          <pc:sldMk cId="1921440539" sldId="265"/>
        </pc:sldMkLst>
        <pc:spChg chg="mod">
          <ac:chgData name="YUN Hanni, SDD/SDPS" userId="19087ad3-34a6-44cf-ae8c-2df19ca34048" providerId="ADAL" clId="{6C1762E4-9D78-4326-A44F-E125741ED1E2}" dt="2026-02-05T13:21:16.933" v="96"/>
          <ac:spMkLst>
            <pc:docMk/>
            <pc:sldMk cId="1921440539" sldId="265"/>
            <ac:spMk id="2" creationId="{5F5BB5B6-BB69-E74F-9881-5E8DB556B266}"/>
          </ac:spMkLst>
        </pc:spChg>
        <pc:spChg chg="add del mod">
          <ac:chgData name="YUN Hanni, SDD/SDPS" userId="19087ad3-34a6-44cf-ae8c-2df19ca34048" providerId="ADAL" clId="{6C1762E4-9D78-4326-A44F-E125741ED1E2}" dt="2026-02-05T13:24:31.371" v="119"/>
          <ac:spMkLst>
            <pc:docMk/>
            <pc:sldMk cId="1921440539" sldId="265"/>
            <ac:spMk id="3" creationId="{F660F3E1-0AF0-71BA-CECE-80E8BB79C22E}"/>
          </ac:spMkLst>
        </pc:spChg>
        <pc:spChg chg="add del mod">
          <ac:chgData name="YUN Hanni, SDD/SDPS" userId="19087ad3-34a6-44cf-ae8c-2df19ca34048" providerId="ADAL" clId="{6C1762E4-9D78-4326-A44F-E125741ED1E2}" dt="2026-02-05T13:26:20.650" v="130" actId="478"/>
          <ac:spMkLst>
            <pc:docMk/>
            <pc:sldMk cId="1921440539" sldId="265"/>
            <ac:spMk id="5" creationId="{4C41A46B-76DB-EA57-247E-9F9CA9FBDE91}"/>
          </ac:spMkLst>
        </pc:spChg>
      </pc:sldChg>
      <pc:sldChg chg="modSp new del mod">
        <pc:chgData name="YUN Hanni, SDD/SDPS" userId="19087ad3-34a6-44cf-ae8c-2df19ca34048" providerId="ADAL" clId="{6C1762E4-9D78-4326-A44F-E125741ED1E2}" dt="2026-02-05T13:35:48.026" v="244" actId="47"/>
        <pc:sldMkLst>
          <pc:docMk/>
          <pc:sldMk cId="937976335" sldId="266"/>
        </pc:sldMkLst>
        <pc:spChg chg="mod">
          <ac:chgData name="YUN Hanni, SDD/SDPS" userId="19087ad3-34a6-44cf-ae8c-2df19ca34048" providerId="ADAL" clId="{6C1762E4-9D78-4326-A44F-E125741ED1E2}" dt="2026-02-05T13:29:21.741" v="138" actId="27636"/>
          <ac:spMkLst>
            <pc:docMk/>
            <pc:sldMk cId="937976335" sldId="266"/>
            <ac:spMk id="2" creationId="{C4F21898-C031-45A6-84AC-8DC9BD2829EB}"/>
          </ac:spMkLst>
        </pc:spChg>
      </pc:sldChg>
      <pc:sldChg chg="new del">
        <pc:chgData name="YUN Hanni, SDD/SDPS" userId="19087ad3-34a6-44cf-ae8c-2df19ca34048" providerId="ADAL" clId="{6C1762E4-9D78-4326-A44F-E125741ED1E2}" dt="2026-02-05T13:24:17.288" v="115" actId="680"/>
        <pc:sldMkLst>
          <pc:docMk/>
          <pc:sldMk cId="3875011552" sldId="266"/>
        </pc:sldMkLst>
      </pc:sldChg>
      <pc:sldMasterChg chg="addSp delSp modSp mod addSldLayout modSldLayout sldLayoutOrd">
        <pc:chgData name="YUN Hanni, SDD/SDPS" userId="19087ad3-34a6-44cf-ae8c-2df19ca34048" providerId="ADAL" clId="{6C1762E4-9D78-4326-A44F-E125741ED1E2}" dt="2026-02-05T13:33:41.109" v="242" actId="478"/>
        <pc:sldMasterMkLst>
          <pc:docMk/>
          <pc:sldMasterMk cId="2686696621" sldId="2147483648"/>
        </pc:sldMasterMkLst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9" creationId="{4D2F3E10-B7A0-6D9B-720B-0361935B3637}"/>
          </ac:spMkLst>
        </pc:spChg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13" creationId="{000E9ADC-B7CF-AAAA-B89F-C908B7FE122B}"/>
          </ac:spMkLst>
        </pc:spChg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14" creationId="{5AD95230-5AE3-7561-DC47-60AA715BEB53}"/>
          </ac:spMkLst>
        </pc:spChg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16" creationId="{76252C28-F47C-CF1F-2074-C798266867B7}"/>
          </ac:spMkLst>
        </pc:spChg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17" creationId="{ECA8A275-66DD-3A96-1193-0D4B19369E0D}"/>
          </ac:spMkLst>
        </pc:spChg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18" creationId="{6C63D687-6B1B-7D74-2A39-354AA2EAFE36}"/>
          </ac:spMkLst>
        </pc:spChg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20" creationId="{F4C49244-22EF-14B1-8E8A-ABA5C23CE52E}"/>
          </ac:spMkLst>
        </pc:spChg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21" creationId="{AEB22953-FAEA-C49A-F621-D42517FE8848}"/>
          </ac:spMkLst>
        </pc:spChg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23" creationId="{0910A7C1-C2F9-2480-C137-ACAAD7EEAC99}"/>
          </ac:spMkLst>
        </pc:spChg>
        <pc:spChg chg="mod">
          <ac:chgData name="YUN Hanni, SDD/SDPS" userId="19087ad3-34a6-44cf-ae8c-2df19ca34048" providerId="ADAL" clId="{6C1762E4-9D78-4326-A44F-E125741ED1E2}" dt="2026-02-05T13:16:21.298" v="73"/>
          <ac:spMkLst>
            <pc:docMk/>
            <pc:sldMasterMk cId="2686696621" sldId="2147483648"/>
            <ac:spMk id="24" creationId="{969336BD-9CA6-FB97-0F16-0ADD2E9900EB}"/>
          </ac:spMkLst>
        </pc:spChg>
        <pc:grpChg chg="mod">
          <ac:chgData name="YUN Hanni, SDD/SDPS" userId="19087ad3-34a6-44cf-ae8c-2df19ca34048" providerId="ADAL" clId="{6C1762E4-9D78-4326-A44F-E125741ED1E2}" dt="2026-02-05T13:16:36.902" v="77" actId="1076"/>
          <ac:grpSpMkLst>
            <pc:docMk/>
            <pc:sldMasterMk cId="2686696621" sldId="2147483648"/>
            <ac:grpSpMk id="7" creationId="{ED6E446A-2EFF-6BD0-1C43-E3A89D350E3A}"/>
          </ac:grpSpMkLst>
        </pc:grpChg>
        <pc:picChg chg="del">
          <ac:chgData name="YUN Hanni, SDD/SDPS" userId="19087ad3-34a6-44cf-ae8c-2df19ca34048" providerId="ADAL" clId="{6C1762E4-9D78-4326-A44F-E125741ED1E2}" dt="2026-02-05T13:16:29.183" v="76" actId="478"/>
          <ac:picMkLst>
            <pc:docMk/>
            <pc:sldMasterMk cId="2686696621" sldId="2147483648"/>
            <ac:picMk id="10" creationId="{75ECFE17-D611-2971-8EA9-33B0D972EA47}"/>
          </ac:picMkLst>
        </pc:picChg>
        <pc:sldLayoutChg chg="addSp delSp modSp mod">
          <pc:chgData name="YUN Hanni, SDD/SDPS" userId="19087ad3-34a6-44cf-ae8c-2df19ca34048" providerId="ADAL" clId="{6C1762E4-9D78-4326-A44F-E125741ED1E2}" dt="2026-02-05T13:33:00.314" v="192" actId="478"/>
          <pc:sldLayoutMkLst>
            <pc:docMk/>
            <pc:sldMasterMk cId="2686696621" sldId="2147483648"/>
            <pc:sldLayoutMk cId="1048360977" sldId="2147483649"/>
          </pc:sldLayoutMkLst>
          <pc:spChg chg="del mod">
            <ac:chgData name="YUN Hanni, SDD/SDPS" userId="19087ad3-34a6-44cf-ae8c-2df19ca34048" providerId="ADAL" clId="{6C1762E4-9D78-4326-A44F-E125741ED1E2}" dt="2026-02-05T13:06:46.936" v="68" actId="478"/>
            <ac:spMkLst>
              <pc:docMk/>
              <pc:sldMasterMk cId="2686696621" sldId="2147483648"/>
              <pc:sldLayoutMk cId="1048360977" sldId="2147483649"/>
              <ac:spMk id="3" creationId="{98A89971-931F-5EC1-65F5-4549804C8E5C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16" creationId="{B21860C5-9FF8-309E-80E9-BCC1BB549B83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34" creationId="{FF7D6D63-B35E-955C-9A26-B3B3AE1BFD34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38" creationId="{F4C20DE7-BAB3-52E2-48F2-3DCBE56ECDEC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113" creationId="{0BDA6831-C7A1-B40E-AAF4-34DA033CA9DC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122" creationId="{63E2202A-F87F-3317-00B8-4E7342BBAD29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128" creationId="{046F9CEB-AE67-CEA1-73D1-BF754799E7D5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176" creationId="{E30CC65C-910A-7EA8-6F85-8CEFFA7C2525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205" creationId="{2C093BD5-D535-C55C-F288-63A1378FBD19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214" creationId="{CA3C5FBC-3941-05E7-48B1-F78AD9852EA1}"/>
            </ac:spMkLst>
          </pc:spChg>
          <pc:spChg chg="mod">
            <ac:chgData name="YUN Hanni, SDD/SDPS" userId="19087ad3-34a6-44cf-ae8c-2df19ca34048" providerId="ADAL" clId="{6C1762E4-9D78-4326-A44F-E125741ED1E2}" dt="2026-02-05T13:01:01.771" v="2"/>
            <ac:spMkLst>
              <pc:docMk/>
              <pc:sldMasterMk cId="2686696621" sldId="2147483648"/>
              <pc:sldLayoutMk cId="1048360977" sldId="2147483649"/>
              <ac:spMk id="225" creationId="{0F355B32-4AF7-4184-F792-F6AE01B6AB34}"/>
            </ac:spMkLst>
          </pc:spChg>
          <pc:spChg chg="add del mod">
            <ac:chgData name="YUN Hanni, SDD/SDPS" userId="19087ad3-34a6-44cf-ae8c-2df19ca34048" providerId="ADAL" clId="{6C1762E4-9D78-4326-A44F-E125741ED1E2}" dt="2026-02-05T13:33:00.314" v="192" actId="478"/>
            <ac:spMkLst>
              <pc:docMk/>
              <pc:sldMasterMk cId="2686696621" sldId="2147483648"/>
              <pc:sldLayoutMk cId="1048360977" sldId="2147483649"/>
              <ac:spMk id="266" creationId="{F1F93E6F-4503-BE3B-B4B7-6EF3A52406A0}"/>
            </ac:spMkLst>
          </pc:spChg>
          <pc:grpChg chg="mod ord">
            <ac:chgData name="YUN Hanni, SDD/SDPS" userId="19087ad3-34a6-44cf-ae8c-2df19ca34048" providerId="ADAL" clId="{6C1762E4-9D78-4326-A44F-E125741ED1E2}" dt="2026-02-05T13:06:43.770" v="66" actId="167"/>
            <ac:grpSpMkLst>
              <pc:docMk/>
              <pc:sldMasterMk cId="2686696621" sldId="2147483648"/>
              <pc:sldLayoutMk cId="1048360977" sldId="2147483649"/>
              <ac:grpSpMk id="2" creationId="{2FB130FB-000A-B3F0-7924-F1D91B90D8AC}"/>
            </ac:grpSpMkLst>
          </pc:grpChg>
          <pc:picChg chg="del mod">
            <ac:chgData name="YUN Hanni, SDD/SDPS" userId="19087ad3-34a6-44cf-ae8c-2df19ca34048" providerId="ADAL" clId="{6C1762E4-9D78-4326-A44F-E125741ED1E2}" dt="2026-02-05T13:00:29.849" v="1" actId="478"/>
            <ac:picMkLst>
              <pc:docMk/>
              <pc:sldMasterMk cId="2686696621" sldId="2147483648"/>
              <pc:sldLayoutMk cId="1048360977" sldId="2147483649"/>
              <ac:picMk id="7" creationId="{B65E5D7E-FD89-DA22-ACE0-2C6D291D5FE5}"/>
            </ac:picMkLst>
          </pc:picChg>
          <pc:picChg chg="add del mod">
            <ac:chgData name="YUN Hanni, SDD/SDPS" userId="19087ad3-34a6-44cf-ae8c-2df19ca34048" providerId="ADAL" clId="{6C1762E4-9D78-4326-A44F-E125741ED1E2}" dt="2026-02-05T13:06:47.911" v="69" actId="478"/>
            <ac:picMkLst>
              <pc:docMk/>
              <pc:sldMasterMk cId="2686696621" sldId="2147483648"/>
              <pc:sldLayoutMk cId="1048360977" sldId="2147483649"/>
              <ac:picMk id="12" creationId="{74624749-AF21-C5CD-44E9-218F45C6477C}"/>
            </ac:picMkLst>
          </pc:picChg>
        </pc:sldLayoutChg>
        <pc:sldLayoutChg chg="delSp mod">
          <pc:chgData name="YUN Hanni, SDD/SDPS" userId="19087ad3-34a6-44cf-ae8c-2df19ca34048" providerId="ADAL" clId="{6C1762E4-9D78-4326-A44F-E125741ED1E2}" dt="2026-02-05T13:03:54.746" v="29" actId="478"/>
          <pc:sldLayoutMkLst>
            <pc:docMk/>
            <pc:sldMasterMk cId="2686696621" sldId="2147483648"/>
            <pc:sldLayoutMk cId="3478992814" sldId="2147483655"/>
          </pc:sldLayoutMkLst>
          <pc:picChg chg="del">
            <ac:chgData name="YUN Hanni, SDD/SDPS" userId="19087ad3-34a6-44cf-ae8c-2df19ca34048" providerId="ADAL" clId="{6C1762E4-9D78-4326-A44F-E125741ED1E2}" dt="2026-02-05T13:03:54.746" v="29" actId="478"/>
            <ac:picMkLst>
              <pc:docMk/>
              <pc:sldMasterMk cId="2686696621" sldId="2147483648"/>
              <pc:sldLayoutMk cId="3478992814" sldId="2147483655"/>
              <ac:picMk id="6" creationId="{42BED4D4-4AC9-FF6F-D0F7-4153A3D6D794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30:55.314" v="150" actId="478"/>
          <pc:sldLayoutMkLst>
            <pc:docMk/>
            <pc:sldMasterMk cId="2686696621" sldId="2147483648"/>
            <pc:sldLayoutMk cId="1163675489" sldId="2147483665"/>
          </pc:sldLayoutMkLst>
          <pc:spChg chg="del">
            <ac:chgData name="YUN Hanni, SDD/SDPS" userId="19087ad3-34a6-44cf-ae8c-2df19ca34048" providerId="ADAL" clId="{6C1762E4-9D78-4326-A44F-E125741ED1E2}" dt="2026-02-05T13:01:21.275" v="5" actId="478"/>
            <ac:spMkLst>
              <pc:docMk/>
              <pc:sldMasterMk cId="2686696621" sldId="2147483648"/>
              <pc:sldLayoutMk cId="1163675489" sldId="2147483665"/>
              <ac:spMk id="6" creationId="{E3EF9610-F58F-1D62-8BF3-E6A8A8FD3AA0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8" creationId="{FE06FD6C-28F7-F482-2023-0E0692F5704B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11" creationId="{7DC42303-EC1F-532F-6261-0FE7E9DA88E7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15" creationId="{311DE193-B07A-3390-2519-A54DC5D6889E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20" creationId="{7C6D6D77-F7DE-665D-76B1-189D88C80E9D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23" creationId="{154C3FAE-B480-EA48-9957-59852E1DDCFE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27" creationId="{D33B02BC-D04D-DA66-66AD-84AB7F27EB2B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28" creationId="{94EBE083-E23A-EF9D-2B1D-32E6E0A4F609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31" creationId="{1F2B0657-85CB-AD97-094E-7AA6C2115210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32" creationId="{103631D0-B1D4-2515-2CEE-DB421F7B0A8F}"/>
            </ac:spMkLst>
          </pc:spChg>
          <pc:spChg chg="mod">
            <ac:chgData name="YUN Hanni, SDD/SDPS" userId="19087ad3-34a6-44cf-ae8c-2df19ca34048" providerId="ADAL" clId="{6C1762E4-9D78-4326-A44F-E125741ED1E2}" dt="2026-02-05T13:01:36.852" v="7"/>
            <ac:spMkLst>
              <pc:docMk/>
              <pc:sldMasterMk cId="2686696621" sldId="2147483648"/>
              <pc:sldLayoutMk cId="1163675489" sldId="2147483665"/>
              <ac:spMk id="36" creationId="{4C949A86-A6C2-188E-346B-070677A52B5E}"/>
            </ac:spMkLst>
          </pc:spChg>
          <pc:spChg chg="del mod">
            <ac:chgData name="YUN Hanni, SDD/SDPS" userId="19087ad3-34a6-44cf-ae8c-2df19ca34048" providerId="ADAL" clId="{6C1762E4-9D78-4326-A44F-E125741ED1E2}" dt="2026-02-05T13:30:55.314" v="150" actId="478"/>
            <ac:spMkLst>
              <pc:docMk/>
              <pc:sldMasterMk cId="2686696621" sldId="2147483648"/>
              <pc:sldLayoutMk cId="1163675489" sldId="2147483665"/>
              <ac:spMk id="42" creationId="{5FB1EB9D-60ED-3D2D-4EA9-1D3E1BF89F2E}"/>
            </ac:spMkLst>
          </pc:spChg>
          <pc:spChg chg="del">
            <ac:chgData name="YUN Hanni, SDD/SDPS" userId="19087ad3-34a6-44cf-ae8c-2df19ca34048" providerId="ADAL" clId="{6C1762E4-9D78-4326-A44F-E125741ED1E2}" dt="2026-02-05T13:29:17.075" v="136" actId="478"/>
            <ac:spMkLst>
              <pc:docMk/>
              <pc:sldMasterMk cId="2686696621" sldId="2147483648"/>
              <pc:sldLayoutMk cId="1163675489" sldId="2147483665"/>
              <ac:spMk id="44" creationId="{D6F679AB-DEDE-BA86-3EE3-FBDD6E149D10}"/>
            </ac:spMkLst>
          </pc:spChg>
          <pc:spChg chg="add del mod">
            <ac:chgData name="YUN Hanni, SDD/SDPS" userId="19087ad3-34a6-44cf-ae8c-2df19ca34048" providerId="ADAL" clId="{6C1762E4-9D78-4326-A44F-E125741ED1E2}" dt="2026-02-05T13:24:03.607" v="113" actId="478"/>
            <ac:spMkLst>
              <pc:docMk/>
              <pc:sldMasterMk cId="2686696621" sldId="2147483648"/>
              <pc:sldLayoutMk cId="1163675489" sldId="2147483665"/>
              <ac:spMk id="45" creationId="{72FC2346-4AAC-2229-0989-CD3F38E04137}"/>
            </ac:spMkLst>
          </pc:spChg>
          <pc:spChg chg="add mod">
            <ac:chgData name="YUN Hanni, SDD/SDPS" userId="19087ad3-34a6-44cf-ae8c-2df19ca34048" providerId="ADAL" clId="{6C1762E4-9D78-4326-A44F-E125741ED1E2}" dt="2026-02-05T13:29:21.670" v="137"/>
            <ac:spMkLst>
              <pc:docMk/>
              <pc:sldMasterMk cId="2686696621" sldId="2147483648"/>
              <pc:sldLayoutMk cId="1163675489" sldId="2147483665"/>
              <ac:spMk id="46" creationId="{9D78E8D1-578E-6D3D-8592-896E2BA6E620}"/>
            </ac:spMkLst>
          </pc:spChg>
          <pc:spChg chg="add mod">
            <ac:chgData name="YUN Hanni, SDD/SDPS" userId="19087ad3-34a6-44cf-ae8c-2df19ca34048" providerId="ADAL" clId="{6C1762E4-9D78-4326-A44F-E125741ED1E2}" dt="2026-02-05T13:30:53.618" v="149" actId="1076"/>
            <ac:spMkLst>
              <pc:docMk/>
              <pc:sldMasterMk cId="2686696621" sldId="2147483648"/>
              <pc:sldLayoutMk cId="1163675489" sldId="2147483665"/>
              <ac:spMk id="47" creationId="{0D374400-D08B-84F8-D90B-C381F32E3418}"/>
            </ac:spMkLst>
          </pc:spChg>
          <pc:grpChg chg="mod">
            <ac:chgData name="YUN Hanni, SDD/SDPS" userId="19087ad3-34a6-44cf-ae8c-2df19ca34048" providerId="ADAL" clId="{6C1762E4-9D78-4326-A44F-E125741ED1E2}" dt="2026-02-05T13:30:46.033" v="148" actId="1076"/>
            <ac:grpSpMkLst>
              <pc:docMk/>
              <pc:sldMasterMk cId="2686696621" sldId="2147483648"/>
              <pc:sldLayoutMk cId="1163675489" sldId="2147483665"/>
              <ac:grpSpMk id="2" creationId="{D1B4F724-B1F7-8D3A-D1E4-BC503CB89A44}"/>
            </ac:grpSpMkLst>
          </pc:grpChg>
          <pc:picChg chg="del">
            <ac:chgData name="YUN Hanni, SDD/SDPS" userId="19087ad3-34a6-44cf-ae8c-2df19ca34048" providerId="ADAL" clId="{6C1762E4-9D78-4326-A44F-E125741ED1E2}" dt="2026-02-05T13:01:22.216" v="6" actId="478"/>
            <ac:picMkLst>
              <pc:docMk/>
              <pc:sldMasterMk cId="2686696621" sldId="2147483648"/>
              <pc:sldLayoutMk cId="1163675489" sldId="2147483665"/>
              <ac:picMk id="7" creationId="{2F2CACA8-8DFB-7112-A010-1C5A04F9325B}"/>
            </ac:picMkLst>
          </pc:picChg>
          <pc:picChg chg="del">
            <ac:chgData name="YUN Hanni, SDD/SDPS" userId="19087ad3-34a6-44cf-ae8c-2df19ca34048" providerId="ADAL" clId="{6C1762E4-9D78-4326-A44F-E125741ED1E2}" dt="2026-02-05T13:01:19.891" v="4" actId="478"/>
            <ac:picMkLst>
              <pc:docMk/>
              <pc:sldMasterMk cId="2686696621" sldId="2147483648"/>
              <pc:sldLayoutMk cId="1163675489" sldId="2147483665"/>
              <ac:picMk id="9" creationId="{7132215F-44A9-45E0-FD53-F4808CC85D07}"/>
            </ac:picMkLst>
          </pc:picChg>
          <pc:picChg chg="del mod">
            <ac:chgData name="YUN Hanni, SDD/SDPS" userId="19087ad3-34a6-44cf-ae8c-2df19ca34048" providerId="ADAL" clId="{6C1762E4-9D78-4326-A44F-E125741ED1E2}" dt="2026-02-05T13:04:34.717" v="33" actId="478"/>
            <ac:picMkLst>
              <pc:docMk/>
              <pc:sldMasterMk cId="2686696621" sldId="2147483648"/>
              <pc:sldLayoutMk cId="1163675489" sldId="2147483665"/>
              <ac:picMk id="12" creationId="{941BB533-6204-14F1-1D94-269A1EA1B50E}"/>
            </ac:picMkLst>
          </pc:picChg>
        </pc:sldLayoutChg>
        <pc:sldLayoutChg chg="addSp delSp modSp mod ord">
          <pc:chgData name="YUN Hanni, SDD/SDPS" userId="19087ad3-34a6-44cf-ae8c-2df19ca34048" providerId="ADAL" clId="{6C1762E4-9D78-4326-A44F-E125741ED1E2}" dt="2026-02-05T13:32:53.863" v="189" actId="478"/>
          <pc:sldLayoutMkLst>
            <pc:docMk/>
            <pc:sldMasterMk cId="2686696621" sldId="2147483648"/>
            <pc:sldLayoutMk cId="68071516" sldId="2147483675"/>
          </pc:sldLayoutMkLst>
          <pc:spChg chg="del mod">
            <ac:chgData name="YUN Hanni, SDD/SDPS" userId="19087ad3-34a6-44cf-ae8c-2df19ca34048" providerId="ADAL" clId="{6C1762E4-9D78-4326-A44F-E125741ED1E2}" dt="2026-02-05T13:01:46.337" v="11" actId="478"/>
            <ac:spMkLst>
              <pc:docMk/>
              <pc:sldMasterMk cId="2686696621" sldId="2147483648"/>
              <pc:sldLayoutMk cId="68071516" sldId="2147483675"/>
              <ac:spMk id="2" creationId="{2D1DD7FE-E35D-8EA9-48A7-72CB7BB37B4A}"/>
            </ac:spMkLst>
          </pc:spChg>
          <pc:spChg chg="add 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9" creationId="{CD17FE27-24CB-76AA-2D57-087EE15D8ADD}"/>
            </ac:spMkLst>
          </pc:spChg>
          <pc:spChg chg="add 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10" creationId="{FF66D7FE-EAE4-1721-A96D-4933927FC3EC}"/>
            </ac:spMkLst>
          </pc:spChg>
          <pc:spChg chg="mod">
            <ac:chgData name="YUN Hanni, SDD/SDPS" userId="19087ad3-34a6-44cf-ae8c-2df19ca34048" providerId="ADAL" clId="{6C1762E4-9D78-4326-A44F-E125741ED1E2}" dt="2026-02-05T13:31:53.483" v="164" actId="1076"/>
            <ac:spMkLst>
              <pc:docMk/>
              <pc:sldMasterMk cId="2686696621" sldId="2147483648"/>
              <pc:sldLayoutMk cId="68071516" sldId="2147483675"/>
              <ac:spMk id="19" creationId="{13EE56C1-9CB0-4E14-2DC5-7C81856FD16E}"/>
            </ac:spMkLst>
          </pc:spChg>
          <pc:spChg chg="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28" creationId="{9B1E6F41-FC36-1741-05D0-9E6C68DA7FB9}"/>
            </ac:spMkLst>
          </pc:spChg>
          <pc:spChg chg="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34" creationId="{D92A0C7C-02E3-3AD5-667C-8FD65CF1D258}"/>
            </ac:spMkLst>
          </pc:spChg>
          <pc:spChg chg="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45" creationId="{977F4D32-4717-117B-D88F-F07E3D94F147}"/>
            </ac:spMkLst>
          </pc:spChg>
          <pc:spChg chg="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49" creationId="{DB88E2FC-672B-C152-41F4-67D273ACD0EA}"/>
            </ac:spMkLst>
          </pc:spChg>
          <pc:spChg chg="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72" creationId="{C0CC8040-2E93-9D66-05FE-2071749E3B0A}"/>
            </ac:spMkLst>
          </pc:spChg>
          <pc:spChg chg="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76" creationId="{3334C56A-6F1A-1AAF-6132-62ABC27842AD}"/>
            </ac:spMkLst>
          </pc:spChg>
          <pc:spChg chg="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91" creationId="{8F5375BC-FE27-E7E5-9580-FF3B7BFA5846}"/>
            </ac:spMkLst>
          </pc:spChg>
          <pc:spChg chg="mod">
            <ac:chgData name="YUN Hanni, SDD/SDPS" userId="19087ad3-34a6-44cf-ae8c-2df19ca34048" providerId="ADAL" clId="{6C1762E4-9D78-4326-A44F-E125741ED1E2}" dt="2026-02-05T13:02:14.877" v="12"/>
            <ac:spMkLst>
              <pc:docMk/>
              <pc:sldMasterMk cId="2686696621" sldId="2147483648"/>
              <pc:sldLayoutMk cId="68071516" sldId="2147483675"/>
              <ac:spMk id="95" creationId="{4D673989-878D-80FE-52B2-FD24DD4BC96C}"/>
            </ac:spMkLst>
          </pc:spChg>
          <pc:spChg chg="del mod">
            <ac:chgData name="YUN Hanni, SDD/SDPS" userId="19087ad3-34a6-44cf-ae8c-2df19ca34048" providerId="ADAL" clId="{6C1762E4-9D78-4326-A44F-E125741ED1E2}" dt="2026-02-05T13:29:07.455" v="134" actId="478"/>
            <ac:spMkLst>
              <pc:docMk/>
              <pc:sldMasterMk cId="2686696621" sldId="2147483648"/>
              <pc:sldLayoutMk cId="68071516" sldId="2147483675"/>
              <ac:spMk id="96" creationId="{238CD4AB-79B9-908E-8D16-D53ABDB06EDC}"/>
            </ac:spMkLst>
          </pc:spChg>
          <pc:spChg chg="del mod">
            <ac:chgData name="YUN Hanni, SDD/SDPS" userId="19087ad3-34a6-44cf-ae8c-2df19ca34048" providerId="ADAL" clId="{6C1762E4-9D78-4326-A44F-E125741ED1E2}" dt="2026-02-05T13:32:53.863" v="189" actId="478"/>
            <ac:spMkLst>
              <pc:docMk/>
              <pc:sldMasterMk cId="2686696621" sldId="2147483648"/>
              <pc:sldLayoutMk cId="68071516" sldId="2147483675"/>
              <ac:spMk id="97" creationId="{F602B513-EB83-8B96-4C7E-0299C00F5C99}"/>
            </ac:spMkLst>
          </pc:spChg>
          <pc:spChg chg="add del">
            <ac:chgData name="YUN Hanni, SDD/SDPS" userId="19087ad3-34a6-44cf-ae8c-2df19ca34048" providerId="ADAL" clId="{6C1762E4-9D78-4326-A44F-E125741ED1E2}" dt="2026-02-05T13:28:26.989" v="131" actId="11529"/>
            <ac:spMkLst>
              <pc:docMk/>
              <pc:sldMasterMk cId="2686696621" sldId="2147483648"/>
              <pc:sldLayoutMk cId="68071516" sldId="2147483675"/>
              <ac:spMk id="98" creationId="{20DC978E-4491-F35E-E270-3F4E8739A1EC}"/>
            </ac:spMkLst>
          </pc:spChg>
          <pc:spChg chg="add mod">
            <ac:chgData name="YUN Hanni, SDD/SDPS" userId="19087ad3-34a6-44cf-ae8c-2df19ca34048" providerId="ADAL" clId="{6C1762E4-9D78-4326-A44F-E125741ED1E2}" dt="2026-02-05T13:29:10.856" v="135" actId="1076"/>
            <ac:spMkLst>
              <pc:docMk/>
              <pc:sldMasterMk cId="2686696621" sldId="2147483648"/>
              <pc:sldLayoutMk cId="68071516" sldId="2147483675"/>
              <ac:spMk id="99" creationId="{3EF40449-D0D2-D5DE-8D10-6C600D976874}"/>
            </ac:spMkLst>
          </pc:spChg>
          <pc:spChg chg="add mod">
            <ac:chgData name="YUN Hanni, SDD/SDPS" userId="19087ad3-34a6-44cf-ae8c-2df19ca34048" providerId="ADAL" clId="{6C1762E4-9D78-4326-A44F-E125741ED1E2}" dt="2026-02-05T13:32:20.833" v="171"/>
            <ac:spMkLst>
              <pc:docMk/>
              <pc:sldMasterMk cId="2686696621" sldId="2147483648"/>
              <pc:sldLayoutMk cId="68071516" sldId="2147483675"/>
              <ac:spMk id="100" creationId="{69076B2F-6236-9E5F-3F01-30B574E7438F}"/>
            </ac:spMkLst>
          </pc:spChg>
          <pc:spChg chg="add del">
            <ac:chgData name="YUN Hanni, SDD/SDPS" userId="19087ad3-34a6-44cf-ae8c-2df19ca34048" providerId="ADAL" clId="{6C1762E4-9D78-4326-A44F-E125741ED1E2}" dt="2026-02-05T13:32:32.374" v="174" actId="22"/>
            <ac:spMkLst>
              <pc:docMk/>
              <pc:sldMasterMk cId="2686696621" sldId="2147483648"/>
              <pc:sldLayoutMk cId="68071516" sldId="2147483675"/>
              <ac:spMk id="102" creationId="{EDACFB40-056D-C2B5-A46A-80F63F0A0E50}"/>
            </ac:spMkLst>
          </pc:spChg>
          <pc:spChg chg="add mod">
            <ac:chgData name="YUN Hanni, SDD/SDPS" userId="19087ad3-34a6-44cf-ae8c-2df19ca34048" providerId="ADAL" clId="{6C1762E4-9D78-4326-A44F-E125741ED1E2}" dt="2026-02-05T13:32:48.246" v="188" actId="20577"/>
            <ac:spMkLst>
              <pc:docMk/>
              <pc:sldMasterMk cId="2686696621" sldId="2147483648"/>
              <pc:sldLayoutMk cId="68071516" sldId="2147483675"/>
              <ac:spMk id="103" creationId="{74831EA6-05CE-CA15-FDC7-CC3560F7DA17}"/>
            </ac:spMkLst>
          </pc:spChg>
          <pc:picChg chg="del">
            <ac:chgData name="YUN Hanni, SDD/SDPS" userId="19087ad3-34a6-44cf-ae8c-2df19ca34048" providerId="ADAL" clId="{6C1762E4-9D78-4326-A44F-E125741ED1E2}" dt="2026-02-05T13:01:45.236" v="10" actId="478"/>
            <ac:picMkLst>
              <pc:docMk/>
              <pc:sldMasterMk cId="2686696621" sldId="2147483648"/>
              <pc:sldLayoutMk cId="68071516" sldId="2147483675"/>
              <ac:picMk id="3" creationId="{088FC3A8-6DC6-746F-EA40-8E77C3CAB80E}"/>
            </ac:picMkLst>
          </pc:picChg>
          <pc:picChg chg="del mod">
            <ac:chgData name="YUN Hanni, SDD/SDPS" userId="19087ad3-34a6-44cf-ae8c-2df19ca34048" providerId="ADAL" clId="{6C1762E4-9D78-4326-A44F-E125741ED1E2}" dt="2026-02-05T13:04:37.573" v="35" actId="478"/>
            <ac:picMkLst>
              <pc:docMk/>
              <pc:sldMasterMk cId="2686696621" sldId="2147483648"/>
              <pc:sldLayoutMk cId="68071516" sldId="2147483675"/>
              <ac:picMk id="6" creationId="{CA6E8D79-112E-2E6F-2675-74804BC53E08}"/>
            </ac:picMkLst>
          </pc:picChg>
          <pc:picChg chg="del">
            <ac:chgData name="YUN Hanni, SDD/SDPS" userId="19087ad3-34a6-44cf-ae8c-2df19ca34048" providerId="ADAL" clId="{6C1762E4-9D78-4326-A44F-E125741ED1E2}" dt="2026-02-05T13:01:43.265" v="8" actId="478"/>
            <ac:picMkLst>
              <pc:docMk/>
              <pc:sldMasterMk cId="2686696621" sldId="2147483648"/>
              <pc:sldLayoutMk cId="68071516" sldId="2147483675"/>
              <ac:picMk id="8" creationId="{975F12A7-9C5A-6AC9-2157-47CF5BAD6DCE}"/>
            </ac:picMkLst>
          </pc:picChg>
          <pc:picChg chg="del">
            <ac:chgData name="YUN Hanni, SDD/SDPS" userId="19087ad3-34a6-44cf-ae8c-2df19ca34048" providerId="ADAL" clId="{6C1762E4-9D78-4326-A44F-E125741ED1E2}" dt="2026-02-05T13:04:45.234" v="41" actId="478"/>
            <ac:picMkLst>
              <pc:docMk/>
              <pc:sldMasterMk cId="2686696621" sldId="2147483648"/>
              <pc:sldLayoutMk cId="68071516" sldId="2147483675"/>
              <ac:picMk id="11" creationId="{03A1C447-9B81-8064-BA09-8097F2443832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33:17.909" v="208" actId="478"/>
          <pc:sldLayoutMkLst>
            <pc:docMk/>
            <pc:sldMasterMk cId="2686696621" sldId="2147483648"/>
            <pc:sldLayoutMk cId="612907145" sldId="2147483676"/>
          </pc:sldLayoutMkLst>
          <pc:spChg chg="add mod">
            <ac:chgData name="YUN Hanni, SDD/SDPS" userId="19087ad3-34a6-44cf-ae8c-2df19ca34048" providerId="ADAL" clId="{6C1762E4-9D78-4326-A44F-E125741ED1E2}" dt="2026-02-05T13:02:44.640" v="20"/>
            <ac:spMkLst>
              <pc:docMk/>
              <pc:sldMasterMk cId="2686696621" sldId="2147483648"/>
              <pc:sldLayoutMk cId="612907145" sldId="2147483676"/>
              <ac:spMk id="2" creationId="{292765F8-D8BB-B185-4702-A3A68CEDF172}"/>
            </ac:spMkLst>
          </pc:spChg>
          <pc:spChg chg="add del mod">
            <ac:chgData name="YUN Hanni, SDD/SDPS" userId="19087ad3-34a6-44cf-ae8c-2df19ca34048" providerId="ADAL" clId="{6C1762E4-9D78-4326-A44F-E125741ED1E2}" dt="2026-02-05T13:02:29.071" v="19" actId="478"/>
            <ac:spMkLst>
              <pc:docMk/>
              <pc:sldMasterMk cId="2686696621" sldId="2147483648"/>
              <pc:sldLayoutMk cId="612907145" sldId="2147483676"/>
              <ac:spMk id="4" creationId="{5711C725-365F-A1DA-1CB3-9CB02FE4F9E8}"/>
            </ac:spMkLst>
          </pc:spChg>
          <pc:spChg chg="add del">
            <ac:chgData name="YUN Hanni, SDD/SDPS" userId="19087ad3-34a6-44cf-ae8c-2df19ca34048" providerId="ADAL" clId="{6C1762E4-9D78-4326-A44F-E125741ED1E2}" dt="2026-02-05T13:02:23.783" v="14" actId="478"/>
            <ac:spMkLst>
              <pc:docMk/>
              <pc:sldMasterMk cId="2686696621" sldId="2147483648"/>
              <pc:sldLayoutMk cId="612907145" sldId="2147483676"/>
              <ac:spMk id="5" creationId="{8790C6B5-3C05-C632-62BE-5BB6FEBD37C9}"/>
            </ac:spMkLst>
          </pc:spChg>
          <pc:spChg chg="add mod">
            <ac:chgData name="YUN Hanni, SDD/SDPS" userId="19087ad3-34a6-44cf-ae8c-2df19ca34048" providerId="ADAL" clId="{6C1762E4-9D78-4326-A44F-E125741ED1E2}" dt="2026-02-05T13:02:44.640" v="20"/>
            <ac:spMkLst>
              <pc:docMk/>
              <pc:sldMasterMk cId="2686696621" sldId="2147483648"/>
              <pc:sldLayoutMk cId="612907145" sldId="2147483676"/>
              <ac:spMk id="12" creationId="{C32113CC-98BF-C29C-54E0-E1C19BE6A58A}"/>
            </ac:spMkLst>
          </pc:spChg>
          <pc:spChg chg="add mod">
            <ac:chgData name="YUN Hanni, SDD/SDPS" userId="19087ad3-34a6-44cf-ae8c-2df19ca34048" providerId="ADAL" clId="{6C1762E4-9D78-4326-A44F-E125741ED1E2}" dt="2026-02-05T13:02:44.640" v="20"/>
            <ac:spMkLst>
              <pc:docMk/>
              <pc:sldMasterMk cId="2686696621" sldId="2147483648"/>
              <pc:sldLayoutMk cId="612907145" sldId="2147483676"/>
              <ac:spMk id="14" creationId="{EF2B3477-5D82-9B74-053E-68F535BB4229}"/>
            </ac:spMkLst>
          </pc:spChg>
          <pc:spChg chg="add mod">
            <ac:chgData name="YUN Hanni, SDD/SDPS" userId="19087ad3-34a6-44cf-ae8c-2df19ca34048" providerId="ADAL" clId="{6C1762E4-9D78-4326-A44F-E125741ED1E2}" dt="2026-02-05T13:02:44.640" v="20"/>
            <ac:spMkLst>
              <pc:docMk/>
              <pc:sldMasterMk cId="2686696621" sldId="2147483648"/>
              <pc:sldLayoutMk cId="612907145" sldId="2147483676"/>
              <ac:spMk id="20" creationId="{3D9E0583-5B44-C379-B653-1A840971EEC4}"/>
            </ac:spMkLst>
          </pc:spChg>
          <pc:spChg chg="add mod">
            <ac:chgData name="YUN Hanni, SDD/SDPS" userId="19087ad3-34a6-44cf-ae8c-2df19ca34048" providerId="ADAL" clId="{6C1762E4-9D78-4326-A44F-E125741ED1E2}" dt="2026-02-05T13:02:44.640" v="20"/>
            <ac:spMkLst>
              <pc:docMk/>
              <pc:sldMasterMk cId="2686696621" sldId="2147483648"/>
              <pc:sldLayoutMk cId="612907145" sldId="2147483676"/>
              <ac:spMk id="45" creationId="{BBC94588-1DB3-F668-2D6F-4B733DACD587}"/>
            </ac:spMkLst>
          </pc:spChg>
          <pc:spChg chg="add mod">
            <ac:chgData name="YUN Hanni, SDD/SDPS" userId="19087ad3-34a6-44cf-ae8c-2df19ca34048" providerId="ADAL" clId="{6C1762E4-9D78-4326-A44F-E125741ED1E2}" dt="2026-02-05T13:02:44.640" v="20"/>
            <ac:spMkLst>
              <pc:docMk/>
              <pc:sldMasterMk cId="2686696621" sldId="2147483648"/>
              <pc:sldLayoutMk cId="612907145" sldId="2147483676"/>
              <ac:spMk id="47" creationId="{066581F4-872C-917A-F123-16B8C9623185}"/>
            </ac:spMkLst>
          </pc:spChg>
          <pc:spChg chg="add mod">
            <ac:chgData name="YUN Hanni, SDD/SDPS" userId="19087ad3-34a6-44cf-ae8c-2df19ca34048" providerId="ADAL" clId="{6C1762E4-9D78-4326-A44F-E125741ED1E2}" dt="2026-02-05T13:02:44.640" v="20"/>
            <ac:spMkLst>
              <pc:docMk/>
              <pc:sldMasterMk cId="2686696621" sldId="2147483648"/>
              <pc:sldLayoutMk cId="612907145" sldId="2147483676"/>
              <ac:spMk id="49" creationId="{44FBC08F-6BF5-13A7-E7DA-D418A2BDDA46}"/>
            </ac:spMkLst>
          </pc:spChg>
          <pc:spChg chg="add mod">
            <ac:chgData name="YUN Hanni, SDD/SDPS" userId="19087ad3-34a6-44cf-ae8c-2df19ca34048" providerId="ADAL" clId="{6C1762E4-9D78-4326-A44F-E125741ED1E2}" dt="2026-02-05T13:02:44.640" v="20"/>
            <ac:spMkLst>
              <pc:docMk/>
              <pc:sldMasterMk cId="2686696621" sldId="2147483648"/>
              <pc:sldLayoutMk cId="612907145" sldId="2147483676"/>
              <ac:spMk id="54" creationId="{595C10F8-0D73-2A1A-79BE-26EDDF048453}"/>
            </ac:spMkLst>
          </pc:spChg>
          <pc:spChg chg="add mod">
            <ac:chgData name="YUN Hanni, SDD/SDPS" userId="19087ad3-34a6-44cf-ae8c-2df19ca34048" providerId="ADAL" clId="{6C1762E4-9D78-4326-A44F-E125741ED1E2}" dt="2026-02-05T13:02:44.640" v="20"/>
            <ac:spMkLst>
              <pc:docMk/>
              <pc:sldMasterMk cId="2686696621" sldId="2147483648"/>
              <pc:sldLayoutMk cId="612907145" sldId="2147483676"/>
              <ac:spMk id="56" creationId="{833024AA-F884-90ED-8791-B5EA58871027}"/>
            </ac:spMkLst>
          </pc:spChg>
          <pc:spChg chg="del mod">
            <ac:chgData name="YUN Hanni, SDD/SDPS" userId="19087ad3-34a6-44cf-ae8c-2df19ca34048" providerId="ADAL" clId="{6C1762E4-9D78-4326-A44F-E125741ED1E2}" dt="2026-02-05T13:31:07.994" v="153" actId="478"/>
            <ac:spMkLst>
              <pc:docMk/>
              <pc:sldMasterMk cId="2686696621" sldId="2147483648"/>
              <pc:sldLayoutMk cId="612907145" sldId="2147483676"/>
              <ac:spMk id="60" creationId="{9CC72AA9-8B20-C021-25A3-33AE98EB5132}"/>
            </ac:spMkLst>
          </pc:spChg>
          <pc:spChg chg="add del mod">
            <ac:chgData name="YUN Hanni, SDD/SDPS" userId="19087ad3-34a6-44cf-ae8c-2df19ca34048" providerId="ADAL" clId="{6C1762E4-9D78-4326-A44F-E125741ED1E2}" dt="2026-02-05T13:33:17.909" v="208" actId="478"/>
            <ac:spMkLst>
              <pc:docMk/>
              <pc:sldMasterMk cId="2686696621" sldId="2147483648"/>
              <pc:sldLayoutMk cId="612907145" sldId="2147483676"/>
              <ac:spMk id="61" creationId="{75791086-33CD-15A9-2CEA-DC2DD2DB80BD}"/>
            </ac:spMkLst>
          </pc:spChg>
          <pc:spChg chg="add mod">
            <ac:chgData name="YUN Hanni, SDD/SDPS" userId="19087ad3-34a6-44cf-ae8c-2df19ca34048" providerId="ADAL" clId="{6C1762E4-9D78-4326-A44F-E125741ED1E2}" dt="2026-02-05T13:31:24.227" v="158"/>
            <ac:spMkLst>
              <pc:docMk/>
              <pc:sldMasterMk cId="2686696621" sldId="2147483648"/>
              <pc:sldLayoutMk cId="612907145" sldId="2147483676"/>
              <ac:spMk id="62" creationId="{51AECF5B-5192-7358-D2C1-DECF626D2C25}"/>
            </ac:spMkLst>
          </pc:spChg>
          <pc:spChg chg="add mod">
            <ac:chgData name="YUN Hanni, SDD/SDPS" userId="19087ad3-34a6-44cf-ae8c-2df19ca34048" providerId="ADAL" clId="{6C1762E4-9D78-4326-A44F-E125741ED1E2}" dt="2026-02-05T13:33:08.888" v="205" actId="20577"/>
            <ac:spMkLst>
              <pc:docMk/>
              <pc:sldMasterMk cId="2686696621" sldId="2147483648"/>
              <pc:sldLayoutMk cId="612907145" sldId="2147483676"/>
              <ac:spMk id="63" creationId="{73D07687-F456-C1EF-EDE9-93D839D6F77C}"/>
            </ac:spMkLst>
          </pc:spChg>
          <pc:picChg chg="add del">
            <ac:chgData name="YUN Hanni, SDD/SDPS" userId="19087ad3-34a6-44cf-ae8c-2df19ca34048" providerId="ADAL" clId="{6C1762E4-9D78-4326-A44F-E125741ED1E2}" dt="2026-02-05T13:02:27.519" v="17" actId="478"/>
            <ac:picMkLst>
              <pc:docMk/>
              <pc:sldMasterMk cId="2686696621" sldId="2147483648"/>
              <pc:sldLayoutMk cId="612907145" sldId="2147483676"/>
              <ac:picMk id="6" creationId="{67C969B1-4017-5D5D-C41D-E9CA35AB8096}"/>
            </ac:picMkLst>
          </pc:picChg>
          <pc:picChg chg="del mod">
            <ac:chgData name="YUN Hanni, SDD/SDPS" userId="19087ad3-34a6-44cf-ae8c-2df19ca34048" providerId="ADAL" clId="{6C1762E4-9D78-4326-A44F-E125741ED1E2}" dt="2026-02-05T13:04:40.261" v="37" actId="478"/>
            <ac:picMkLst>
              <pc:docMk/>
              <pc:sldMasterMk cId="2686696621" sldId="2147483648"/>
              <pc:sldLayoutMk cId="612907145" sldId="2147483676"/>
              <ac:picMk id="7" creationId="{133FD76C-C69C-9D8B-C034-C4AAA01B0288}"/>
            </ac:picMkLst>
          </pc:picChg>
          <pc:picChg chg="add del">
            <ac:chgData name="YUN Hanni, SDD/SDPS" userId="19087ad3-34a6-44cf-ae8c-2df19ca34048" providerId="ADAL" clId="{6C1762E4-9D78-4326-A44F-E125741ED1E2}" dt="2026-02-05T13:02:25.880" v="15" actId="478"/>
            <ac:picMkLst>
              <pc:docMk/>
              <pc:sldMasterMk cId="2686696621" sldId="2147483648"/>
              <pc:sldLayoutMk cId="612907145" sldId="2147483676"/>
              <ac:picMk id="8" creationId="{CECC2A32-B14C-869C-FD8B-1874F8242704}"/>
            </ac:picMkLst>
          </pc:picChg>
          <pc:picChg chg="add del mod">
            <ac:chgData name="YUN Hanni, SDD/SDPS" userId="19087ad3-34a6-44cf-ae8c-2df19ca34048" providerId="ADAL" clId="{6C1762E4-9D78-4326-A44F-E125741ED1E2}" dt="2026-02-05T13:04:41.750" v="39" actId="478"/>
            <ac:picMkLst>
              <pc:docMk/>
              <pc:sldMasterMk cId="2686696621" sldId="2147483648"/>
              <pc:sldLayoutMk cId="612907145" sldId="2147483676"/>
              <ac:picMk id="10" creationId="{20EFB4DD-05D2-E488-9C18-72D58121862D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33:41.109" v="242" actId="478"/>
          <pc:sldLayoutMkLst>
            <pc:docMk/>
            <pc:sldMasterMk cId="2686696621" sldId="2147483648"/>
            <pc:sldLayoutMk cId="3371774556" sldId="2147483677"/>
          </pc:sldLayoutMkLst>
          <pc:spChg chg="del">
            <ac:chgData name="YUN Hanni, SDD/SDPS" userId="19087ad3-34a6-44cf-ae8c-2df19ca34048" providerId="ADAL" clId="{6C1762E4-9D78-4326-A44F-E125741ED1E2}" dt="2026-02-05T13:02:54.376" v="22" actId="478"/>
            <ac:spMkLst>
              <pc:docMk/>
              <pc:sldMasterMk cId="2686696621" sldId="2147483648"/>
              <pc:sldLayoutMk cId="3371774556" sldId="2147483677"/>
              <ac:spMk id="2" creationId="{4FA49124-2021-0902-0A1D-FC3722DEEE28}"/>
            </ac:spMkLst>
          </pc:spChg>
          <pc:spChg chg="del mod ord">
            <ac:chgData name="YUN Hanni, SDD/SDPS" userId="19087ad3-34a6-44cf-ae8c-2df19ca34048" providerId="ADAL" clId="{6C1762E4-9D78-4326-A44F-E125741ED1E2}" dt="2026-02-05T13:06:22.585" v="62" actId="478"/>
            <ac:spMkLst>
              <pc:docMk/>
              <pc:sldMasterMk cId="2686696621" sldId="2147483648"/>
              <pc:sldLayoutMk cId="3371774556" sldId="2147483677"/>
              <ac:spMk id="7" creationId="{850BCF30-721D-10C5-F541-657657D19E89}"/>
            </ac:spMkLst>
          </pc:spChg>
          <pc:spChg chg="mod">
            <ac:chgData name="YUN Hanni, SDD/SDPS" userId="19087ad3-34a6-44cf-ae8c-2df19ca34048" providerId="ADAL" clId="{6C1762E4-9D78-4326-A44F-E125741ED1E2}" dt="2026-02-05T13:03:12.895" v="24"/>
            <ac:spMkLst>
              <pc:docMk/>
              <pc:sldMasterMk cId="2686696621" sldId="2147483648"/>
              <pc:sldLayoutMk cId="3371774556" sldId="2147483677"/>
              <ac:spMk id="10" creationId="{D83C7F20-2D60-B75F-8678-8479C411A395}"/>
            </ac:spMkLst>
          </pc:spChg>
          <pc:spChg chg="mod">
            <ac:chgData name="YUN Hanni, SDD/SDPS" userId="19087ad3-34a6-44cf-ae8c-2df19ca34048" providerId="ADAL" clId="{6C1762E4-9D78-4326-A44F-E125741ED1E2}" dt="2026-02-05T13:03:12.895" v="24"/>
            <ac:spMkLst>
              <pc:docMk/>
              <pc:sldMasterMk cId="2686696621" sldId="2147483648"/>
              <pc:sldLayoutMk cId="3371774556" sldId="2147483677"/>
              <ac:spMk id="12" creationId="{97380460-C6F1-ED6A-69C1-0F769E202625}"/>
            </ac:spMkLst>
          </pc:spChg>
          <pc:spChg chg="mod">
            <ac:chgData name="YUN Hanni, SDD/SDPS" userId="19087ad3-34a6-44cf-ae8c-2df19ca34048" providerId="ADAL" clId="{6C1762E4-9D78-4326-A44F-E125741ED1E2}" dt="2026-02-05T13:03:12.895" v="24"/>
            <ac:spMkLst>
              <pc:docMk/>
              <pc:sldMasterMk cId="2686696621" sldId="2147483648"/>
              <pc:sldLayoutMk cId="3371774556" sldId="2147483677"/>
              <ac:spMk id="16" creationId="{E44956CF-DA51-B543-4DF5-3BB571B2237C}"/>
            </ac:spMkLst>
          </pc:spChg>
          <pc:spChg chg="mod">
            <ac:chgData name="YUN Hanni, SDD/SDPS" userId="19087ad3-34a6-44cf-ae8c-2df19ca34048" providerId="ADAL" clId="{6C1762E4-9D78-4326-A44F-E125741ED1E2}" dt="2026-02-05T13:03:12.895" v="24"/>
            <ac:spMkLst>
              <pc:docMk/>
              <pc:sldMasterMk cId="2686696621" sldId="2147483648"/>
              <pc:sldLayoutMk cId="3371774556" sldId="2147483677"/>
              <ac:spMk id="17" creationId="{30651E86-5632-5CEA-4F06-63159C411166}"/>
            </ac:spMkLst>
          </pc:spChg>
          <pc:spChg chg="mod">
            <ac:chgData name="YUN Hanni, SDD/SDPS" userId="19087ad3-34a6-44cf-ae8c-2df19ca34048" providerId="ADAL" clId="{6C1762E4-9D78-4326-A44F-E125741ED1E2}" dt="2026-02-05T13:03:12.895" v="24"/>
            <ac:spMkLst>
              <pc:docMk/>
              <pc:sldMasterMk cId="2686696621" sldId="2147483648"/>
              <pc:sldLayoutMk cId="3371774556" sldId="2147483677"/>
              <ac:spMk id="18" creationId="{B45F029A-5A80-8E94-C829-58A74A4C4648}"/>
            </ac:spMkLst>
          </pc:spChg>
          <pc:spChg chg="mod">
            <ac:chgData name="YUN Hanni, SDD/SDPS" userId="19087ad3-34a6-44cf-ae8c-2df19ca34048" providerId="ADAL" clId="{6C1762E4-9D78-4326-A44F-E125741ED1E2}" dt="2026-02-05T13:03:12.895" v="24"/>
            <ac:spMkLst>
              <pc:docMk/>
              <pc:sldMasterMk cId="2686696621" sldId="2147483648"/>
              <pc:sldLayoutMk cId="3371774556" sldId="2147483677"/>
              <ac:spMk id="21" creationId="{4417333D-4FE9-CDC8-D8D2-8D59FF229FF1}"/>
            </ac:spMkLst>
          </pc:spChg>
          <pc:spChg chg="mod">
            <ac:chgData name="YUN Hanni, SDD/SDPS" userId="19087ad3-34a6-44cf-ae8c-2df19ca34048" providerId="ADAL" clId="{6C1762E4-9D78-4326-A44F-E125741ED1E2}" dt="2026-02-05T13:03:12.895" v="24"/>
            <ac:spMkLst>
              <pc:docMk/>
              <pc:sldMasterMk cId="2686696621" sldId="2147483648"/>
              <pc:sldLayoutMk cId="3371774556" sldId="2147483677"/>
              <ac:spMk id="26" creationId="{13CDB0A5-6C34-FDDE-45FD-7CF42A75AC8C}"/>
            </ac:spMkLst>
          </pc:spChg>
          <pc:spChg chg="mod">
            <ac:chgData name="YUN Hanni, SDD/SDPS" userId="19087ad3-34a6-44cf-ae8c-2df19ca34048" providerId="ADAL" clId="{6C1762E4-9D78-4326-A44F-E125741ED1E2}" dt="2026-02-05T13:03:12.895" v="24"/>
            <ac:spMkLst>
              <pc:docMk/>
              <pc:sldMasterMk cId="2686696621" sldId="2147483648"/>
              <pc:sldLayoutMk cId="3371774556" sldId="2147483677"/>
              <ac:spMk id="28" creationId="{9BFEE492-3588-D464-C5EA-88A2EE1E93B9}"/>
            </ac:spMkLst>
          </pc:spChg>
          <pc:spChg chg="mod">
            <ac:chgData name="YUN Hanni, SDD/SDPS" userId="19087ad3-34a6-44cf-ae8c-2df19ca34048" providerId="ADAL" clId="{6C1762E4-9D78-4326-A44F-E125741ED1E2}" dt="2026-02-05T13:03:12.895" v="24"/>
            <ac:spMkLst>
              <pc:docMk/>
              <pc:sldMasterMk cId="2686696621" sldId="2147483648"/>
              <pc:sldLayoutMk cId="3371774556" sldId="2147483677"/>
              <ac:spMk id="29" creationId="{331BA782-2E12-A98B-677C-94FDAE37E4D7}"/>
            </ac:spMkLst>
          </pc:spChg>
          <pc:spChg chg="del mod ord">
            <ac:chgData name="YUN Hanni, SDD/SDPS" userId="19087ad3-34a6-44cf-ae8c-2df19ca34048" providerId="ADAL" clId="{6C1762E4-9D78-4326-A44F-E125741ED1E2}" dt="2026-02-05T13:33:41.109" v="242" actId="478"/>
            <ac:spMkLst>
              <pc:docMk/>
              <pc:sldMasterMk cId="2686696621" sldId="2147483648"/>
              <pc:sldLayoutMk cId="3371774556" sldId="2147483677"/>
              <ac:spMk id="32" creationId="{AC5775DC-42DB-8D53-22B4-BC5EB6A14C86}"/>
            </ac:spMkLst>
          </pc:spChg>
          <pc:spChg chg="add del mod ord">
            <ac:chgData name="YUN Hanni, SDD/SDPS" userId="19087ad3-34a6-44cf-ae8c-2df19ca34048" providerId="ADAL" clId="{6C1762E4-9D78-4326-A44F-E125741ED1E2}" dt="2026-02-05T13:31:10.176" v="154" actId="478"/>
            <ac:spMkLst>
              <pc:docMk/>
              <pc:sldMasterMk cId="2686696621" sldId="2147483648"/>
              <pc:sldLayoutMk cId="3371774556" sldId="2147483677"/>
              <ac:spMk id="34" creationId="{A5D2853F-EF8A-A1EF-BA91-C24C682215F4}"/>
            </ac:spMkLst>
          </pc:spChg>
          <pc:spChg chg="add mod">
            <ac:chgData name="YUN Hanni, SDD/SDPS" userId="19087ad3-34a6-44cf-ae8c-2df19ca34048" providerId="ADAL" clId="{6C1762E4-9D78-4326-A44F-E125741ED1E2}" dt="2026-02-05T13:31:25.942" v="159"/>
            <ac:spMkLst>
              <pc:docMk/>
              <pc:sldMasterMk cId="2686696621" sldId="2147483648"/>
              <pc:sldLayoutMk cId="3371774556" sldId="2147483677"/>
              <ac:spMk id="35" creationId="{FC4EA397-6173-4B54-0713-7D1BB129CCD5}"/>
            </ac:spMkLst>
          </pc:spChg>
          <pc:spChg chg="add mod">
            <ac:chgData name="YUN Hanni, SDD/SDPS" userId="19087ad3-34a6-44cf-ae8c-2df19ca34048" providerId="ADAL" clId="{6C1762E4-9D78-4326-A44F-E125741ED1E2}" dt="2026-02-05T13:33:32.810" v="241" actId="20577"/>
            <ac:spMkLst>
              <pc:docMk/>
              <pc:sldMasterMk cId="2686696621" sldId="2147483648"/>
              <pc:sldLayoutMk cId="3371774556" sldId="2147483677"/>
              <ac:spMk id="36" creationId="{8CEFD55D-1484-95E5-1597-3F35514214E2}"/>
            </ac:spMkLst>
          </pc:spChg>
          <pc:grpChg chg="mod ord">
            <ac:chgData name="YUN Hanni, SDD/SDPS" userId="19087ad3-34a6-44cf-ae8c-2df19ca34048" providerId="ADAL" clId="{6C1762E4-9D78-4326-A44F-E125741ED1E2}" dt="2026-02-05T13:06:17.271" v="60" actId="171"/>
            <ac:grpSpMkLst>
              <pc:docMk/>
              <pc:sldMasterMk cId="2686696621" sldId="2147483648"/>
              <pc:sldLayoutMk cId="3371774556" sldId="2147483677"/>
              <ac:grpSpMk id="4" creationId="{1BBAEAB9-4ABF-DC38-D5C9-DF14B24230C4}"/>
            </ac:grpSpMkLst>
          </pc:grpChg>
          <pc:picChg chg="del">
            <ac:chgData name="YUN Hanni, SDD/SDPS" userId="19087ad3-34a6-44cf-ae8c-2df19ca34048" providerId="ADAL" clId="{6C1762E4-9D78-4326-A44F-E125741ED1E2}" dt="2026-02-05T13:02:54.939" v="23" actId="478"/>
            <ac:picMkLst>
              <pc:docMk/>
              <pc:sldMasterMk cId="2686696621" sldId="2147483648"/>
              <pc:sldLayoutMk cId="3371774556" sldId="2147483677"/>
              <ac:picMk id="3" creationId="{ED1607EF-2BBA-8DC4-A8AD-574EC8A2716B}"/>
            </ac:picMkLst>
          </pc:picChg>
          <pc:picChg chg="del">
            <ac:chgData name="YUN Hanni, SDD/SDPS" userId="19087ad3-34a6-44cf-ae8c-2df19ca34048" providerId="ADAL" clId="{6C1762E4-9D78-4326-A44F-E125741ED1E2}" dt="2026-02-05T13:02:53.119" v="21" actId="478"/>
            <ac:picMkLst>
              <pc:docMk/>
              <pc:sldMasterMk cId="2686696621" sldId="2147483648"/>
              <pc:sldLayoutMk cId="3371774556" sldId="2147483677"/>
              <ac:picMk id="6" creationId="{DCBC19B9-7591-AAA0-784B-E075FCD78364}"/>
            </ac:picMkLst>
          </pc:picChg>
          <pc:picChg chg="del">
            <ac:chgData name="YUN Hanni, SDD/SDPS" userId="19087ad3-34a6-44cf-ae8c-2df19ca34048" providerId="ADAL" clId="{6C1762E4-9D78-4326-A44F-E125741ED1E2}" dt="2026-02-05T13:05:55.466" v="54" actId="478"/>
            <ac:picMkLst>
              <pc:docMk/>
              <pc:sldMasterMk cId="2686696621" sldId="2147483648"/>
              <pc:sldLayoutMk cId="3371774556" sldId="2147483677"/>
              <ac:picMk id="8" creationId="{94041C08-9399-A7A2-4249-3E8515CEB436}"/>
            </ac:picMkLst>
          </pc:picChg>
          <pc:picChg chg="ord">
            <ac:chgData name="YUN Hanni, SDD/SDPS" userId="19087ad3-34a6-44cf-ae8c-2df19ca34048" providerId="ADAL" clId="{6C1762E4-9D78-4326-A44F-E125741ED1E2}" dt="2026-02-05T13:03:16.269" v="25" actId="167"/>
            <ac:picMkLst>
              <pc:docMk/>
              <pc:sldMasterMk cId="2686696621" sldId="2147483648"/>
              <pc:sldLayoutMk cId="3371774556" sldId="2147483677"/>
              <ac:picMk id="33" creationId="{6039D981-972D-6530-C6E7-D15487A4A9A4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31:27.953" v="160"/>
          <pc:sldLayoutMkLst>
            <pc:docMk/>
            <pc:sldMasterMk cId="2686696621" sldId="2147483648"/>
            <pc:sldLayoutMk cId="872155887" sldId="2147483678"/>
          </pc:sldLayoutMkLst>
          <pc:spChg chg="del">
            <ac:chgData name="YUN Hanni, SDD/SDPS" userId="19087ad3-34a6-44cf-ae8c-2df19ca34048" providerId="ADAL" clId="{6C1762E4-9D78-4326-A44F-E125741ED1E2}" dt="2026-02-05T13:03:28.057" v="27" actId="478"/>
            <ac:spMkLst>
              <pc:docMk/>
              <pc:sldMasterMk cId="2686696621" sldId="2147483648"/>
              <pc:sldLayoutMk cId="872155887" sldId="2147483678"/>
              <ac:spMk id="4" creationId="{244F325B-2A31-AEF4-314D-345FFCDF7325}"/>
            </ac:spMkLst>
          </pc:spChg>
          <pc:spChg chg="mod">
            <ac:chgData name="YUN Hanni, SDD/SDPS" userId="19087ad3-34a6-44cf-ae8c-2df19ca34048" providerId="ADAL" clId="{6C1762E4-9D78-4326-A44F-E125741ED1E2}" dt="2026-02-05T13:03:47.888" v="28"/>
            <ac:spMkLst>
              <pc:docMk/>
              <pc:sldMasterMk cId="2686696621" sldId="2147483648"/>
              <pc:sldLayoutMk cId="872155887" sldId="2147483678"/>
              <ac:spMk id="6" creationId="{E7392100-2523-3208-9B4F-AEF7B3B148C3}"/>
            </ac:spMkLst>
          </pc:spChg>
          <pc:spChg chg="mod">
            <ac:chgData name="YUN Hanni, SDD/SDPS" userId="19087ad3-34a6-44cf-ae8c-2df19ca34048" providerId="ADAL" clId="{6C1762E4-9D78-4326-A44F-E125741ED1E2}" dt="2026-02-05T13:03:47.888" v="28"/>
            <ac:spMkLst>
              <pc:docMk/>
              <pc:sldMasterMk cId="2686696621" sldId="2147483648"/>
              <pc:sldLayoutMk cId="872155887" sldId="2147483678"/>
              <ac:spMk id="9" creationId="{AB14142A-4180-A071-404B-C8DF688615D0}"/>
            </ac:spMkLst>
          </pc:spChg>
          <pc:spChg chg="mod">
            <ac:chgData name="YUN Hanni, SDD/SDPS" userId="19087ad3-34a6-44cf-ae8c-2df19ca34048" providerId="ADAL" clId="{6C1762E4-9D78-4326-A44F-E125741ED1E2}" dt="2026-02-05T13:03:47.888" v="28"/>
            <ac:spMkLst>
              <pc:docMk/>
              <pc:sldMasterMk cId="2686696621" sldId="2147483648"/>
              <pc:sldLayoutMk cId="872155887" sldId="2147483678"/>
              <ac:spMk id="10" creationId="{C3457600-AAD0-7F16-BC9D-13AFE57790A4}"/>
            </ac:spMkLst>
          </pc:spChg>
          <pc:spChg chg="mod">
            <ac:chgData name="YUN Hanni, SDD/SDPS" userId="19087ad3-34a6-44cf-ae8c-2df19ca34048" providerId="ADAL" clId="{6C1762E4-9D78-4326-A44F-E125741ED1E2}" dt="2026-02-05T13:03:47.888" v="28"/>
            <ac:spMkLst>
              <pc:docMk/>
              <pc:sldMasterMk cId="2686696621" sldId="2147483648"/>
              <pc:sldLayoutMk cId="872155887" sldId="2147483678"/>
              <ac:spMk id="11" creationId="{FD095A6D-F1F1-3116-C7CE-673190E26B6C}"/>
            </ac:spMkLst>
          </pc:spChg>
          <pc:spChg chg="mod">
            <ac:chgData name="YUN Hanni, SDD/SDPS" userId="19087ad3-34a6-44cf-ae8c-2df19ca34048" providerId="ADAL" clId="{6C1762E4-9D78-4326-A44F-E125741ED1E2}" dt="2026-02-05T13:03:47.888" v="28"/>
            <ac:spMkLst>
              <pc:docMk/>
              <pc:sldMasterMk cId="2686696621" sldId="2147483648"/>
              <pc:sldLayoutMk cId="872155887" sldId="2147483678"/>
              <ac:spMk id="17" creationId="{31707BF7-127E-5EEC-D716-C6DB1EEEF67D}"/>
            </ac:spMkLst>
          </pc:spChg>
          <pc:spChg chg="mod">
            <ac:chgData name="YUN Hanni, SDD/SDPS" userId="19087ad3-34a6-44cf-ae8c-2df19ca34048" providerId="ADAL" clId="{6C1762E4-9D78-4326-A44F-E125741ED1E2}" dt="2026-02-05T13:03:47.888" v="28"/>
            <ac:spMkLst>
              <pc:docMk/>
              <pc:sldMasterMk cId="2686696621" sldId="2147483648"/>
              <pc:sldLayoutMk cId="872155887" sldId="2147483678"/>
              <ac:spMk id="21" creationId="{6F639C6F-C52A-5934-62DD-222282C763CC}"/>
            </ac:spMkLst>
          </pc:spChg>
          <pc:spChg chg="mod">
            <ac:chgData name="YUN Hanni, SDD/SDPS" userId="19087ad3-34a6-44cf-ae8c-2df19ca34048" providerId="ADAL" clId="{6C1762E4-9D78-4326-A44F-E125741ED1E2}" dt="2026-02-05T13:03:47.888" v="28"/>
            <ac:spMkLst>
              <pc:docMk/>
              <pc:sldMasterMk cId="2686696621" sldId="2147483648"/>
              <pc:sldLayoutMk cId="872155887" sldId="2147483678"/>
              <ac:spMk id="22" creationId="{6745F727-227C-873C-E1B0-AF9421B25177}"/>
            </ac:spMkLst>
          </pc:spChg>
          <pc:spChg chg="mod">
            <ac:chgData name="YUN Hanni, SDD/SDPS" userId="19087ad3-34a6-44cf-ae8c-2df19ca34048" providerId="ADAL" clId="{6C1762E4-9D78-4326-A44F-E125741ED1E2}" dt="2026-02-05T13:03:47.888" v="28"/>
            <ac:spMkLst>
              <pc:docMk/>
              <pc:sldMasterMk cId="2686696621" sldId="2147483648"/>
              <pc:sldLayoutMk cId="872155887" sldId="2147483678"/>
              <ac:spMk id="31" creationId="{7C8DEB08-F051-A65A-7DFF-0E0C8C0371AA}"/>
            </ac:spMkLst>
          </pc:spChg>
          <pc:spChg chg="mod">
            <ac:chgData name="YUN Hanni, SDD/SDPS" userId="19087ad3-34a6-44cf-ae8c-2df19ca34048" providerId="ADAL" clId="{6C1762E4-9D78-4326-A44F-E125741ED1E2}" dt="2026-02-05T13:03:47.888" v="28"/>
            <ac:spMkLst>
              <pc:docMk/>
              <pc:sldMasterMk cId="2686696621" sldId="2147483648"/>
              <pc:sldLayoutMk cId="872155887" sldId="2147483678"/>
              <ac:spMk id="36" creationId="{B32D57AB-B049-B705-BBBC-8C63AF25CFBE}"/>
            </ac:spMkLst>
          </pc:spChg>
          <pc:spChg chg="add del mod">
            <ac:chgData name="YUN Hanni, SDD/SDPS" userId="19087ad3-34a6-44cf-ae8c-2df19ca34048" providerId="ADAL" clId="{6C1762E4-9D78-4326-A44F-E125741ED1E2}" dt="2026-02-05T13:31:13.912" v="156" actId="478"/>
            <ac:spMkLst>
              <pc:docMk/>
              <pc:sldMasterMk cId="2686696621" sldId="2147483648"/>
              <pc:sldLayoutMk cId="872155887" sldId="2147483678"/>
              <ac:spMk id="42" creationId="{3101C565-2C33-170B-1E53-0F4D9A2AC348}"/>
            </ac:spMkLst>
          </pc:spChg>
          <pc:spChg chg="add mod">
            <ac:chgData name="YUN Hanni, SDD/SDPS" userId="19087ad3-34a6-44cf-ae8c-2df19ca34048" providerId="ADAL" clId="{6C1762E4-9D78-4326-A44F-E125741ED1E2}" dt="2026-02-05T13:31:27.953" v="160"/>
            <ac:spMkLst>
              <pc:docMk/>
              <pc:sldMasterMk cId="2686696621" sldId="2147483648"/>
              <pc:sldLayoutMk cId="872155887" sldId="2147483678"/>
              <ac:spMk id="44" creationId="{3B44CFDB-8194-9938-1D55-B5C984289D31}"/>
            </ac:spMkLst>
          </pc:spChg>
          <pc:grpChg chg="add del ord">
            <ac:chgData name="YUN Hanni, SDD/SDPS" userId="19087ad3-34a6-44cf-ae8c-2df19ca34048" providerId="ADAL" clId="{6C1762E4-9D78-4326-A44F-E125741ED1E2}" dt="2026-02-05T13:05:49.609" v="52" actId="167"/>
            <ac:grpSpMkLst>
              <pc:docMk/>
              <pc:sldMasterMk cId="2686696621" sldId="2147483648"/>
              <pc:sldLayoutMk cId="872155887" sldId="2147483678"/>
              <ac:grpSpMk id="2" creationId="{5314DD50-131D-9C0B-A4E6-D60ACDD5526A}"/>
            </ac:grpSpMkLst>
          </pc:grpChg>
          <pc:picChg chg="del">
            <ac:chgData name="YUN Hanni, SDD/SDPS" userId="19087ad3-34a6-44cf-ae8c-2df19ca34048" providerId="ADAL" clId="{6C1762E4-9D78-4326-A44F-E125741ED1E2}" dt="2026-02-05T13:03:27.360" v="26" actId="478"/>
            <ac:picMkLst>
              <pc:docMk/>
              <pc:sldMasterMk cId="2686696621" sldId="2147483648"/>
              <pc:sldLayoutMk cId="872155887" sldId="2147483678"/>
              <ac:picMk id="3" creationId="{7A1EF3DE-EBFD-E9B7-6191-1C42F972567B}"/>
            </ac:picMkLst>
          </pc:picChg>
          <pc:picChg chg="add del mod">
            <ac:chgData name="YUN Hanni, SDD/SDPS" userId="19087ad3-34a6-44cf-ae8c-2df19ca34048" providerId="ADAL" clId="{6C1762E4-9D78-4326-A44F-E125741ED1E2}" dt="2026-02-05T13:05:45.089" v="49" actId="478"/>
            <ac:picMkLst>
              <pc:docMk/>
              <pc:sldMasterMk cId="2686696621" sldId="2147483648"/>
              <pc:sldLayoutMk cId="872155887" sldId="2147483678"/>
              <ac:picMk id="43" creationId="{1D7F6389-AF01-8A1A-205D-AB2D63A212E4}"/>
            </ac:picMkLst>
          </pc:picChg>
        </pc:sldLayoutChg>
        <pc:sldLayoutChg chg="addSp delSp modSp mod">
          <pc:chgData name="YUN Hanni, SDD/SDPS" userId="19087ad3-34a6-44cf-ae8c-2df19ca34048" providerId="ADAL" clId="{6C1762E4-9D78-4326-A44F-E125741ED1E2}" dt="2026-02-05T13:16:10.474" v="71"/>
          <pc:sldLayoutMkLst>
            <pc:docMk/>
            <pc:sldMasterMk cId="2686696621" sldId="2147483648"/>
            <pc:sldLayoutMk cId="446276142" sldId="2147483679"/>
          </pc:sldLayoutMkLst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4" creationId="{D49BD49E-3A08-DC5F-5706-B0C160BFC843}"/>
            </ac:spMkLst>
          </pc:spChg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6" creationId="{28633B00-CA1B-68C1-66D6-A06B324FB35D}"/>
            </ac:spMkLst>
          </pc:spChg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8" creationId="{9E4F54D8-F099-9F41-CC72-D928DEFDC17C}"/>
            </ac:spMkLst>
          </pc:spChg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9" creationId="{3282CF12-1CA1-6233-F720-C04CC3BC4FAC}"/>
            </ac:spMkLst>
          </pc:spChg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12" creationId="{6A69DCCF-7F20-7EAF-30D4-D766A410DFB9}"/>
            </ac:spMkLst>
          </pc:spChg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13" creationId="{301D6709-FC5D-1949-F6B0-EB937204BB4C}"/>
            </ac:spMkLst>
          </pc:spChg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14" creationId="{60D14D38-20AD-EC59-09EC-A71A959FB534}"/>
            </ac:spMkLst>
          </pc:spChg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15" creationId="{696F4ED6-82CA-6F62-F621-17AFAE42B0E5}"/>
            </ac:spMkLst>
          </pc:spChg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16" creationId="{A93E2541-74A6-40A3-2A9D-7543220A2AF0}"/>
            </ac:spMkLst>
          </pc:spChg>
          <pc:spChg chg="mod">
            <ac:chgData name="YUN Hanni, SDD/SDPS" userId="19087ad3-34a6-44cf-ae8c-2df19ca34048" providerId="ADAL" clId="{6C1762E4-9D78-4326-A44F-E125741ED1E2}" dt="2026-02-05T13:16:10.474" v="71"/>
            <ac:spMkLst>
              <pc:docMk/>
              <pc:sldMasterMk cId="2686696621" sldId="2147483648"/>
              <pc:sldLayoutMk cId="446276142" sldId="2147483679"/>
              <ac:spMk id="19" creationId="{B279CB37-50ED-BFD7-3767-5C54D9D790BE}"/>
            </ac:spMkLst>
          </pc:spChg>
          <pc:picChg chg="del">
            <ac:chgData name="YUN Hanni, SDD/SDPS" userId="19087ad3-34a6-44cf-ae8c-2df19ca34048" providerId="ADAL" clId="{6C1762E4-9D78-4326-A44F-E125741ED1E2}" dt="2026-02-05T13:16:09.430" v="70" actId="478"/>
            <ac:picMkLst>
              <pc:docMk/>
              <pc:sldMasterMk cId="2686696621" sldId="2147483648"/>
              <pc:sldLayoutMk cId="446276142" sldId="2147483679"/>
              <ac:picMk id="7" creationId="{3D6F7A39-5C0E-C131-DF74-E41499DC1C05}"/>
            </ac:picMkLst>
          </pc:picChg>
        </pc:sldLayoutChg>
        <pc:sldLayoutChg chg="addSp delSp modSp mod ord">
          <pc:chgData name="YUN Hanni, SDD/SDPS" userId="19087ad3-34a6-44cf-ae8c-2df19ca34048" providerId="ADAL" clId="{6C1762E4-9D78-4326-A44F-E125741ED1E2}" dt="2026-02-05T13:17:18.655" v="79"/>
          <pc:sldLayoutMkLst>
            <pc:docMk/>
            <pc:sldMasterMk cId="2686696621" sldId="2147483648"/>
            <pc:sldLayoutMk cId="2414375672" sldId="2147483682"/>
          </pc:sldLayoutMkLst>
          <pc:picChg chg="add mod">
            <ac:chgData name="YUN Hanni, SDD/SDPS" userId="19087ad3-34a6-44cf-ae8c-2df19ca34048" providerId="ADAL" clId="{6C1762E4-9D78-4326-A44F-E125741ED1E2}" dt="2026-02-05T13:17:18.655" v="79"/>
            <ac:picMkLst>
              <pc:docMk/>
              <pc:sldMasterMk cId="2686696621" sldId="2147483648"/>
              <pc:sldLayoutMk cId="2414375672" sldId="2147483682"/>
              <ac:picMk id="2" creationId="{6DF17B57-87F6-CA75-B7A0-331E49543C3D}"/>
            </ac:picMkLst>
          </pc:picChg>
          <pc:picChg chg="del">
            <ac:chgData name="YUN Hanni, SDD/SDPS" userId="19087ad3-34a6-44cf-ae8c-2df19ca34048" providerId="ADAL" clId="{6C1762E4-9D78-4326-A44F-E125741ED1E2}" dt="2026-02-05T13:17:17.650" v="78" actId="478"/>
            <ac:picMkLst>
              <pc:docMk/>
              <pc:sldMasterMk cId="2686696621" sldId="2147483648"/>
              <pc:sldLayoutMk cId="2414375672" sldId="2147483682"/>
              <ac:picMk id="3" creationId="{A1846037-912A-3DD5-E9A8-5D9A2AB5BBAC}"/>
            </ac:picMkLst>
          </pc:picChg>
        </pc:sldLayoutChg>
        <pc:sldLayoutChg chg="addSp delSp modSp add mod modTransition">
          <pc:chgData name="YUN Hanni, SDD/SDPS" userId="19087ad3-34a6-44cf-ae8c-2df19ca34048" providerId="ADAL" clId="{6C1762E4-9D78-4326-A44F-E125741ED1E2}" dt="2026-02-05T13:31:29.570" v="161"/>
          <pc:sldLayoutMkLst>
            <pc:docMk/>
            <pc:sldMasterMk cId="2686696621" sldId="2147483648"/>
            <pc:sldLayoutMk cId="1290571566" sldId="2147483683"/>
          </pc:sldLayoutMkLst>
          <pc:spChg chg="add mod">
            <ac:chgData name="YUN Hanni, SDD/SDPS" userId="19087ad3-34a6-44cf-ae8c-2df19ca34048" providerId="ADAL" clId="{6C1762E4-9D78-4326-A44F-E125741ED1E2}" dt="2026-02-05T13:31:29.570" v="161"/>
            <ac:spMkLst>
              <pc:docMk/>
              <pc:sldMasterMk cId="2686696621" sldId="2147483648"/>
              <pc:sldLayoutMk cId="1290571566" sldId="2147483683"/>
              <ac:spMk id="3" creationId="{397DD830-DFC8-40B3-1D4A-FC0D61C958EE}"/>
            </ac:spMkLst>
          </pc:spChg>
          <pc:spChg chg="del">
            <ac:chgData name="YUN Hanni, SDD/SDPS" userId="19087ad3-34a6-44cf-ae8c-2df19ca34048" providerId="ADAL" clId="{6C1762E4-9D78-4326-A44F-E125741ED1E2}" dt="2026-02-05T13:31:17.231" v="157" actId="478"/>
            <ac:spMkLst>
              <pc:docMk/>
              <pc:sldMasterMk cId="2686696621" sldId="2147483648"/>
              <pc:sldLayoutMk cId="1290571566" sldId="2147483683"/>
              <ac:spMk id="42" creationId="{3101C565-2C33-170B-1E53-0F4D9A2AC348}"/>
            </ac:spMkLst>
          </pc:spChg>
          <pc:grpChg chg="del">
            <ac:chgData name="YUN Hanni, SDD/SDPS" userId="19087ad3-34a6-44cf-ae8c-2df19ca34048" providerId="ADAL" clId="{6C1762E4-9D78-4326-A44F-E125741ED1E2}" dt="2026-02-05T13:05:33.346" v="46" actId="478"/>
            <ac:grpSpMkLst>
              <pc:docMk/>
              <pc:sldMasterMk cId="2686696621" sldId="2147483648"/>
              <pc:sldLayoutMk cId="1290571566" sldId="2147483683"/>
              <ac:grpSpMk id="2" creationId="{5314DD50-131D-9C0B-A4E6-D60ACDD5526A}"/>
            </ac:grpSpMkLst>
          </pc:grpChg>
          <pc:picChg chg="del">
            <ac:chgData name="YUN Hanni, SDD/SDPS" userId="19087ad3-34a6-44cf-ae8c-2df19ca34048" providerId="ADAL" clId="{6C1762E4-9D78-4326-A44F-E125741ED1E2}" dt="2026-02-05T13:05:35.629" v="47" actId="478"/>
            <ac:picMkLst>
              <pc:docMk/>
              <pc:sldMasterMk cId="2686696621" sldId="2147483648"/>
              <pc:sldLayoutMk cId="1290571566" sldId="2147483683"/>
              <ac:picMk id="7" creationId="{66915031-3607-A6E9-B414-07D8D63AF05D}"/>
            </ac:picMkLst>
          </pc:picChg>
          <pc:picChg chg="del">
            <ac:chgData name="YUN Hanni, SDD/SDPS" userId="19087ad3-34a6-44cf-ae8c-2df19ca34048" providerId="ADAL" clId="{6C1762E4-9D78-4326-A44F-E125741ED1E2}" dt="2026-02-05T13:05:36.370" v="48" actId="478"/>
            <ac:picMkLst>
              <pc:docMk/>
              <pc:sldMasterMk cId="2686696621" sldId="2147483648"/>
              <pc:sldLayoutMk cId="1290571566" sldId="2147483683"/>
              <ac:picMk id="43" creationId="{1D7F6389-AF01-8A1A-205D-AB2D63A212E4}"/>
            </ac:picMkLst>
          </pc:picChg>
        </pc:sldLayoutChg>
      </pc:sldMasterChg>
    </pc:docChg>
  </pc:docChgLst>
  <pc:docChgLst>
    <pc:chgData name="YUN Hanni, SDD/SDPS" userId="S::hanni.yun@oecd.org::19087ad3-34a6-44cf-ae8c-2df19ca34048" providerId="AD" clId="Web-{D9F4797F-F0CB-3499-C531-3C2F31BC7989}"/>
    <pc:docChg chg="modSld">
      <pc:chgData name="YUN Hanni, SDD/SDPS" userId="S::hanni.yun@oecd.org::19087ad3-34a6-44cf-ae8c-2df19ca34048" providerId="AD" clId="Web-{D9F4797F-F0CB-3499-C531-3C2F31BC7989}" dt="2026-01-22T11:16:20.916" v="12" actId="20577"/>
      <pc:docMkLst>
        <pc:docMk/>
      </pc:docMkLst>
      <pc:sldChg chg="modSp">
        <pc:chgData name="YUN Hanni, SDD/SDPS" userId="S::hanni.yun@oecd.org::19087ad3-34a6-44cf-ae8c-2df19ca34048" providerId="AD" clId="Web-{D9F4797F-F0CB-3499-C531-3C2F31BC7989}" dt="2026-01-22T11:16:20.916" v="12" actId="20577"/>
        <pc:sldMkLst>
          <pc:docMk/>
          <pc:sldMk cId="3681713744" sldId="257"/>
        </pc:sldMkLst>
        <pc:spChg chg="mod">
          <ac:chgData name="YUN Hanni, SDD/SDPS" userId="S::hanni.yun@oecd.org::19087ad3-34a6-44cf-ae8c-2df19ca34048" providerId="AD" clId="Web-{D9F4797F-F0CB-3499-C531-3C2F31BC7989}" dt="2026-01-22T11:16:20.916" v="12" actId="20577"/>
          <ac:spMkLst>
            <pc:docMk/>
            <pc:sldMk cId="3681713744" sldId="257"/>
            <ac:spMk id="3" creationId="{921EBEBC-3FE7-5547-F0D2-A685AD40A775}"/>
          </ac:spMkLst>
        </pc:spChg>
      </pc:sldChg>
    </pc:docChg>
  </pc:docChgLst>
  <pc:docChgLst>
    <pc:chgData name="BELLI Laura, SDD/SDPS" userId="e020e0be-06a2-449e-bd0a-74c274af8e92" providerId="ADAL" clId="{4F68FA7E-5901-4318-AFEA-FB52604424FA}"/>
    <pc:docChg chg="delSld">
      <pc:chgData name="BELLI Laura, SDD/SDPS" userId="e020e0be-06a2-449e-bd0a-74c274af8e92" providerId="ADAL" clId="{4F68FA7E-5901-4318-AFEA-FB52604424FA}" dt="2026-01-21T08:57:29.344" v="1" actId="47"/>
      <pc:docMkLst>
        <pc:docMk/>
      </pc:docMkLst>
    </pc:docChg>
  </pc:docChgLst>
  <pc:docChgLst>
    <pc:chgData name="YUN Hanni, SDD/SDPS" userId="S::hanni.yun@oecd.org::19087ad3-34a6-44cf-ae8c-2df19ca34048" providerId="AD" clId="Web-{616B42F6-0A3B-FC4E-8B69-3F2768238DF5}"/>
    <pc:docChg chg="delSld">
      <pc:chgData name="YUN Hanni, SDD/SDPS" userId="S::hanni.yun@oecd.org::19087ad3-34a6-44cf-ae8c-2df19ca34048" providerId="AD" clId="Web-{616B42F6-0A3B-FC4E-8B69-3F2768238DF5}" dt="2026-01-28T04:31:28.863" v="1"/>
      <pc:docMkLst>
        <pc:docMk/>
      </pc:docMkLst>
      <pc:sldChg chg="del">
        <pc:chgData name="YUN Hanni, SDD/SDPS" userId="S::hanni.yun@oecd.org::19087ad3-34a6-44cf-ae8c-2df19ca34048" providerId="AD" clId="Web-{616B42F6-0A3B-FC4E-8B69-3F2768238DF5}" dt="2026-01-28T04:31:26.973" v="0"/>
        <pc:sldMkLst>
          <pc:docMk/>
          <pc:sldMk cId="669588012" sldId="262"/>
        </pc:sldMkLst>
      </pc:sldChg>
      <pc:sldChg chg="del">
        <pc:chgData name="YUN Hanni, SDD/SDPS" userId="S::hanni.yun@oecd.org::19087ad3-34a6-44cf-ae8c-2df19ca34048" providerId="AD" clId="Web-{616B42F6-0A3B-FC4E-8B69-3F2768238DF5}" dt="2026-01-28T04:31:28.863" v="1"/>
        <pc:sldMkLst>
          <pc:docMk/>
          <pc:sldMk cId="147973403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FA40A-A2CE-46F8-9B7A-8DCA9E4609B7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584A4-AB04-4613-97EE-EDC4522A6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60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584A4-AB04-4613-97EE-EDC4522A65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5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CD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2">
            <a:extLst>
              <a:ext uri="{FF2B5EF4-FFF2-40B4-BE49-F238E27FC236}">
                <a16:creationId xmlns:a16="http://schemas.microsoft.com/office/drawing/2014/main" id="{2FB130FB-000A-B3F0-7924-F1D91B90D8AC}"/>
              </a:ext>
            </a:extLst>
          </p:cNvPr>
          <p:cNvGrpSpPr/>
          <p:nvPr userDrawn="1"/>
        </p:nvGrpSpPr>
        <p:grpSpPr>
          <a:xfrm>
            <a:off x="114300" y="50800"/>
            <a:ext cx="11957050" cy="7037705"/>
            <a:chOff x="114300" y="50800"/>
            <a:chExt cx="11957050" cy="7037705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9DF3CC2-3506-009E-1F25-1E95467106B6}"/>
                </a:ext>
              </a:extLst>
            </p:cNvPr>
            <p:cNvSpPr/>
            <p:nvPr/>
          </p:nvSpPr>
          <p:spPr>
            <a:xfrm>
              <a:off x="8773794" y="1770379"/>
              <a:ext cx="1846580" cy="2019609"/>
            </a:xfrm>
            <a:custGeom>
              <a:avLst/>
              <a:gdLst>
                <a:gd name="connsiteX0" fmla="*/ 1302386 w 1846580"/>
                <a:gd name="connsiteY0" fmla="*/ 1610360 h 2019609"/>
                <a:gd name="connsiteX1" fmla="*/ 447040 w 1846580"/>
                <a:gd name="connsiteY1" fmla="*/ 2019300 h 2019609"/>
                <a:gd name="connsiteX2" fmla="*/ 0 w 1846580"/>
                <a:gd name="connsiteY2" fmla="*/ 1676400 h 2019609"/>
                <a:gd name="connsiteX3" fmla="*/ 149225 w 1846580"/>
                <a:gd name="connsiteY3" fmla="*/ 1305560 h 2019609"/>
                <a:gd name="connsiteX4" fmla="*/ 533400 w 1846580"/>
                <a:gd name="connsiteY4" fmla="*/ 1104900 h 2019609"/>
                <a:gd name="connsiteX5" fmla="*/ 1111886 w 1846580"/>
                <a:gd name="connsiteY5" fmla="*/ 498475 h 2019609"/>
                <a:gd name="connsiteX6" fmla="*/ 1052830 w 1846580"/>
                <a:gd name="connsiteY6" fmla="*/ 304800 h 2019609"/>
                <a:gd name="connsiteX7" fmla="*/ 1447800 w 1846580"/>
                <a:gd name="connsiteY7" fmla="*/ 20955 h 2019609"/>
                <a:gd name="connsiteX8" fmla="*/ 1673225 w 1846580"/>
                <a:gd name="connsiteY8" fmla="*/ 59055 h 2019609"/>
                <a:gd name="connsiteX9" fmla="*/ 1780540 w 1846580"/>
                <a:gd name="connsiteY9" fmla="*/ 0 h 2019609"/>
                <a:gd name="connsiteX10" fmla="*/ 1846580 w 1846580"/>
                <a:gd name="connsiteY10" fmla="*/ 6985 h 2019609"/>
                <a:gd name="connsiteX11" fmla="*/ 1216025 w 1846580"/>
                <a:gd name="connsiteY11" fmla="*/ 461010 h 2019609"/>
                <a:gd name="connsiteX12" fmla="*/ 1177925 w 1846580"/>
                <a:gd name="connsiteY12" fmla="*/ 502285 h 2019609"/>
                <a:gd name="connsiteX13" fmla="*/ 1216025 w 1846580"/>
                <a:gd name="connsiteY13" fmla="*/ 550545 h 2019609"/>
                <a:gd name="connsiteX14" fmla="*/ 1361440 w 1846580"/>
                <a:gd name="connsiteY14" fmla="*/ 692785 h 2019609"/>
                <a:gd name="connsiteX15" fmla="*/ 1517650 w 1846580"/>
                <a:gd name="connsiteY15" fmla="*/ 928370 h 2019609"/>
                <a:gd name="connsiteX16" fmla="*/ 1303021 w 1846580"/>
                <a:gd name="connsiteY16" fmla="*/ 1610995 h 2019609"/>
                <a:gd name="connsiteX17" fmla="*/ 318770 w 1846580"/>
                <a:gd name="connsiteY17" fmla="*/ 1489710 h 2019609"/>
                <a:gd name="connsiteX18" fmla="*/ 90170 w 1846580"/>
                <a:gd name="connsiteY18" fmla="*/ 1766570 h 2019609"/>
                <a:gd name="connsiteX19" fmla="*/ 429895 w 1846580"/>
                <a:gd name="connsiteY19" fmla="*/ 1957070 h 2019609"/>
                <a:gd name="connsiteX20" fmla="*/ 1005205 w 1846580"/>
                <a:gd name="connsiteY20" fmla="*/ 1388745 h 2019609"/>
                <a:gd name="connsiteX21" fmla="*/ 1209675 w 1846580"/>
                <a:gd name="connsiteY21" fmla="*/ 741045 h 2019609"/>
                <a:gd name="connsiteX22" fmla="*/ 1137286 w 1846580"/>
                <a:gd name="connsiteY22" fmla="*/ 543560 h 2019609"/>
                <a:gd name="connsiteX23" fmla="*/ 586740 w 1846580"/>
                <a:gd name="connsiteY23" fmla="*/ 1125220 h 2019609"/>
                <a:gd name="connsiteX24" fmla="*/ 687070 w 1846580"/>
                <a:gd name="connsiteY24" fmla="*/ 1329690 h 2019609"/>
                <a:gd name="connsiteX25" fmla="*/ 320040 w 1846580"/>
                <a:gd name="connsiteY25" fmla="*/ 1489075 h 2019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846580" h="2019609">
                  <a:moveTo>
                    <a:pt x="1302386" y="1610360"/>
                  </a:moveTo>
                  <a:cubicBezTo>
                    <a:pt x="1080771" y="1891030"/>
                    <a:pt x="789940" y="2012315"/>
                    <a:pt x="447040" y="2019300"/>
                  </a:cubicBezTo>
                  <a:cubicBezTo>
                    <a:pt x="183515" y="2026285"/>
                    <a:pt x="0" y="1915160"/>
                    <a:pt x="0" y="1676400"/>
                  </a:cubicBezTo>
                  <a:cubicBezTo>
                    <a:pt x="0" y="1437640"/>
                    <a:pt x="45086" y="1423670"/>
                    <a:pt x="149225" y="1305560"/>
                  </a:cubicBezTo>
                  <a:cubicBezTo>
                    <a:pt x="287655" y="1146175"/>
                    <a:pt x="454025" y="1097915"/>
                    <a:pt x="533400" y="1104900"/>
                  </a:cubicBezTo>
                  <a:cubicBezTo>
                    <a:pt x="775970" y="869315"/>
                    <a:pt x="959486" y="650875"/>
                    <a:pt x="1111886" y="498475"/>
                  </a:cubicBezTo>
                  <a:cubicBezTo>
                    <a:pt x="1097915" y="460375"/>
                    <a:pt x="1052830" y="387350"/>
                    <a:pt x="1052830" y="304800"/>
                  </a:cubicBezTo>
                  <a:cubicBezTo>
                    <a:pt x="1052830" y="169545"/>
                    <a:pt x="1167130" y="20955"/>
                    <a:pt x="1447800" y="20955"/>
                  </a:cubicBezTo>
                  <a:cubicBezTo>
                    <a:pt x="1728471" y="20955"/>
                    <a:pt x="1628140" y="38100"/>
                    <a:pt x="1673225" y="59055"/>
                  </a:cubicBezTo>
                  <a:lnTo>
                    <a:pt x="1780540" y="0"/>
                  </a:lnTo>
                  <a:lnTo>
                    <a:pt x="1846580" y="6985"/>
                  </a:lnTo>
                  <a:cubicBezTo>
                    <a:pt x="1614805" y="135255"/>
                    <a:pt x="1365250" y="311785"/>
                    <a:pt x="1216025" y="461010"/>
                  </a:cubicBezTo>
                  <a:cubicBezTo>
                    <a:pt x="1202055" y="474980"/>
                    <a:pt x="1177925" y="495935"/>
                    <a:pt x="1177925" y="502285"/>
                  </a:cubicBezTo>
                  <a:cubicBezTo>
                    <a:pt x="1177925" y="512445"/>
                    <a:pt x="1198880" y="533400"/>
                    <a:pt x="1216025" y="550545"/>
                  </a:cubicBezTo>
                  <a:cubicBezTo>
                    <a:pt x="1275080" y="602615"/>
                    <a:pt x="1316355" y="640715"/>
                    <a:pt x="1361440" y="692785"/>
                  </a:cubicBezTo>
                  <a:cubicBezTo>
                    <a:pt x="1441450" y="779145"/>
                    <a:pt x="1492886" y="842010"/>
                    <a:pt x="1517650" y="928370"/>
                  </a:cubicBezTo>
                  <a:cubicBezTo>
                    <a:pt x="1545590" y="1136015"/>
                    <a:pt x="1462405" y="1409700"/>
                    <a:pt x="1303021" y="1610995"/>
                  </a:cubicBezTo>
                  <a:close/>
                  <a:moveTo>
                    <a:pt x="318770" y="1489710"/>
                  </a:moveTo>
                  <a:cubicBezTo>
                    <a:pt x="166370" y="1586865"/>
                    <a:pt x="86361" y="1683385"/>
                    <a:pt x="90170" y="1766570"/>
                  </a:cubicBezTo>
                  <a:cubicBezTo>
                    <a:pt x="93980" y="1932940"/>
                    <a:pt x="280670" y="1978025"/>
                    <a:pt x="429895" y="1957070"/>
                  </a:cubicBezTo>
                  <a:cubicBezTo>
                    <a:pt x="617220" y="1894840"/>
                    <a:pt x="828040" y="1676400"/>
                    <a:pt x="1005205" y="1388745"/>
                  </a:cubicBezTo>
                  <a:cubicBezTo>
                    <a:pt x="1143636" y="1160145"/>
                    <a:pt x="1209675" y="945515"/>
                    <a:pt x="1209675" y="741045"/>
                  </a:cubicBezTo>
                  <a:cubicBezTo>
                    <a:pt x="1209675" y="536575"/>
                    <a:pt x="1157605" y="581660"/>
                    <a:pt x="1137286" y="543560"/>
                  </a:cubicBezTo>
                  <a:cubicBezTo>
                    <a:pt x="981075" y="702945"/>
                    <a:pt x="811530" y="903605"/>
                    <a:pt x="586740" y="1125220"/>
                  </a:cubicBezTo>
                  <a:cubicBezTo>
                    <a:pt x="628015" y="1146175"/>
                    <a:pt x="701040" y="1225550"/>
                    <a:pt x="687070" y="1329690"/>
                  </a:cubicBezTo>
                  <a:cubicBezTo>
                    <a:pt x="586740" y="1357630"/>
                    <a:pt x="448311" y="1405890"/>
                    <a:pt x="320040" y="1489075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D422317-2AD7-A2BC-1F01-A2BB5AD8784D}"/>
                </a:ext>
              </a:extLst>
            </p:cNvPr>
            <p:cNvSpPr/>
            <p:nvPr/>
          </p:nvSpPr>
          <p:spPr>
            <a:xfrm>
              <a:off x="7725409" y="1358264"/>
              <a:ext cx="1544141" cy="2435225"/>
            </a:xfrm>
            <a:custGeom>
              <a:avLst/>
              <a:gdLst>
                <a:gd name="connsiteX0" fmla="*/ 1052830 w 1544141"/>
                <a:gd name="connsiteY0" fmla="*/ 342900 h 2435225"/>
                <a:gd name="connsiteX1" fmla="*/ 1496060 w 1544141"/>
                <a:gd name="connsiteY1" fmla="*/ 0 h 2435225"/>
                <a:gd name="connsiteX2" fmla="*/ 1541146 w 1544141"/>
                <a:gd name="connsiteY2" fmla="*/ 387985 h 2435225"/>
                <a:gd name="connsiteX3" fmla="*/ 1246505 w 1544141"/>
                <a:gd name="connsiteY3" fmla="*/ 495300 h 2435225"/>
                <a:gd name="connsiteX4" fmla="*/ 1052830 w 1544141"/>
                <a:gd name="connsiteY4" fmla="*/ 342900 h 2435225"/>
                <a:gd name="connsiteX5" fmla="*/ 76200 w 1544141"/>
                <a:gd name="connsiteY5" fmla="*/ 1939925 h 2435225"/>
                <a:gd name="connsiteX6" fmla="*/ 17145 w 1544141"/>
                <a:gd name="connsiteY6" fmla="*/ 2009140 h 2435225"/>
                <a:gd name="connsiteX7" fmla="*/ 0 w 1544141"/>
                <a:gd name="connsiteY7" fmla="*/ 1960880 h 2435225"/>
                <a:gd name="connsiteX8" fmla="*/ 232410 w 1544141"/>
                <a:gd name="connsiteY8" fmla="*/ 1659255 h 2435225"/>
                <a:gd name="connsiteX9" fmla="*/ 727710 w 1544141"/>
                <a:gd name="connsiteY9" fmla="*/ 945515 h 2435225"/>
                <a:gd name="connsiteX10" fmla="*/ 942340 w 1544141"/>
                <a:gd name="connsiteY10" fmla="*/ 723900 h 2435225"/>
                <a:gd name="connsiteX11" fmla="*/ 1101725 w 1544141"/>
                <a:gd name="connsiteY11" fmla="*/ 782955 h 2435225"/>
                <a:gd name="connsiteX12" fmla="*/ 1229996 w 1544141"/>
                <a:gd name="connsiteY12" fmla="*/ 904240 h 2435225"/>
                <a:gd name="connsiteX13" fmla="*/ 796925 w 1544141"/>
                <a:gd name="connsiteY13" fmla="*/ 1541780 h 2435225"/>
                <a:gd name="connsiteX14" fmla="*/ 450215 w 1544141"/>
                <a:gd name="connsiteY14" fmla="*/ 2341880 h 2435225"/>
                <a:gd name="connsiteX15" fmla="*/ 536575 w 1544141"/>
                <a:gd name="connsiteY15" fmla="*/ 2383155 h 2435225"/>
                <a:gd name="connsiteX16" fmla="*/ 1146175 w 1544141"/>
                <a:gd name="connsiteY16" fmla="*/ 1849755 h 2435225"/>
                <a:gd name="connsiteX17" fmla="*/ 1167130 w 1544141"/>
                <a:gd name="connsiteY17" fmla="*/ 1894840 h 2435225"/>
                <a:gd name="connsiteX18" fmla="*/ 519430 w 1544141"/>
                <a:gd name="connsiteY18" fmla="*/ 2435225 h 2435225"/>
                <a:gd name="connsiteX19" fmla="*/ 287020 w 1544141"/>
                <a:gd name="connsiteY19" fmla="*/ 2261870 h 2435225"/>
                <a:gd name="connsiteX20" fmla="*/ 162560 w 1544141"/>
                <a:gd name="connsiteY20" fmla="*/ 1953895 h 2435225"/>
                <a:gd name="connsiteX21" fmla="*/ 128270 w 1544141"/>
                <a:gd name="connsiteY21" fmla="*/ 1891665 h 2435225"/>
                <a:gd name="connsiteX22" fmla="*/ 76200 w 1544141"/>
                <a:gd name="connsiteY22" fmla="*/ 1939925 h 2435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544141" h="2435225">
                  <a:moveTo>
                    <a:pt x="1052830" y="342900"/>
                  </a:moveTo>
                  <a:cubicBezTo>
                    <a:pt x="1045845" y="138430"/>
                    <a:pt x="1246505" y="34290"/>
                    <a:pt x="1496060" y="0"/>
                  </a:cubicBezTo>
                  <a:cubicBezTo>
                    <a:pt x="1433830" y="79375"/>
                    <a:pt x="1565275" y="280670"/>
                    <a:pt x="1541146" y="387985"/>
                  </a:cubicBezTo>
                  <a:cubicBezTo>
                    <a:pt x="1468755" y="454025"/>
                    <a:pt x="1357630" y="495300"/>
                    <a:pt x="1246505" y="495300"/>
                  </a:cubicBezTo>
                  <a:cubicBezTo>
                    <a:pt x="1135380" y="495300"/>
                    <a:pt x="1052830" y="429260"/>
                    <a:pt x="1052830" y="342900"/>
                  </a:cubicBezTo>
                  <a:close/>
                  <a:moveTo>
                    <a:pt x="76200" y="1939925"/>
                  </a:moveTo>
                  <a:cubicBezTo>
                    <a:pt x="52070" y="1967865"/>
                    <a:pt x="27940" y="1995170"/>
                    <a:pt x="17145" y="2009140"/>
                  </a:cubicBezTo>
                  <a:lnTo>
                    <a:pt x="0" y="1960880"/>
                  </a:lnTo>
                  <a:cubicBezTo>
                    <a:pt x="48260" y="1905635"/>
                    <a:pt x="131445" y="1794510"/>
                    <a:pt x="232410" y="1659255"/>
                  </a:cubicBezTo>
                  <a:cubicBezTo>
                    <a:pt x="401955" y="1430655"/>
                    <a:pt x="596265" y="1143000"/>
                    <a:pt x="727710" y="945515"/>
                  </a:cubicBezTo>
                  <a:cubicBezTo>
                    <a:pt x="810895" y="817245"/>
                    <a:pt x="883285" y="723900"/>
                    <a:pt x="942340" y="723900"/>
                  </a:cubicBezTo>
                  <a:cubicBezTo>
                    <a:pt x="1001395" y="723900"/>
                    <a:pt x="1039495" y="737870"/>
                    <a:pt x="1101725" y="782955"/>
                  </a:cubicBezTo>
                  <a:cubicBezTo>
                    <a:pt x="1174750" y="835025"/>
                    <a:pt x="1198880" y="869315"/>
                    <a:pt x="1229996" y="904240"/>
                  </a:cubicBezTo>
                  <a:cubicBezTo>
                    <a:pt x="1136650" y="1004570"/>
                    <a:pt x="966470" y="1257300"/>
                    <a:pt x="796925" y="1541780"/>
                  </a:cubicBezTo>
                  <a:cubicBezTo>
                    <a:pt x="596265" y="1870710"/>
                    <a:pt x="450215" y="2196465"/>
                    <a:pt x="450215" y="2341880"/>
                  </a:cubicBezTo>
                  <a:cubicBezTo>
                    <a:pt x="467360" y="2372995"/>
                    <a:pt x="502285" y="2383155"/>
                    <a:pt x="536575" y="2383155"/>
                  </a:cubicBezTo>
                  <a:cubicBezTo>
                    <a:pt x="692150" y="2379980"/>
                    <a:pt x="914400" y="2133600"/>
                    <a:pt x="1146175" y="1849755"/>
                  </a:cubicBezTo>
                  <a:lnTo>
                    <a:pt x="1167130" y="1894840"/>
                  </a:lnTo>
                  <a:cubicBezTo>
                    <a:pt x="938530" y="2185670"/>
                    <a:pt x="716915" y="2435225"/>
                    <a:pt x="519430" y="2435225"/>
                  </a:cubicBezTo>
                  <a:cubicBezTo>
                    <a:pt x="321945" y="2435225"/>
                    <a:pt x="346075" y="2369185"/>
                    <a:pt x="287020" y="2261870"/>
                  </a:cubicBezTo>
                  <a:cubicBezTo>
                    <a:pt x="241935" y="2185670"/>
                    <a:pt x="196850" y="2064385"/>
                    <a:pt x="162560" y="1953895"/>
                  </a:cubicBezTo>
                  <a:cubicBezTo>
                    <a:pt x="152400" y="1925955"/>
                    <a:pt x="141605" y="1891665"/>
                    <a:pt x="128270" y="1891665"/>
                  </a:cubicBezTo>
                  <a:cubicBezTo>
                    <a:pt x="114935" y="1891665"/>
                    <a:pt x="107315" y="1905635"/>
                    <a:pt x="76200" y="1939925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1703D4-5DC7-0E71-63F4-3E11AB42FD56}"/>
                </a:ext>
              </a:extLst>
            </p:cNvPr>
            <p:cNvSpPr/>
            <p:nvPr/>
          </p:nvSpPr>
          <p:spPr>
            <a:xfrm>
              <a:off x="6267450" y="1738629"/>
              <a:ext cx="1569084" cy="2054860"/>
            </a:xfrm>
            <a:custGeom>
              <a:avLst/>
              <a:gdLst>
                <a:gd name="connsiteX0" fmla="*/ 845820 w 1569084"/>
                <a:gd name="connsiteY0" fmla="*/ 1081405 h 2054860"/>
                <a:gd name="connsiteX1" fmla="*/ 1212850 w 1569084"/>
                <a:gd name="connsiteY1" fmla="*/ 610235 h 2054860"/>
                <a:gd name="connsiteX2" fmla="*/ 1032510 w 1569084"/>
                <a:gd name="connsiteY2" fmla="*/ 520065 h 2054860"/>
                <a:gd name="connsiteX3" fmla="*/ 810895 w 1569084"/>
                <a:gd name="connsiteY3" fmla="*/ 499110 h 2054860"/>
                <a:gd name="connsiteX4" fmla="*/ 34925 w 1569084"/>
                <a:gd name="connsiteY4" fmla="*/ 1572895 h 2054860"/>
                <a:gd name="connsiteX5" fmla="*/ 0 w 1569084"/>
                <a:gd name="connsiteY5" fmla="*/ 1544955 h 2054860"/>
                <a:gd name="connsiteX6" fmla="*/ 758825 w 1569084"/>
                <a:gd name="connsiteY6" fmla="*/ 488315 h 2054860"/>
                <a:gd name="connsiteX7" fmla="*/ 627380 w 1569084"/>
                <a:gd name="connsiteY7" fmla="*/ 297815 h 2054860"/>
                <a:gd name="connsiteX8" fmla="*/ 984250 w 1569084"/>
                <a:gd name="connsiteY8" fmla="*/ 0 h 2054860"/>
                <a:gd name="connsiteX9" fmla="*/ 1275080 w 1569084"/>
                <a:gd name="connsiteY9" fmla="*/ 73025 h 2054860"/>
                <a:gd name="connsiteX10" fmla="*/ 1261110 w 1569084"/>
                <a:gd name="connsiteY10" fmla="*/ 100965 h 2054860"/>
                <a:gd name="connsiteX11" fmla="*/ 1101725 w 1569084"/>
                <a:gd name="connsiteY11" fmla="*/ 132080 h 2054860"/>
                <a:gd name="connsiteX12" fmla="*/ 869950 w 1569084"/>
                <a:gd name="connsiteY12" fmla="*/ 401955 h 2054860"/>
                <a:gd name="connsiteX13" fmla="*/ 848995 w 1569084"/>
                <a:gd name="connsiteY13" fmla="*/ 454025 h 2054860"/>
                <a:gd name="connsiteX14" fmla="*/ 897255 w 1569084"/>
                <a:gd name="connsiteY14" fmla="*/ 467995 h 2054860"/>
                <a:gd name="connsiteX15" fmla="*/ 1146810 w 1569084"/>
                <a:gd name="connsiteY15" fmla="*/ 488950 h 2054860"/>
                <a:gd name="connsiteX16" fmla="*/ 1454785 w 1569084"/>
                <a:gd name="connsiteY16" fmla="*/ 821690 h 2054860"/>
                <a:gd name="connsiteX17" fmla="*/ 1177925 w 1569084"/>
                <a:gd name="connsiteY17" fmla="*/ 1292860 h 2054860"/>
                <a:gd name="connsiteX18" fmla="*/ 845185 w 1569084"/>
                <a:gd name="connsiteY18" fmla="*/ 1978660 h 2054860"/>
                <a:gd name="connsiteX19" fmla="*/ 921385 w 1569084"/>
                <a:gd name="connsiteY19" fmla="*/ 2002790 h 2054860"/>
                <a:gd name="connsiteX20" fmla="*/ 1548130 w 1569084"/>
                <a:gd name="connsiteY20" fmla="*/ 1469390 h 2054860"/>
                <a:gd name="connsiteX21" fmla="*/ 1569085 w 1569084"/>
                <a:gd name="connsiteY21" fmla="*/ 1514475 h 2054860"/>
                <a:gd name="connsiteX22" fmla="*/ 893445 w 1569084"/>
                <a:gd name="connsiteY22" fmla="*/ 2054860 h 2054860"/>
                <a:gd name="connsiteX23" fmla="*/ 540385 w 1569084"/>
                <a:gd name="connsiteY23" fmla="*/ 1722120 h 2054860"/>
                <a:gd name="connsiteX24" fmla="*/ 845185 w 1569084"/>
                <a:gd name="connsiteY24" fmla="*/ 1081405 h 205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569084" h="2054860">
                  <a:moveTo>
                    <a:pt x="845820" y="1081405"/>
                  </a:moveTo>
                  <a:cubicBezTo>
                    <a:pt x="977265" y="880745"/>
                    <a:pt x="1102360" y="728345"/>
                    <a:pt x="1212850" y="610235"/>
                  </a:cubicBezTo>
                  <a:cubicBezTo>
                    <a:pt x="1209675" y="565150"/>
                    <a:pt x="1119505" y="527050"/>
                    <a:pt x="1032510" y="520065"/>
                  </a:cubicBezTo>
                  <a:cubicBezTo>
                    <a:pt x="942340" y="509905"/>
                    <a:pt x="894080" y="509905"/>
                    <a:pt x="810895" y="499110"/>
                  </a:cubicBezTo>
                  <a:cubicBezTo>
                    <a:pt x="541020" y="911225"/>
                    <a:pt x="260350" y="1306195"/>
                    <a:pt x="34925" y="1572895"/>
                  </a:cubicBezTo>
                  <a:lnTo>
                    <a:pt x="0" y="1544955"/>
                  </a:lnTo>
                  <a:cubicBezTo>
                    <a:pt x="204470" y="1295400"/>
                    <a:pt x="502285" y="880110"/>
                    <a:pt x="758825" y="488315"/>
                  </a:cubicBezTo>
                  <a:cubicBezTo>
                    <a:pt x="723900" y="474345"/>
                    <a:pt x="627380" y="433070"/>
                    <a:pt x="627380" y="297815"/>
                  </a:cubicBezTo>
                  <a:cubicBezTo>
                    <a:pt x="627380" y="162560"/>
                    <a:pt x="762635" y="0"/>
                    <a:pt x="984250" y="0"/>
                  </a:cubicBezTo>
                  <a:cubicBezTo>
                    <a:pt x="1205865" y="0"/>
                    <a:pt x="1198880" y="38100"/>
                    <a:pt x="1275080" y="73025"/>
                  </a:cubicBezTo>
                  <a:lnTo>
                    <a:pt x="1261110" y="100965"/>
                  </a:lnTo>
                  <a:cubicBezTo>
                    <a:pt x="1184910" y="80010"/>
                    <a:pt x="1125855" y="111125"/>
                    <a:pt x="1101725" y="132080"/>
                  </a:cubicBezTo>
                  <a:cubicBezTo>
                    <a:pt x="1025525" y="194310"/>
                    <a:pt x="959485" y="270510"/>
                    <a:pt x="869950" y="401955"/>
                  </a:cubicBezTo>
                  <a:cubicBezTo>
                    <a:pt x="855980" y="422910"/>
                    <a:pt x="842010" y="443230"/>
                    <a:pt x="848995" y="454025"/>
                  </a:cubicBezTo>
                  <a:cubicBezTo>
                    <a:pt x="855980" y="464185"/>
                    <a:pt x="876935" y="464185"/>
                    <a:pt x="897255" y="467995"/>
                  </a:cubicBezTo>
                  <a:cubicBezTo>
                    <a:pt x="970280" y="474980"/>
                    <a:pt x="1056640" y="474980"/>
                    <a:pt x="1146810" y="488950"/>
                  </a:cubicBezTo>
                  <a:cubicBezTo>
                    <a:pt x="1302385" y="509905"/>
                    <a:pt x="1454785" y="707390"/>
                    <a:pt x="1454785" y="821690"/>
                  </a:cubicBezTo>
                  <a:cubicBezTo>
                    <a:pt x="1454785" y="935990"/>
                    <a:pt x="1385570" y="977265"/>
                    <a:pt x="1177925" y="1292860"/>
                  </a:cubicBezTo>
                  <a:cubicBezTo>
                    <a:pt x="963295" y="1618615"/>
                    <a:pt x="845185" y="1823085"/>
                    <a:pt x="845185" y="1978660"/>
                  </a:cubicBezTo>
                  <a:cubicBezTo>
                    <a:pt x="859155" y="1992630"/>
                    <a:pt x="893445" y="2002790"/>
                    <a:pt x="921385" y="2002790"/>
                  </a:cubicBezTo>
                  <a:cubicBezTo>
                    <a:pt x="1077595" y="2002790"/>
                    <a:pt x="1306195" y="1771015"/>
                    <a:pt x="1548130" y="1469390"/>
                  </a:cubicBezTo>
                  <a:lnTo>
                    <a:pt x="1569085" y="1514475"/>
                  </a:lnTo>
                  <a:cubicBezTo>
                    <a:pt x="1343660" y="1805305"/>
                    <a:pt x="1104900" y="2054860"/>
                    <a:pt x="893445" y="2054860"/>
                  </a:cubicBezTo>
                  <a:cubicBezTo>
                    <a:pt x="681990" y="2054860"/>
                    <a:pt x="540385" y="1836420"/>
                    <a:pt x="540385" y="1722120"/>
                  </a:cubicBezTo>
                  <a:cubicBezTo>
                    <a:pt x="547370" y="1586865"/>
                    <a:pt x="640715" y="1386205"/>
                    <a:pt x="845185" y="1081405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172A4EE-66B5-D4DA-FF2C-A265BCD4BA12}"/>
                </a:ext>
              </a:extLst>
            </p:cNvPr>
            <p:cNvSpPr/>
            <p:nvPr/>
          </p:nvSpPr>
          <p:spPr>
            <a:xfrm>
              <a:off x="4342765" y="2083208"/>
              <a:ext cx="2064384" cy="1711551"/>
            </a:xfrm>
            <a:custGeom>
              <a:avLst/>
              <a:gdLst>
                <a:gd name="connsiteX0" fmla="*/ 1385570 w 2064384"/>
                <a:gd name="connsiteY0" fmla="*/ 1710282 h 1711551"/>
                <a:gd name="connsiteX1" fmla="*/ 1125855 w 2064384"/>
                <a:gd name="connsiteY1" fmla="*/ 1522957 h 1711551"/>
                <a:gd name="connsiteX2" fmla="*/ 1025525 w 2064384"/>
                <a:gd name="connsiteY2" fmla="*/ 1301342 h 1711551"/>
                <a:gd name="connsiteX3" fmla="*/ 990600 w 2064384"/>
                <a:gd name="connsiteY3" fmla="*/ 1263242 h 1711551"/>
                <a:gd name="connsiteX4" fmla="*/ 945515 w 2064384"/>
                <a:gd name="connsiteY4" fmla="*/ 1298167 h 1711551"/>
                <a:gd name="connsiteX5" fmla="*/ 730885 w 2064384"/>
                <a:gd name="connsiteY5" fmla="*/ 1516607 h 1711551"/>
                <a:gd name="connsiteX6" fmla="*/ 314960 w 2064384"/>
                <a:gd name="connsiteY6" fmla="*/ 1703932 h 1711551"/>
                <a:gd name="connsiteX7" fmla="*/ 0 w 2064384"/>
                <a:gd name="connsiteY7" fmla="*/ 1350872 h 1711551"/>
                <a:gd name="connsiteX8" fmla="*/ 228600 w 2064384"/>
                <a:gd name="connsiteY8" fmla="*/ 696187 h 1711551"/>
                <a:gd name="connsiteX9" fmla="*/ 969645 w 2064384"/>
                <a:gd name="connsiteY9" fmla="*/ 58647 h 1711551"/>
                <a:gd name="connsiteX10" fmla="*/ 1360805 w 2064384"/>
                <a:gd name="connsiteY10" fmla="*/ 3402 h 1711551"/>
                <a:gd name="connsiteX11" fmla="*/ 1548130 w 2064384"/>
                <a:gd name="connsiteY11" fmla="*/ 315187 h 1711551"/>
                <a:gd name="connsiteX12" fmla="*/ 1776730 w 2064384"/>
                <a:gd name="connsiteY12" fmla="*/ 62457 h 1711551"/>
                <a:gd name="connsiteX13" fmla="*/ 1925955 w 2064384"/>
                <a:gd name="connsiteY13" fmla="*/ 128497 h 1711551"/>
                <a:gd name="connsiteX14" fmla="*/ 2064385 w 2064384"/>
                <a:gd name="connsiteY14" fmla="*/ 259942 h 1711551"/>
                <a:gd name="connsiteX15" fmla="*/ 1700530 w 2064384"/>
                <a:gd name="connsiteY15" fmla="*/ 776197 h 1711551"/>
                <a:gd name="connsiteX16" fmla="*/ 1305560 w 2064384"/>
                <a:gd name="connsiteY16" fmla="*/ 1621382 h 1711551"/>
                <a:gd name="connsiteX17" fmla="*/ 1398905 w 2064384"/>
                <a:gd name="connsiteY17" fmla="*/ 1659482 h 1711551"/>
                <a:gd name="connsiteX18" fmla="*/ 1987550 w 2064384"/>
                <a:gd name="connsiteY18" fmla="*/ 1126082 h 1711551"/>
                <a:gd name="connsiteX19" fmla="*/ 2008505 w 2064384"/>
                <a:gd name="connsiteY19" fmla="*/ 1171167 h 1711551"/>
                <a:gd name="connsiteX20" fmla="*/ 1384935 w 2064384"/>
                <a:gd name="connsiteY20" fmla="*/ 1711552 h 1711551"/>
                <a:gd name="connsiteX21" fmla="*/ 280035 w 2064384"/>
                <a:gd name="connsiteY21" fmla="*/ 1585187 h 1711551"/>
                <a:gd name="connsiteX22" fmla="*/ 384175 w 2064384"/>
                <a:gd name="connsiteY22" fmla="*/ 1647417 h 1711551"/>
                <a:gd name="connsiteX23" fmla="*/ 741045 w 2064384"/>
                <a:gd name="connsiteY23" fmla="*/ 1446757 h 1711551"/>
                <a:gd name="connsiteX24" fmla="*/ 1087755 w 2064384"/>
                <a:gd name="connsiteY24" fmla="*/ 1034642 h 1711551"/>
                <a:gd name="connsiteX25" fmla="*/ 1472565 w 2064384"/>
                <a:gd name="connsiteY25" fmla="*/ 442187 h 1711551"/>
                <a:gd name="connsiteX26" fmla="*/ 1282065 w 2064384"/>
                <a:gd name="connsiteY26" fmla="*/ 57377 h 1711551"/>
                <a:gd name="connsiteX27" fmla="*/ 627380 w 2064384"/>
                <a:gd name="connsiteY27" fmla="*/ 816202 h 1711551"/>
                <a:gd name="connsiteX28" fmla="*/ 280670 w 2064384"/>
                <a:gd name="connsiteY28" fmla="*/ 1585187 h 1711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4384" h="1711551">
                  <a:moveTo>
                    <a:pt x="1385570" y="1710282"/>
                  </a:moveTo>
                  <a:cubicBezTo>
                    <a:pt x="1268095" y="1710282"/>
                    <a:pt x="1195070" y="1651227"/>
                    <a:pt x="1125855" y="1522957"/>
                  </a:cubicBezTo>
                  <a:cubicBezTo>
                    <a:pt x="1080770" y="1443582"/>
                    <a:pt x="1046480" y="1353412"/>
                    <a:pt x="1025525" y="1301342"/>
                  </a:cubicBezTo>
                  <a:cubicBezTo>
                    <a:pt x="1011555" y="1273402"/>
                    <a:pt x="1004570" y="1263242"/>
                    <a:pt x="990600" y="1263242"/>
                  </a:cubicBezTo>
                  <a:cubicBezTo>
                    <a:pt x="976630" y="1263242"/>
                    <a:pt x="966470" y="1273402"/>
                    <a:pt x="945515" y="1298167"/>
                  </a:cubicBezTo>
                  <a:cubicBezTo>
                    <a:pt x="879475" y="1371192"/>
                    <a:pt x="807085" y="1450567"/>
                    <a:pt x="730885" y="1516607"/>
                  </a:cubicBezTo>
                  <a:cubicBezTo>
                    <a:pt x="592455" y="1634082"/>
                    <a:pt x="471170" y="1707107"/>
                    <a:pt x="314960" y="1703932"/>
                  </a:cubicBezTo>
                  <a:cubicBezTo>
                    <a:pt x="193675" y="1689962"/>
                    <a:pt x="41275" y="1527402"/>
                    <a:pt x="0" y="1350872"/>
                  </a:cubicBezTo>
                  <a:cubicBezTo>
                    <a:pt x="0" y="1188312"/>
                    <a:pt x="62230" y="969872"/>
                    <a:pt x="228600" y="696187"/>
                  </a:cubicBezTo>
                  <a:cubicBezTo>
                    <a:pt x="412115" y="387577"/>
                    <a:pt x="682625" y="158977"/>
                    <a:pt x="969645" y="58647"/>
                  </a:cubicBezTo>
                  <a:cubicBezTo>
                    <a:pt x="1122045" y="6577"/>
                    <a:pt x="1271270" y="-7393"/>
                    <a:pt x="1360805" y="3402"/>
                  </a:cubicBezTo>
                  <a:cubicBezTo>
                    <a:pt x="1485265" y="31342"/>
                    <a:pt x="1565275" y="152627"/>
                    <a:pt x="1548130" y="315187"/>
                  </a:cubicBezTo>
                  <a:cubicBezTo>
                    <a:pt x="1610360" y="218032"/>
                    <a:pt x="1728470" y="62457"/>
                    <a:pt x="1776730" y="62457"/>
                  </a:cubicBezTo>
                  <a:cubicBezTo>
                    <a:pt x="1824990" y="62457"/>
                    <a:pt x="1863090" y="79602"/>
                    <a:pt x="1925955" y="128497"/>
                  </a:cubicBezTo>
                  <a:cubicBezTo>
                    <a:pt x="2005330" y="183742"/>
                    <a:pt x="2033270" y="218667"/>
                    <a:pt x="2064385" y="259942"/>
                  </a:cubicBezTo>
                  <a:cubicBezTo>
                    <a:pt x="1971040" y="360272"/>
                    <a:pt x="1828800" y="564742"/>
                    <a:pt x="1700530" y="776197"/>
                  </a:cubicBezTo>
                  <a:cubicBezTo>
                    <a:pt x="1586230" y="963522"/>
                    <a:pt x="1305560" y="1416912"/>
                    <a:pt x="1305560" y="1621382"/>
                  </a:cubicBezTo>
                  <a:cubicBezTo>
                    <a:pt x="1326515" y="1645512"/>
                    <a:pt x="1364615" y="1659482"/>
                    <a:pt x="1398905" y="1659482"/>
                  </a:cubicBezTo>
                  <a:cubicBezTo>
                    <a:pt x="1582420" y="1659482"/>
                    <a:pt x="1842135" y="1302612"/>
                    <a:pt x="1987550" y="1126082"/>
                  </a:cubicBezTo>
                  <a:lnTo>
                    <a:pt x="2008505" y="1171167"/>
                  </a:lnTo>
                  <a:cubicBezTo>
                    <a:pt x="1859280" y="1361667"/>
                    <a:pt x="1596390" y="1711552"/>
                    <a:pt x="1384935" y="1711552"/>
                  </a:cubicBezTo>
                  <a:close/>
                  <a:moveTo>
                    <a:pt x="280035" y="1585187"/>
                  </a:moveTo>
                  <a:cubicBezTo>
                    <a:pt x="297180" y="1630272"/>
                    <a:pt x="346075" y="1647417"/>
                    <a:pt x="384175" y="1647417"/>
                  </a:cubicBezTo>
                  <a:cubicBezTo>
                    <a:pt x="484505" y="1647417"/>
                    <a:pt x="609600" y="1571217"/>
                    <a:pt x="741045" y="1446757"/>
                  </a:cubicBezTo>
                  <a:cubicBezTo>
                    <a:pt x="845185" y="1349602"/>
                    <a:pt x="962660" y="1211172"/>
                    <a:pt x="1087755" y="1034642"/>
                  </a:cubicBezTo>
                  <a:cubicBezTo>
                    <a:pt x="1223010" y="840967"/>
                    <a:pt x="1351280" y="636497"/>
                    <a:pt x="1472565" y="442187"/>
                  </a:cubicBezTo>
                  <a:cubicBezTo>
                    <a:pt x="1569720" y="206602"/>
                    <a:pt x="1444625" y="26262"/>
                    <a:pt x="1282065" y="57377"/>
                  </a:cubicBezTo>
                  <a:cubicBezTo>
                    <a:pt x="1101725" y="154532"/>
                    <a:pt x="810895" y="518387"/>
                    <a:pt x="627380" y="816202"/>
                  </a:cubicBezTo>
                  <a:cubicBezTo>
                    <a:pt x="391795" y="1197202"/>
                    <a:pt x="274320" y="1456917"/>
                    <a:pt x="280670" y="1585187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7877114-4E01-012A-5F7E-A081126D700C}"/>
                </a:ext>
              </a:extLst>
            </p:cNvPr>
            <p:cNvSpPr/>
            <p:nvPr/>
          </p:nvSpPr>
          <p:spPr>
            <a:xfrm>
              <a:off x="2048510" y="970280"/>
              <a:ext cx="2847339" cy="3023869"/>
            </a:xfrm>
            <a:custGeom>
              <a:avLst/>
              <a:gdLst>
                <a:gd name="connsiteX0" fmla="*/ 52070 w 2847339"/>
                <a:gd name="connsiteY0" fmla="*/ 2999740 h 3023869"/>
                <a:gd name="connsiteX1" fmla="*/ 0 w 2847339"/>
                <a:gd name="connsiteY1" fmla="*/ 3023870 h 3023869"/>
                <a:gd name="connsiteX2" fmla="*/ 824230 w 2847339"/>
                <a:gd name="connsiteY2" fmla="*/ 1492885 h 3023869"/>
                <a:gd name="connsiteX3" fmla="*/ 1672590 w 2847339"/>
                <a:gd name="connsiteY3" fmla="*/ 259715 h 3023869"/>
                <a:gd name="connsiteX4" fmla="*/ 965835 w 2847339"/>
                <a:gd name="connsiteY4" fmla="*/ 353060 h 3023869"/>
                <a:gd name="connsiteX5" fmla="*/ 210820 w 2847339"/>
                <a:gd name="connsiteY5" fmla="*/ 807085 h 3023869"/>
                <a:gd name="connsiteX6" fmla="*/ 574675 w 2847339"/>
                <a:gd name="connsiteY6" fmla="*/ 1101725 h 3023869"/>
                <a:gd name="connsiteX7" fmla="*/ 183515 w 2847339"/>
                <a:gd name="connsiteY7" fmla="*/ 1427480 h 3023869"/>
                <a:gd name="connsiteX8" fmla="*/ 24130 w 2847339"/>
                <a:gd name="connsiteY8" fmla="*/ 1139825 h 3023869"/>
                <a:gd name="connsiteX9" fmla="*/ 955675 w 2847339"/>
                <a:gd name="connsiteY9" fmla="*/ 273685 h 3023869"/>
                <a:gd name="connsiteX10" fmla="*/ 1738630 w 2847339"/>
                <a:gd name="connsiteY10" fmla="*/ 166370 h 3023869"/>
                <a:gd name="connsiteX11" fmla="*/ 1901190 w 2847339"/>
                <a:gd name="connsiteY11" fmla="*/ 0 h 3023869"/>
                <a:gd name="connsiteX12" fmla="*/ 2029460 w 2847339"/>
                <a:gd name="connsiteY12" fmla="*/ 59055 h 3023869"/>
                <a:gd name="connsiteX13" fmla="*/ 2133600 w 2847339"/>
                <a:gd name="connsiteY13" fmla="*/ 201295 h 3023869"/>
                <a:gd name="connsiteX14" fmla="*/ 2847340 w 2847339"/>
                <a:gd name="connsiteY14" fmla="*/ 817880 h 3023869"/>
                <a:gd name="connsiteX15" fmla="*/ 2456180 w 2847339"/>
                <a:gd name="connsiteY15" fmla="*/ 1482725 h 3023869"/>
                <a:gd name="connsiteX16" fmla="*/ 1597025 w 2847339"/>
                <a:gd name="connsiteY16" fmla="*/ 1697355 h 3023869"/>
                <a:gd name="connsiteX17" fmla="*/ 1174115 w 2847339"/>
                <a:gd name="connsiteY17" fmla="*/ 1617980 h 3023869"/>
                <a:gd name="connsiteX18" fmla="*/ 134620 w 2847339"/>
                <a:gd name="connsiteY18" fmla="*/ 2840990 h 3023869"/>
                <a:gd name="connsiteX19" fmla="*/ 51435 w 2847339"/>
                <a:gd name="connsiteY19" fmla="*/ 3000375 h 3023869"/>
                <a:gd name="connsiteX20" fmla="*/ 1209040 w 2847339"/>
                <a:gd name="connsiteY20" fmla="*/ 1569085 h 3023869"/>
                <a:gd name="connsiteX21" fmla="*/ 1513840 w 2847339"/>
                <a:gd name="connsiteY21" fmla="*/ 1607185 h 3023869"/>
                <a:gd name="connsiteX22" fmla="*/ 2327910 w 2847339"/>
                <a:gd name="connsiteY22" fmla="*/ 1129030 h 3023869"/>
                <a:gd name="connsiteX23" fmla="*/ 2477135 w 2847339"/>
                <a:gd name="connsiteY23" fmla="*/ 671830 h 3023869"/>
                <a:gd name="connsiteX24" fmla="*/ 2075180 w 2847339"/>
                <a:gd name="connsiteY24" fmla="*/ 276860 h 3023869"/>
                <a:gd name="connsiteX25" fmla="*/ 1209040 w 2847339"/>
                <a:gd name="connsiteY25" fmla="*/ 1569085 h 3023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847339" h="3023869">
                  <a:moveTo>
                    <a:pt x="52070" y="2999740"/>
                  </a:moveTo>
                  <a:lnTo>
                    <a:pt x="0" y="3023870"/>
                  </a:lnTo>
                  <a:cubicBezTo>
                    <a:pt x="41275" y="2847340"/>
                    <a:pt x="225425" y="2417445"/>
                    <a:pt x="824230" y="1492885"/>
                  </a:cubicBezTo>
                  <a:cubicBezTo>
                    <a:pt x="1080770" y="1097915"/>
                    <a:pt x="1450975" y="540385"/>
                    <a:pt x="1672590" y="259715"/>
                  </a:cubicBezTo>
                  <a:cubicBezTo>
                    <a:pt x="1523365" y="249555"/>
                    <a:pt x="1194435" y="287655"/>
                    <a:pt x="965835" y="353060"/>
                  </a:cubicBezTo>
                  <a:cubicBezTo>
                    <a:pt x="591820" y="464185"/>
                    <a:pt x="335280" y="626745"/>
                    <a:pt x="210820" y="807085"/>
                  </a:cubicBezTo>
                  <a:cubicBezTo>
                    <a:pt x="217805" y="911225"/>
                    <a:pt x="470535" y="990600"/>
                    <a:pt x="574675" y="1101725"/>
                  </a:cubicBezTo>
                  <a:cubicBezTo>
                    <a:pt x="546735" y="1233170"/>
                    <a:pt x="321945" y="1427480"/>
                    <a:pt x="183515" y="1427480"/>
                  </a:cubicBezTo>
                  <a:cubicBezTo>
                    <a:pt x="45085" y="1427480"/>
                    <a:pt x="24130" y="1292225"/>
                    <a:pt x="24130" y="1139825"/>
                  </a:cubicBezTo>
                  <a:cubicBezTo>
                    <a:pt x="24130" y="821055"/>
                    <a:pt x="398145" y="436880"/>
                    <a:pt x="955675" y="273685"/>
                  </a:cubicBezTo>
                  <a:cubicBezTo>
                    <a:pt x="1212215" y="197485"/>
                    <a:pt x="1485900" y="169545"/>
                    <a:pt x="1738630" y="166370"/>
                  </a:cubicBezTo>
                  <a:cubicBezTo>
                    <a:pt x="1824990" y="55245"/>
                    <a:pt x="1870075" y="0"/>
                    <a:pt x="1901190" y="0"/>
                  </a:cubicBezTo>
                  <a:cubicBezTo>
                    <a:pt x="1946275" y="0"/>
                    <a:pt x="1977390" y="20955"/>
                    <a:pt x="2029460" y="59055"/>
                  </a:cubicBezTo>
                  <a:cubicBezTo>
                    <a:pt x="2091690" y="107315"/>
                    <a:pt x="2133600" y="159385"/>
                    <a:pt x="2133600" y="201295"/>
                  </a:cubicBezTo>
                  <a:cubicBezTo>
                    <a:pt x="2486660" y="274320"/>
                    <a:pt x="2847340" y="447040"/>
                    <a:pt x="2847340" y="817880"/>
                  </a:cubicBezTo>
                  <a:cubicBezTo>
                    <a:pt x="2847340" y="1188720"/>
                    <a:pt x="2719070" y="1299210"/>
                    <a:pt x="2456180" y="1482725"/>
                  </a:cubicBezTo>
                  <a:cubicBezTo>
                    <a:pt x="2244725" y="1631950"/>
                    <a:pt x="1950720" y="1697355"/>
                    <a:pt x="1597025" y="1697355"/>
                  </a:cubicBezTo>
                  <a:cubicBezTo>
                    <a:pt x="1243330" y="1697355"/>
                    <a:pt x="1282065" y="1662430"/>
                    <a:pt x="1174115" y="1617980"/>
                  </a:cubicBezTo>
                  <a:cubicBezTo>
                    <a:pt x="567690" y="2546350"/>
                    <a:pt x="481330" y="2847975"/>
                    <a:pt x="134620" y="2840990"/>
                  </a:cubicBezTo>
                  <a:cubicBezTo>
                    <a:pt x="113665" y="2875915"/>
                    <a:pt x="72390" y="2952115"/>
                    <a:pt x="51435" y="3000375"/>
                  </a:cubicBezTo>
                  <a:close/>
                  <a:moveTo>
                    <a:pt x="1209040" y="1569085"/>
                  </a:moveTo>
                  <a:cubicBezTo>
                    <a:pt x="1295400" y="1593215"/>
                    <a:pt x="1402715" y="1607185"/>
                    <a:pt x="1513840" y="1607185"/>
                  </a:cubicBezTo>
                  <a:cubicBezTo>
                    <a:pt x="1818640" y="1607185"/>
                    <a:pt x="2127250" y="1447800"/>
                    <a:pt x="2327910" y="1129030"/>
                  </a:cubicBezTo>
                  <a:cubicBezTo>
                    <a:pt x="2432050" y="979805"/>
                    <a:pt x="2477135" y="820420"/>
                    <a:pt x="2477135" y="671830"/>
                  </a:cubicBezTo>
                  <a:cubicBezTo>
                    <a:pt x="2477135" y="446405"/>
                    <a:pt x="2310765" y="325755"/>
                    <a:pt x="2075180" y="276860"/>
                  </a:cubicBezTo>
                  <a:cubicBezTo>
                    <a:pt x="1943735" y="464185"/>
                    <a:pt x="1517650" y="1104900"/>
                    <a:pt x="1209040" y="1569085"/>
                  </a:cubicBezTo>
                  <a:close/>
                </a:path>
              </a:pathLst>
            </a:custGeom>
            <a:solidFill>
              <a:srgbClr val="FFFFFF">
                <a:alpha val="15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52E09DE-3AFA-3B56-56C1-7A8D5865BE39}"/>
                </a:ext>
              </a:extLst>
            </p:cNvPr>
            <p:cNvSpPr/>
            <p:nvPr/>
          </p:nvSpPr>
          <p:spPr>
            <a:xfrm>
              <a:off x="864235" y="5920104"/>
              <a:ext cx="725804" cy="592454"/>
            </a:xfrm>
            <a:custGeom>
              <a:avLst/>
              <a:gdLst>
                <a:gd name="connsiteX0" fmla="*/ 336550 w 725804"/>
                <a:gd name="connsiteY0" fmla="*/ 0 h 592454"/>
                <a:gd name="connsiteX1" fmla="*/ 520065 w 725804"/>
                <a:gd name="connsiteY1" fmla="*/ 114935 h 592454"/>
                <a:gd name="connsiteX2" fmla="*/ 649605 w 725804"/>
                <a:gd name="connsiteY2" fmla="*/ 266065 h 592454"/>
                <a:gd name="connsiteX3" fmla="*/ 725805 w 725804"/>
                <a:gd name="connsiteY3" fmla="*/ 382270 h 592454"/>
                <a:gd name="connsiteX4" fmla="*/ 574675 w 725804"/>
                <a:gd name="connsiteY4" fmla="*/ 516255 h 592454"/>
                <a:gd name="connsiteX5" fmla="*/ 508000 w 725804"/>
                <a:gd name="connsiteY5" fmla="*/ 502285 h 592454"/>
                <a:gd name="connsiteX6" fmla="*/ 337185 w 725804"/>
                <a:gd name="connsiteY6" fmla="*/ 592455 h 592454"/>
                <a:gd name="connsiteX7" fmla="*/ 149225 w 725804"/>
                <a:gd name="connsiteY7" fmla="*/ 465455 h 592454"/>
                <a:gd name="connsiteX8" fmla="*/ 120015 w 725804"/>
                <a:gd name="connsiteY8" fmla="*/ 468630 h 592454"/>
                <a:gd name="connsiteX9" fmla="*/ 0 w 725804"/>
                <a:gd name="connsiteY9" fmla="*/ 357505 h 592454"/>
                <a:gd name="connsiteX10" fmla="*/ 15240 w 725804"/>
                <a:gd name="connsiteY10" fmla="*/ 302895 h 592454"/>
                <a:gd name="connsiteX11" fmla="*/ 13335 w 725804"/>
                <a:gd name="connsiteY11" fmla="*/ 277495 h 592454"/>
                <a:gd name="connsiteX12" fmla="*/ 155575 w 725804"/>
                <a:gd name="connsiteY12" fmla="*/ 111760 h 592454"/>
                <a:gd name="connsiteX13" fmla="*/ 337820 w 725804"/>
                <a:gd name="connsiteY13" fmla="*/ 635 h 592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5804" h="592454">
                  <a:moveTo>
                    <a:pt x="336550" y="0"/>
                  </a:moveTo>
                  <a:cubicBezTo>
                    <a:pt x="421005" y="0"/>
                    <a:pt x="493395" y="47625"/>
                    <a:pt x="520065" y="114935"/>
                  </a:cubicBezTo>
                  <a:cubicBezTo>
                    <a:pt x="591820" y="137160"/>
                    <a:pt x="644525" y="196215"/>
                    <a:pt x="649605" y="266065"/>
                  </a:cubicBezTo>
                  <a:cubicBezTo>
                    <a:pt x="695325" y="288925"/>
                    <a:pt x="725805" y="332740"/>
                    <a:pt x="725805" y="382270"/>
                  </a:cubicBezTo>
                  <a:cubicBezTo>
                    <a:pt x="725805" y="455930"/>
                    <a:pt x="657860" y="516255"/>
                    <a:pt x="574675" y="516255"/>
                  </a:cubicBezTo>
                  <a:cubicBezTo>
                    <a:pt x="491490" y="516255"/>
                    <a:pt x="528320" y="511175"/>
                    <a:pt x="508000" y="502285"/>
                  </a:cubicBezTo>
                  <a:cubicBezTo>
                    <a:pt x="474980" y="556260"/>
                    <a:pt x="410845" y="592455"/>
                    <a:pt x="337185" y="592455"/>
                  </a:cubicBezTo>
                  <a:cubicBezTo>
                    <a:pt x="263525" y="592455"/>
                    <a:pt x="172085" y="538480"/>
                    <a:pt x="149225" y="465455"/>
                  </a:cubicBezTo>
                  <a:cubicBezTo>
                    <a:pt x="139700" y="467360"/>
                    <a:pt x="130175" y="468630"/>
                    <a:pt x="120015" y="468630"/>
                  </a:cubicBezTo>
                  <a:cubicBezTo>
                    <a:pt x="53975" y="468630"/>
                    <a:pt x="0" y="418465"/>
                    <a:pt x="0" y="357505"/>
                  </a:cubicBezTo>
                  <a:cubicBezTo>
                    <a:pt x="0" y="296545"/>
                    <a:pt x="5715" y="319405"/>
                    <a:pt x="15240" y="302895"/>
                  </a:cubicBezTo>
                  <a:cubicBezTo>
                    <a:pt x="13970" y="294640"/>
                    <a:pt x="13335" y="285750"/>
                    <a:pt x="13335" y="277495"/>
                  </a:cubicBezTo>
                  <a:cubicBezTo>
                    <a:pt x="13335" y="198755"/>
                    <a:pt x="73660" y="132080"/>
                    <a:pt x="155575" y="111760"/>
                  </a:cubicBezTo>
                  <a:cubicBezTo>
                    <a:pt x="183515" y="46990"/>
                    <a:pt x="254635" y="635"/>
                    <a:pt x="337820" y="635"/>
                  </a:cubicBez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21860C5-9FF8-309E-80E9-BCC1BB549B83}"/>
                </a:ext>
              </a:extLst>
            </p:cNvPr>
            <p:cNvSpPr/>
            <p:nvPr/>
          </p:nvSpPr>
          <p:spPr>
            <a:xfrm>
              <a:off x="1183639" y="6187440"/>
              <a:ext cx="38100" cy="735329"/>
            </a:xfrm>
            <a:custGeom>
              <a:avLst/>
              <a:gdLst>
                <a:gd name="connsiteX0" fmla="*/ 0 w 38100"/>
                <a:gd name="connsiteY0" fmla="*/ 11430 h 735329"/>
                <a:gd name="connsiteX1" fmla="*/ 11430 w 38100"/>
                <a:gd name="connsiteY1" fmla="*/ 0 h 735329"/>
                <a:gd name="connsiteX2" fmla="*/ 26670 w 38100"/>
                <a:gd name="connsiteY2" fmla="*/ 0 h 735329"/>
                <a:gd name="connsiteX3" fmla="*/ 38100 w 38100"/>
                <a:gd name="connsiteY3" fmla="*/ 11430 h 735329"/>
                <a:gd name="connsiteX4" fmla="*/ 38100 w 38100"/>
                <a:gd name="connsiteY4" fmla="*/ 735330 h 735329"/>
                <a:gd name="connsiteX5" fmla="*/ 0 w 38100"/>
                <a:gd name="connsiteY5" fmla="*/ 735330 h 735329"/>
                <a:gd name="connsiteX6" fmla="*/ 0 w 38100"/>
                <a:gd name="connsiteY6" fmla="*/ 11430 h 735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100" h="735329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6670" y="0"/>
                  </a:lnTo>
                  <a:cubicBezTo>
                    <a:pt x="33020" y="0"/>
                    <a:pt x="38100" y="5080"/>
                    <a:pt x="38100" y="11430"/>
                  </a:cubicBezTo>
                  <a:lnTo>
                    <a:pt x="38100" y="735330"/>
                  </a:lnTo>
                  <a:lnTo>
                    <a:pt x="0" y="73533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D6C100E-E622-EB45-060F-04ABCC40E4F4}"/>
                </a:ext>
              </a:extLst>
            </p:cNvPr>
            <p:cNvSpPr/>
            <p:nvPr/>
          </p:nvSpPr>
          <p:spPr>
            <a:xfrm>
              <a:off x="1177289" y="6342069"/>
              <a:ext cx="97465" cy="81590"/>
            </a:xfrm>
            <a:custGeom>
              <a:avLst/>
              <a:gdLst>
                <a:gd name="connsiteX0" fmla="*/ 76200 w 97465"/>
                <a:gd name="connsiteY0" fmla="*/ 2215 h 81590"/>
                <a:gd name="connsiteX1" fmla="*/ 92075 w 97465"/>
                <a:gd name="connsiteY1" fmla="*/ 4755 h 81590"/>
                <a:gd name="connsiteX2" fmla="*/ 95250 w 97465"/>
                <a:gd name="connsiteY2" fmla="*/ 9200 h 81590"/>
                <a:gd name="connsiteX3" fmla="*/ 92710 w 97465"/>
                <a:gd name="connsiteY3" fmla="*/ 25075 h 81590"/>
                <a:gd name="connsiteX4" fmla="*/ 17145 w 97465"/>
                <a:gd name="connsiteY4" fmla="*/ 81590 h 81590"/>
                <a:gd name="connsiteX5" fmla="*/ 0 w 97465"/>
                <a:gd name="connsiteY5" fmla="*/ 58730 h 81590"/>
                <a:gd name="connsiteX6" fmla="*/ 75565 w 97465"/>
                <a:gd name="connsiteY6" fmla="*/ 2215 h 8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7465" h="81590">
                  <a:moveTo>
                    <a:pt x="76200" y="2215"/>
                  </a:moveTo>
                  <a:cubicBezTo>
                    <a:pt x="81280" y="-1595"/>
                    <a:pt x="88265" y="-325"/>
                    <a:pt x="92075" y="4755"/>
                  </a:cubicBezTo>
                  <a:lnTo>
                    <a:pt x="95250" y="9200"/>
                  </a:lnTo>
                  <a:cubicBezTo>
                    <a:pt x="99060" y="14280"/>
                    <a:pt x="97790" y="21265"/>
                    <a:pt x="92710" y="25075"/>
                  </a:cubicBezTo>
                  <a:lnTo>
                    <a:pt x="17145" y="81590"/>
                  </a:lnTo>
                  <a:lnTo>
                    <a:pt x="0" y="58730"/>
                  </a:lnTo>
                  <a:lnTo>
                    <a:pt x="75565" y="221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D57B4B1-12A2-4673-D59D-EFBC58961738}"/>
                </a:ext>
              </a:extLst>
            </p:cNvPr>
            <p:cNvSpPr/>
            <p:nvPr/>
          </p:nvSpPr>
          <p:spPr>
            <a:xfrm>
              <a:off x="1086024" y="6320328"/>
              <a:ext cx="132540" cy="100791"/>
            </a:xfrm>
            <a:custGeom>
              <a:avLst/>
              <a:gdLst>
                <a:gd name="connsiteX0" fmla="*/ 4906 w 132540"/>
                <a:gd name="connsiteY0" fmla="*/ 25861 h 100791"/>
                <a:gd name="connsiteX1" fmla="*/ 1731 w 132540"/>
                <a:gd name="connsiteY1" fmla="*/ 9986 h 100791"/>
                <a:gd name="connsiteX2" fmla="*/ 4906 w 132540"/>
                <a:gd name="connsiteY2" fmla="*/ 4906 h 100791"/>
                <a:gd name="connsiteX3" fmla="*/ 20781 w 132540"/>
                <a:gd name="connsiteY3" fmla="*/ 1731 h 100791"/>
                <a:gd name="connsiteX4" fmla="*/ 132541 w 132540"/>
                <a:gd name="connsiteY4" fmla="*/ 76661 h 100791"/>
                <a:gd name="connsiteX5" fmla="*/ 116666 w 132540"/>
                <a:gd name="connsiteY5" fmla="*/ 100791 h 100791"/>
                <a:gd name="connsiteX6" fmla="*/ 4906 w 132540"/>
                <a:gd name="connsiteY6" fmla="*/ 25861 h 10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540" h="100791">
                  <a:moveTo>
                    <a:pt x="4906" y="25861"/>
                  </a:moveTo>
                  <a:cubicBezTo>
                    <a:pt x="-174" y="22051"/>
                    <a:pt x="-1444" y="15066"/>
                    <a:pt x="1731" y="9986"/>
                  </a:cubicBezTo>
                  <a:lnTo>
                    <a:pt x="4906" y="4906"/>
                  </a:lnTo>
                  <a:cubicBezTo>
                    <a:pt x="8716" y="-174"/>
                    <a:pt x="15701" y="-1444"/>
                    <a:pt x="20781" y="1731"/>
                  </a:cubicBezTo>
                  <a:lnTo>
                    <a:pt x="132541" y="76661"/>
                  </a:lnTo>
                  <a:lnTo>
                    <a:pt x="116666" y="100791"/>
                  </a:lnTo>
                  <a:lnTo>
                    <a:pt x="4906" y="25861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1D3AED9-11A6-1D20-FB78-F60E711CDACD}"/>
                </a:ext>
              </a:extLst>
            </p:cNvPr>
            <p:cNvSpPr/>
            <p:nvPr/>
          </p:nvSpPr>
          <p:spPr>
            <a:xfrm>
              <a:off x="2802254" y="5337175"/>
              <a:ext cx="733425" cy="372745"/>
            </a:xfrm>
            <a:custGeom>
              <a:avLst/>
              <a:gdLst>
                <a:gd name="connsiteX0" fmla="*/ 367030 w 733425"/>
                <a:gd name="connsiteY0" fmla="*/ 0 h 372745"/>
                <a:gd name="connsiteX1" fmla="*/ 733425 w 733425"/>
                <a:gd name="connsiteY1" fmla="*/ 372745 h 372745"/>
                <a:gd name="connsiteX2" fmla="*/ 0 w 733425"/>
                <a:gd name="connsiteY2" fmla="*/ 372745 h 372745"/>
                <a:gd name="connsiteX3" fmla="*/ 366395 w 733425"/>
                <a:gd name="connsiteY3" fmla="*/ 0 h 3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425" h="372745">
                  <a:moveTo>
                    <a:pt x="367030" y="0"/>
                  </a:moveTo>
                  <a:lnTo>
                    <a:pt x="733425" y="372745"/>
                  </a:lnTo>
                  <a:lnTo>
                    <a:pt x="0" y="372745"/>
                  </a:lnTo>
                  <a:lnTo>
                    <a:pt x="36639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A22E067-ED7E-6EF9-B58D-8BF6D728CE77}"/>
                </a:ext>
              </a:extLst>
            </p:cNvPr>
            <p:cNvSpPr/>
            <p:nvPr/>
          </p:nvSpPr>
          <p:spPr>
            <a:xfrm>
              <a:off x="2213610" y="4518659"/>
              <a:ext cx="546100" cy="160655"/>
            </a:xfrm>
            <a:custGeom>
              <a:avLst/>
              <a:gdLst>
                <a:gd name="connsiteX0" fmla="*/ 0 w 546100"/>
                <a:gd name="connsiteY0" fmla="*/ 11430 h 160655"/>
                <a:gd name="connsiteX1" fmla="*/ 11430 w 546100"/>
                <a:gd name="connsiteY1" fmla="*/ 0 h 160655"/>
                <a:gd name="connsiteX2" fmla="*/ 534670 w 546100"/>
                <a:gd name="connsiteY2" fmla="*/ 0 h 160655"/>
                <a:gd name="connsiteX3" fmla="*/ 546100 w 546100"/>
                <a:gd name="connsiteY3" fmla="*/ 11430 h 160655"/>
                <a:gd name="connsiteX4" fmla="*/ 546100 w 546100"/>
                <a:gd name="connsiteY4" fmla="*/ 160655 h 160655"/>
                <a:gd name="connsiteX5" fmla="*/ 0 w 546100"/>
                <a:gd name="connsiteY5" fmla="*/ 160655 h 160655"/>
                <a:gd name="connsiteX6" fmla="*/ 0 w 546100"/>
                <a:gd name="connsiteY6" fmla="*/ 11430 h 160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6100" h="16065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534670" y="0"/>
                  </a:lnTo>
                  <a:cubicBezTo>
                    <a:pt x="541020" y="0"/>
                    <a:pt x="546100" y="5080"/>
                    <a:pt x="546100" y="11430"/>
                  </a:cubicBezTo>
                  <a:lnTo>
                    <a:pt x="546100" y="160655"/>
                  </a:lnTo>
                  <a:lnTo>
                    <a:pt x="0" y="160655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657382A-9A47-C9D7-E61D-3E8C03AF95EB}"/>
                </a:ext>
              </a:extLst>
            </p:cNvPr>
            <p:cNvSpPr/>
            <p:nvPr/>
          </p:nvSpPr>
          <p:spPr>
            <a:xfrm>
              <a:off x="3592829" y="4518659"/>
              <a:ext cx="546100" cy="160655"/>
            </a:xfrm>
            <a:custGeom>
              <a:avLst/>
              <a:gdLst>
                <a:gd name="connsiteX0" fmla="*/ 0 w 546100"/>
                <a:gd name="connsiteY0" fmla="*/ 11430 h 160655"/>
                <a:gd name="connsiteX1" fmla="*/ 11430 w 546100"/>
                <a:gd name="connsiteY1" fmla="*/ 0 h 160655"/>
                <a:gd name="connsiteX2" fmla="*/ 534670 w 546100"/>
                <a:gd name="connsiteY2" fmla="*/ 0 h 160655"/>
                <a:gd name="connsiteX3" fmla="*/ 546100 w 546100"/>
                <a:gd name="connsiteY3" fmla="*/ 11430 h 160655"/>
                <a:gd name="connsiteX4" fmla="*/ 546100 w 546100"/>
                <a:gd name="connsiteY4" fmla="*/ 160655 h 160655"/>
                <a:gd name="connsiteX5" fmla="*/ 0 w 546100"/>
                <a:gd name="connsiteY5" fmla="*/ 160655 h 160655"/>
                <a:gd name="connsiteX6" fmla="*/ 0 w 546100"/>
                <a:gd name="connsiteY6" fmla="*/ 11430 h 160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6100" h="16065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534670" y="0"/>
                  </a:lnTo>
                  <a:cubicBezTo>
                    <a:pt x="541020" y="0"/>
                    <a:pt x="546100" y="5080"/>
                    <a:pt x="546100" y="11430"/>
                  </a:cubicBezTo>
                  <a:lnTo>
                    <a:pt x="546100" y="160655"/>
                  </a:lnTo>
                  <a:lnTo>
                    <a:pt x="0" y="160655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A934A47-4502-1C09-A87A-17D61E76C3DD}"/>
                </a:ext>
              </a:extLst>
            </p:cNvPr>
            <p:cNvSpPr/>
            <p:nvPr/>
          </p:nvSpPr>
          <p:spPr>
            <a:xfrm>
              <a:off x="2143760" y="4679950"/>
              <a:ext cx="2064385" cy="2183130"/>
            </a:xfrm>
            <a:custGeom>
              <a:avLst/>
              <a:gdLst>
                <a:gd name="connsiteX0" fmla="*/ 674370 w 2064385"/>
                <a:gd name="connsiteY0" fmla="*/ 0 h 2183130"/>
                <a:gd name="connsiteX1" fmla="*/ 685800 w 2064385"/>
                <a:gd name="connsiteY1" fmla="*/ 11430 h 2183130"/>
                <a:gd name="connsiteX2" fmla="*/ 685800 w 2064385"/>
                <a:gd name="connsiteY2" fmla="*/ 902970 h 2183130"/>
                <a:gd name="connsiteX3" fmla="*/ 1378585 w 2064385"/>
                <a:gd name="connsiteY3" fmla="*/ 902970 h 2183130"/>
                <a:gd name="connsiteX4" fmla="*/ 1378585 w 2064385"/>
                <a:gd name="connsiteY4" fmla="*/ 11430 h 2183130"/>
                <a:gd name="connsiteX5" fmla="*/ 1390015 w 2064385"/>
                <a:gd name="connsiteY5" fmla="*/ 0 h 2183130"/>
                <a:gd name="connsiteX6" fmla="*/ 2052955 w 2064385"/>
                <a:gd name="connsiteY6" fmla="*/ 0 h 2183130"/>
                <a:gd name="connsiteX7" fmla="*/ 2064385 w 2064385"/>
                <a:gd name="connsiteY7" fmla="*/ 11430 h 2183130"/>
                <a:gd name="connsiteX8" fmla="*/ 2064385 w 2064385"/>
                <a:gd name="connsiteY8" fmla="*/ 2171700 h 2183130"/>
                <a:gd name="connsiteX9" fmla="*/ 2052955 w 2064385"/>
                <a:gd name="connsiteY9" fmla="*/ 2183130 h 2183130"/>
                <a:gd name="connsiteX10" fmla="*/ 1390015 w 2064385"/>
                <a:gd name="connsiteY10" fmla="*/ 2183130 h 2183130"/>
                <a:gd name="connsiteX11" fmla="*/ 1378585 w 2064385"/>
                <a:gd name="connsiteY11" fmla="*/ 2171700 h 2183130"/>
                <a:gd name="connsiteX12" fmla="*/ 1378585 w 2064385"/>
                <a:gd name="connsiteY12" fmla="*/ 2183130 h 2183130"/>
                <a:gd name="connsiteX13" fmla="*/ 685800 w 2064385"/>
                <a:gd name="connsiteY13" fmla="*/ 2183130 h 2183130"/>
                <a:gd name="connsiteX14" fmla="*/ 685800 w 2064385"/>
                <a:gd name="connsiteY14" fmla="*/ 2171700 h 2183130"/>
                <a:gd name="connsiteX15" fmla="*/ 674370 w 2064385"/>
                <a:gd name="connsiteY15" fmla="*/ 2183130 h 2183130"/>
                <a:gd name="connsiteX16" fmla="*/ 11430 w 2064385"/>
                <a:gd name="connsiteY16" fmla="*/ 2183130 h 2183130"/>
                <a:gd name="connsiteX17" fmla="*/ 0 w 2064385"/>
                <a:gd name="connsiteY17" fmla="*/ 2171700 h 2183130"/>
                <a:gd name="connsiteX18" fmla="*/ 0 w 2064385"/>
                <a:gd name="connsiteY18" fmla="*/ 11430 h 2183130"/>
                <a:gd name="connsiteX19" fmla="*/ 11430 w 2064385"/>
                <a:gd name="connsiteY19" fmla="*/ 0 h 2183130"/>
                <a:gd name="connsiteX20" fmla="*/ 674370 w 2064385"/>
                <a:gd name="connsiteY20" fmla="*/ 0 h 2183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64385" h="2183130">
                  <a:moveTo>
                    <a:pt x="674370" y="0"/>
                  </a:moveTo>
                  <a:cubicBezTo>
                    <a:pt x="680720" y="0"/>
                    <a:pt x="685800" y="5080"/>
                    <a:pt x="685800" y="11430"/>
                  </a:cubicBezTo>
                  <a:lnTo>
                    <a:pt x="685800" y="902970"/>
                  </a:lnTo>
                  <a:lnTo>
                    <a:pt x="1378585" y="902970"/>
                  </a:lnTo>
                  <a:lnTo>
                    <a:pt x="1378585" y="11430"/>
                  </a:lnTo>
                  <a:cubicBezTo>
                    <a:pt x="1378585" y="5080"/>
                    <a:pt x="1383665" y="0"/>
                    <a:pt x="1390015" y="0"/>
                  </a:cubicBezTo>
                  <a:lnTo>
                    <a:pt x="2052955" y="0"/>
                  </a:lnTo>
                  <a:cubicBezTo>
                    <a:pt x="2059305" y="0"/>
                    <a:pt x="2064385" y="5080"/>
                    <a:pt x="2064385" y="11430"/>
                  </a:cubicBezTo>
                  <a:lnTo>
                    <a:pt x="2064385" y="2171700"/>
                  </a:lnTo>
                  <a:cubicBezTo>
                    <a:pt x="2064385" y="2178050"/>
                    <a:pt x="2059305" y="2183130"/>
                    <a:pt x="2052955" y="2183130"/>
                  </a:cubicBezTo>
                  <a:lnTo>
                    <a:pt x="1390015" y="2183130"/>
                  </a:lnTo>
                  <a:cubicBezTo>
                    <a:pt x="1383665" y="2183130"/>
                    <a:pt x="1378585" y="2178050"/>
                    <a:pt x="1378585" y="2171700"/>
                  </a:cubicBezTo>
                  <a:lnTo>
                    <a:pt x="1378585" y="2183130"/>
                  </a:lnTo>
                  <a:lnTo>
                    <a:pt x="685800" y="2183130"/>
                  </a:lnTo>
                  <a:lnTo>
                    <a:pt x="685800" y="2171700"/>
                  </a:lnTo>
                  <a:cubicBezTo>
                    <a:pt x="685800" y="2178050"/>
                    <a:pt x="680720" y="2183130"/>
                    <a:pt x="674370" y="2183130"/>
                  </a:cubicBezTo>
                  <a:lnTo>
                    <a:pt x="11430" y="2183130"/>
                  </a:lnTo>
                  <a:cubicBezTo>
                    <a:pt x="5080" y="2183130"/>
                    <a:pt x="0" y="2178050"/>
                    <a:pt x="0" y="2171700"/>
                  </a:cubicBezTo>
                  <a:lnTo>
                    <a:pt x="0" y="11430"/>
                  </a:lnTo>
                  <a:cubicBezTo>
                    <a:pt x="0" y="5080"/>
                    <a:pt x="5080" y="0"/>
                    <a:pt x="11430" y="0"/>
                  </a:cubicBezTo>
                  <a:lnTo>
                    <a:pt x="67437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AB844B4-1F6D-9781-7AF0-84CA10673050}"/>
                </a:ext>
              </a:extLst>
            </p:cNvPr>
            <p:cNvSpPr/>
            <p:nvPr/>
          </p:nvSpPr>
          <p:spPr>
            <a:xfrm>
              <a:off x="2059939" y="5526404"/>
              <a:ext cx="2232660" cy="111760"/>
            </a:xfrm>
            <a:custGeom>
              <a:avLst/>
              <a:gdLst>
                <a:gd name="connsiteX0" fmla="*/ 0 w 2232660"/>
                <a:gd name="connsiteY0" fmla="*/ 11430 h 111760"/>
                <a:gd name="connsiteX1" fmla="*/ 11430 w 2232660"/>
                <a:gd name="connsiteY1" fmla="*/ 0 h 111760"/>
                <a:gd name="connsiteX2" fmla="*/ 2221230 w 2232660"/>
                <a:gd name="connsiteY2" fmla="*/ 0 h 111760"/>
                <a:gd name="connsiteX3" fmla="*/ 2232660 w 2232660"/>
                <a:gd name="connsiteY3" fmla="*/ 11430 h 111760"/>
                <a:gd name="connsiteX4" fmla="*/ 2232660 w 2232660"/>
                <a:gd name="connsiteY4" fmla="*/ 100330 h 111760"/>
                <a:gd name="connsiteX5" fmla="*/ 2221230 w 2232660"/>
                <a:gd name="connsiteY5" fmla="*/ 111760 h 111760"/>
                <a:gd name="connsiteX6" fmla="*/ 11430 w 2232660"/>
                <a:gd name="connsiteY6" fmla="*/ 111760 h 111760"/>
                <a:gd name="connsiteX7" fmla="*/ 0 w 2232660"/>
                <a:gd name="connsiteY7" fmla="*/ 100330 h 111760"/>
                <a:gd name="connsiteX8" fmla="*/ 0 w 2232660"/>
                <a:gd name="connsiteY8" fmla="*/ 11430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2660" h="11176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21230" y="0"/>
                  </a:lnTo>
                  <a:cubicBezTo>
                    <a:pt x="2227580" y="0"/>
                    <a:pt x="2232660" y="5080"/>
                    <a:pt x="2232660" y="11430"/>
                  </a:cubicBezTo>
                  <a:lnTo>
                    <a:pt x="2232660" y="100330"/>
                  </a:lnTo>
                  <a:cubicBezTo>
                    <a:pt x="2232660" y="106680"/>
                    <a:pt x="2227580" y="111760"/>
                    <a:pt x="2221230" y="111760"/>
                  </a:cubicBezTo>
                  <a:lnTo>
                    <a:pt x="11430" y="111760"/>
                  </a:lnTo>
                  <a:cubicBezTo>
                    <a:pt x="5080" y="111760"/>
                    <a:pt x="0" y="106680"/>
                    <a:pt x="0" y="100330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0D8938F-563C-1076-9C39-8D7F0188676B}"/>
                </a:ext>
              </a:extLst>
            </p:cNvPr>
            <p:cNvSpPr/>
            <p:nvPr/>
          </p:nvSpPr>
          <p:spPr>
            <a:xfrm>
              <a:off x="2059939" y="6170295"/>
              <a:ext cx="2232660" cy="104775"/>
            </a:xfrm>
            <a:custGeom>
              <a:avLst/>
              <a:gdLst>
                <a:gd name="connsiteX0" fmla="*/ 0 w 2232660"/>
                <a:gd name="connsiteY0" fmla="*/ 11430 h 104775"/>
                <a:gd name="connsiteX1" fmla="*/ 11430 w 2232660"/>
                <a:gd name="connsiteY1" fmla="*/ 0 h 104775"/>
                <a:gd name="connsiteX2" fmla="*/ 2221230 w 2232660"/>
                <a:gd name="connsiteY2" fmla="*/ 0 h 104775"/>
                <a:gd name="connsiteX3" fmla="*/ 2232660 w 2232660"/>
                <a:gd name="connsiteY3" fmla="*/ 11430 h 104775"/>
                <a:gd name="connsiteX4" fmla="*/ 2232660 w 2232660"/>
                <a:gd name="connsiteY4" fmla="*/ 93345 h 104775"/>
                <a:gd name="connsiteX5" fmla="*/ 2221230 w 2232660"/>
                <a:gd name="connsiteY5" fmla="*/ 104775 h 104775"/>
                <a:gd name="connsiteX6" fmla="*/ 11430 w 2232660"/>
                <a:gd name="connsiteY6" fmla="*/ 104775 h 104775"/>
                <a:gd name="connsiteX7" fmla="*/ 0 w 2232660"/>
                <a:gd name="connsiteY7" fmla="*/ 93345 h 104775"/>
                <a:gd name="connsiteX8" fmla="*/ 0 w 2232660"/>
                <a:gd name="connsiteY8" fmla="*/ 1143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2660" h="10477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21230" y="0"/>
                  </a:lnTo>
                  <a:cubicBezTo>
                    <a:pt x="2227580" y="0"/>
                    <a:pt x="2232660" y="5080"/>
                    <a:pt x="2232660" y="11430"/>
                  </a:cubicBezTo>
                  <a:lnTo>
                    <a:pt x="2232660" y="93345"/>
                  </a:lnTo>
                  <a:cubicBezTo>
                    <a:pt x="2232660" y="99695"/>
                    <a:pt x="2227580" y="104775"/>
                    <a:pt x="2221230" y="104775"/>
                  </a:cubicBezTo>
                  <a:lnTo>
                    <a:pt x="11430" y="104775"/>
                  </a:lnTo>
                  <a:cubicBezTo>
                    <a:pt x="5080" y="104775"/>
                    <a:pt x="0" y="99695"/>
                    <a:pt x="0" y="933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6C4BD3A-8C2E-6E22-A169-22FF8540D998}"/>
                </a:ext>
              </a:extLst>
            </p:cNvPr>
            <p:cNvSpPr/>
            <p:nvPr/>
          </p:nvSpPr>
          <p:spPr>
            <a:xfrm>
              <a:off x="2059939" y="6751319"/>
              <a:ext cx="2232660" cy="111760"/>
            </a:xfrm>
            <a:custGeom>
              <a:avLst/>
              <a:gdLst>
                <a:gd name="connsiteX0" fmla="*/ 0 w 2232660"/>
                <a:gd name="connsiteY0" fmla="*/ 11430 h 111760"/>
                <a:gd name="connsiteX1" fmla="*/ 11430 w 2232660"/>
                <a:gd name="connsiteY1" fmla="*/ 0 h 111760"/>
                <a:gd name="connsiteX2" fmla="*/ 2221230 w 2232660"/>
                <a:gd name="connsiteY2" fmla="*/ 0 h 111760"/>
                <a:gd name="connsiteX3" fmla="*/ 2232660 w 2232660"/>
                <a:gd name="connsiteY3" fmla="*/ 11430 h 111760"/>
                <a:gd name="connsiteX4" fmla="*/ 2232660 w 2232660"/>
                <a:gd name="connsiteY4" fmla="*/ 111761 h 111760"/>
                <a:gd name="connsiteX5" fmla="*/ 0 w 2232660"/>
                <a:gd name="connsiteY5" fmla="*/ 111761 h 111760"/>
                <a:gd name="connsiteX6" fmla="*/ 0 w 2232660"/>
                <a:gd name="connsiteY6" fmla="*/ 11430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32660" h="11176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21230" y="0"/>
                  </a:lnTo>
                  <a:cubicBezTo>
                    <a:pt x="2227580" y="0"/>
                    <a:pt x="2232660" y="5080"/>
                    <a:pt x="2232660" y="11430"/>
                  </a:cubicBezTo>
                  <a:lnTo>
                    <a:pt x="2232660" y="111761"/>
                  </a:lnTo>
                  <a:lnTo>
                    <a:pt x="0" y="111761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493C19F-3F35-4A6F-1C66-39EDD74345DE}"/>
                </a:ext>
              </a:extLst>
            </p:cNvPr>
            <p:cNvSpPr/>
            <p:nvPr/>
          </p:nvSpPr>
          <p:spPr>
            <a:xfrm>
              <a:off x="2059939" y="5169534"/>
              <a:ext cx="2232660" cy="104775"/>
            </a:xfrm>
            <a:custGeom>
              <a:avLst/>
              <a:gdLst>
                <a:gd name="connsiteX0" fmla="*/ 0 w 2232660"/>
                <a:gd name="connsiteY0" fmla="*/ 11430 h 104775"/>
                <a:gd name="connsiteX1" fmla="*/ 11430 w 2232660"/>
                <a:gd name="connsiteY1" fmla="*/ 0 h 104775"/>
                <a:gd name="connsiteX2" fmla="*/ 2221230 w 2232660"/>
                <a:gd name="connsiteY2" fmla="*/ 0 h 104775"/>
                <a:gd name="connsiteX3" fmla="*/ 2232660 w 2232660"/>
                <a:gd name="connsiteY3" fmla="*/ 11430 h 104775"/>
                <a:gd name="connsiteX4" fmla="*/ 2232660 w 2232660"/>
                <a:gd name="connsiteY4" fmla="*/ 93345 h 104775"/>
                <a:gd name="connsiteX5" fmla="*/ 2221230 w 2232660"/>
                <a:gd name="connsiteY5" fmla="*/ 104775 h 104775"/>
                <a:gd name="connsiteX6" fmla="*/ 11430 w 2232660"/>
                <a:gd name="connsiteY6" fmla="*/ 104775 h 104775"/>
                <a:gd name="connsiteX7" fmla="*/ 0 w 2232660"/>
                <a:gd name="connsiteY7" fmla="*/ 93345 h 104775"/>
                <a:gd name="connsiteX8" fmla="*/ 0 w 2232660"/>
                <a:gd name="connsiteY8" fmla="*/ 1143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2660" h="10477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21230" y="0"/>
                  </a:lnTo>
                  <a:cubicBezTo>
                    <a:pt x="2227580" y="0"/>
                    <a:pt x="2232660" y="5080"/>
                    <a:pt x="2232660" y="11430"/>
                  </a:cubicBezTo>
                  <a:lnTo>
                    <a:pt x="2232660" y="93345"/>
                  </a:lnTo>
                  <a:cubicBezTo>
                    <a:pt x="2232660" y="99695"/>
                    <a:pt x="2227580" y="104775"/>
                    <a:pt x="2221230" y="104775"/>
                  </a:cubicBezTo>
                  <a:lnTo>
                    <a:pt x="11430" y="104775"/>
                  </a:lnTo>
                  <a:cubicBezTo>
                    <a:pt x="5080" y="104775"/>
                    <a:pt x="0" y="99695"/>
                    <a:pt x="0" y="933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77A2AB2-49A4-F235-3CD6-810E65F22F25}"/>
                </a:ext>
              </a:extLst>
            </p:cNvPr>
            <p:cNvSpPr/>
            <p:nvPr/>
          </p:nvSpPr>
          <p:spPr>
            <a:xfrm>
              <a:off x="3018789" y="5736590"/>
              <a:ext cx="314960" cy="342900"/>
            </a:xfrm>
            <a:custGeom>
              <a:avLst/>
              <a:gdLst>
                <a:gd name="connsiteX0" fmla="*/ 314960 w 314960"/>
                <a:gd name="connsiteY0" fmla="*/ 171450 h 342900"/>
                <a:gd name="connsiteX1" fmla="*/ 157480 w 314960"/>
                <a:gd name="connsiteY1" fmla="*/ 342900 h 342900"/>
                <a:gd name="connsiteX2" fmla="*/ 0 w 314960"/>
                <a:gd name="connsiteY2" fmla="*/ 171450 h 342900"/>
                <a:gd name="connsiteX3" fmla="*/ 157480 w 314960"/>
                <a:gd name="connsiteY3" fmla="*/ 0 h 342900"/>
                <a:gd name="connsiteX4" fmla="*/ 314960 w 314960"/>
                <a:gd name="connsiteY4" fmla="*/ 17145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960" h="342900">
                  <a:moveTo>
                    <a:pt x="314960" y="171450"/>
                  </a:moveTo>
                  <a:cubicBezTo>
                    <a:pt x="314960" y="266065"/>
                    <a:pt x="244475" y="342900"/>
                    <a:pt x="157480" y="342900"/>
                  </a:cubicBezTo>
                  <a:cubicBezTo>
                    <a:pt x="70485" y="342900"/>
                    <a:pt x="0" y="266065"/>
                    <a:pt x="0" y="171450"/>
                  </a:cubicBezTo>
                  <a:cubicBezTo>
                    <a:pt x="0" y="76835"/>
                    <a:pt x="70485" y="0"/>
                    <a:pt x="157480" y="0"/>
                  </a:cubicBezTo>
                  <a:cubicBezTo>
                    <a:pt x="244475" y="0"/>
                    <a:pt x="314960" y="76835"/>
                    <a:pt x="314960" y="171450"/>
                  </a:cubicBez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AC459F0-AA0C-8A3E-AEAF-4D5DDC560EC2}"/>
                </a:ext>
              </a:extLst>
            </p:cNvPr>
            <p:cNvSpPr/>
            <p:nvPr/>
          </p:nvSpPr>
          <p:spPr>
            <a:xfrm>
              <a:off x="2312035" y="6344920"/>
              <a:ext cx="342900" cy="461645"/>
            </a:xfrm>
            <a:custGeom>
              <a:avLst/>
              <a:gdLst>
                <a:gd name="connsiteX0" fmla="*/ 0 w 342900"/>
                <a:gd name="connsiteY0" fmla="*/ 171450 h 461645"/>
                <a:gd name="connsiteX1" fmla="*/ 171450 w 342900"/>
                <a:gd name="connsiteY1" fmla="*/ 0 h 461645"/>
                <a:gd name="connsiteX2" fmla="*/ 342900 w 342900"/>
                <a:gd name="connsiteY2" fmla="*/ 171450 h 461645"/>
                <a:gd name="connsiteX3" fmla="*/ 342900 w 342900"/>
                <a:gd name="connsiteY3" fmla="*/ 461645 h 461645"/>
                <a:gd name="connsiteX4" fmla="*/ 0 w 342900"/>
                <a:gd name="connsiteY4" fmla="*/ 461645 h 461645"/>
                <a:gd name="connsiteX5" fmla="*/ 0 w 342900"/>
                <a:gd name="connsiteY5" fmla="*/ 171450 h 461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900" h="461645">
                  <a:moveTo>
                    <a:pt x="0" y="171450"/>
                  </a:moveTo>
                  <a:cubicBezTo>
                    <a:pt x="0" y="76835"/>
                    <a:pt x="76835" y="0"/>
                    <a:pt x="171450" y="0"/>
                  </a:cubicBezTo>
                  <a:cubicBezTo>
                    <a:pt x="266065" y="0"/>
                    <a:pt x="342900" y="76835"/>
                    <a:pt x="342900" y="171450"/>
                  </a:cubicBezTo>
                  <a:lnTo>
                    <a:pt x="342900" y="461645"/>
                  </a:lnTo>
                  <a:lnTo>
                    <a:pt x="0" y="461645"/>
                  </a:lnTo>
                  <a:lnTo>
                    <a:pt x="0" y="17145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09A8AAB-FA26-4064-F86E-C489C591374A}"/>
                </a:ext>
              </a:extLst>
            </p:cNvPr>
            <p:cNvSpPr/>
            <p:nvPr/>
          </p:nvSpPr>
          <p:spPr>
            <a:xfrm>
              <a:off x="2332354" y="5792470"/>
              <a:ext cx="307975" cy="398779"/>
            </a:xfrm>
            <a:custGeom>
              <a:avLst/>
              <a:gdLst>
                <a:gd name="connsiteX0" fmla="*/ 635 w 307975"/>
                <a:gd name="connsiteY0" fmla="*/ 153670 h 398779"/>
                <a:gd name="connsiteX1" fmla="*/ 154305 w 307975"/>
                <a:gd name="connsiteY1" fmla="*/ 0 h 398779"/>
                <a:gd name="connsiteX2" fmla="*/ 307975 w 307975"/>
                <a:gd name="connsiteY2" fmla="*/ 153670 h 398779"/>
                <a:gd name="connsiteX3" fmla="*/ 307975 w 307975"/>
                <a:gd name="connsiteY3" fmla="*/ 398780 h 398779"/>
                <a:gd name="connsiteX4" fmla="*/ 0 w 307975"/>
                <a:gd name="connsiteY4" fmla="*/ 398780 h 398779"/>
                <a:gd name="connsiteX5" fmla="*/ 0 w 307975"/>
                <a:gd name="connsiteY5" fmla="*/ 153670 h 398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7975" h="398779">
                  <a:moveTo>
                    <a:pt x="635" y="153670"/>
                  </a:moveTo>
                  <a:cubicBezTo>
                    <a:pt x="635" y="68580"/>
                    <a:pt x="69850" y="0"/>
                    <a:pt x="154305" y="0"/>
                  </a:cubicBezTo>
                  <a:cubicBezTo>
                    <a:pt x="238760" y="0"/>
                    <a:pt x="307975" y="69215"/>
                    <a:pt x="307975" y="153670"/>
                  </a:cubicBezTo>
                  <a:lnTo>
                    <a:pt x="307975" y="398780"/>
                  </a:lnTo>
                  <a:lnTo>
                    <a:pt x="0" y="398780"/>
                  </a:lnTo>
                  <a:lnTo>
                    <a:pt x="0" y="15367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4DC3386-6D72-050B-07AF-65FBDEC90373}"/>
                </a:ext>
              </a:extLst>
            </p:cNvPr>
            <p:cNvSpPr/>
            <p:nvPr/>
          </p:nvSpPr>
          <p:spPr>
            <a:xfrm>
              <a:off x="2395854" y="4728209"/>
              <a:ext cx="189230" cy="441325"/>
            </a:xfrm>
            <a:custGeom>
              <a:avLst/>
              <a:gdLst>
                <a:gd name="connsiteX0" fmla="*/ 0 w 189230"/>
                <a:gd name="connsiteY0" fmla="*/ 94615 h 441325"/>
                <a:gd name="connsiteX1" fmla="*/ 94615 w 189230"/>
                <a:gd name="connsiteY1" fmla="*/ 0 h 441325"/>
                <a:gd name="connsiteX2" fmla="*/ 189230 w 189230"/>
                <a:gd name="connsiteY2" fmla="*/ 94615 h 441325"/>
                <a:gd name="connsiteX3" fmla="*/ 189230 w 189230"/>
                <a:gd name="connsiteY3" fmla="*/ 441325 h 441325"/>
                <a:gd name="connsiteX4" fmla="*/ 0 w 189230"/>
                <a:gd name="connsiteY4" fmla="*/ 441325 h 441325"/>
                <a:gd name="connsiteX5" fmla="*/ 0 w 189230"/>
                <a:gd name="connsiteY5" fmla="*/ 94615 h 441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9230" h="441325">
                  <a:moveTo>
                    <a:pt x="0" y="94615"/>
                  </a:moveTo>
                  <a:cubicBezTo>
                    <a:pt x="0" y="42545"/>
                    <a:pt x="42545" y="0"/>
                    <a:pt x="94615" y="0"/>
                  </a:cubicBezTo>
                  <a:cubicBezTo>
                    <a:pt x="146685" y="0"/>
                    <a:pt x="189230" y="42545"/>
                    <a:pt x="189230" y="94615"/>
                  </a:cubicBezTo>
                  <a:lnTo>
                    <a:pt x="189230" y="441325"/>
                  </a:lnTo>
                  <a:lnTo>
                    <a:pt x="0" y="441325"/>
                  </a:lnTo>
                  <a:lnTo>
                    <a:pt x="0" y="9461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9A94682-692C-1112-B4DD-E6DB97FF538D}"/>
                </a:ext>
              </a:extLst>
            </p:cNvPr>
            <p:cNvSpPr/>
            <p:nvPr/>
          </p:nvSpPr>
          <p:spPr>
            <a:xfrm>
              <a:off x="3774440" y="4728209"/>
              <a:ext cx="189229" cy="441325"/>
            </a:xfrm>
            <a:custGeom>
              <a:avLst/>
              <a:gdLst>
                <a:gd name="connsiteX0" fmla="*/ 0 w 189229"/>
                <a:gd name="connsiteY0" fmla="*/ 94615 h 441325"/>
                <a:gd name="connsiteX1" fmla="*/ 94615 w 189229"/>
                <a:gd name="connsiteY1" fmla="*/ 0 h 441325"/>
                <a:gd name="connsiteX2" fmla="*/ 189230 w 189229"/>
                <a:gd name="connsiteY2" fmla="*/ 94615 h 441325"/>
                <a:gd name="connsiteX3" fmla="*/ 189230 w 189229"/>
                <a:gd name="connsiteY3" fmla="*/ 441325 h 441325"/>
                <a:gd name="connsiteX4" fmla="*/ 0 w 189229"/>
                <a:gd name="connsiteY4" fmla="*/ 441325 h 441325"/>
                <a:gd name="connsiteX5" fmla="*/ 0 w 189229"/>
                <a:gd name="connsiteY5" fmla="*/ 94615 h 441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9229" h="441325">
                  <a:moveTo>
                    <a:pt x="0" y="94615"/>
                  </a:moveTo>
                  <a:cubicBezTo>
                    <a:pt x="0" y="42545"/>
                    <a:pt x="42545" y="0"/>
                    <a:pt x="94615" y="0"/>
                  </a:cubicBezTo>
                  <a:cubicBezTo>
                    <a:pt x="146685" y="0"/>
                    <a:pt x="189230" y="42545"/>
                    <a:pt x="189230" y="94615"/>
                  </a:cubicBezTo>
                  <a:lnTo>
                    <a:pt x="189230" y="441325"/>
                  </a:lnTo>
                  <a:lnTo>
                    <a:pt x="0" y="441325"/>
                  </a:lnTo>
                  <a:lnTo>
                    <a:pt x="0" y="9461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7061CC9-0014-C777-7170-8B59BB9332A1}"/>
                </a:ext>
              </a:extLst>
            </p:cNvPr>
            <p:cNvSpPr/>
            <p:nvPr/>
          </p:nvSpPr>
          <p:spPr>
            <a:xfrm>
              <a:off x="3710940" y="5792470"/>
              <a:ext cx="307975" cy="398779"/>
            </a:xfrm>
            <a:custGeom>
              <a:avLst/>
              <a:gdLst>
                <a:gd name="connsiteX0" fmla="*/ 635 w 307975"/>
                <a:gd name="connsiteY0" fmla="*/ 153670 h 398779"/>
                <a:gd name="connsiteX1" fmla="*/ 154305 w 307975"/>
                <a:gd name="connsiteY1" fmla="*/ 0 h 398779"/>
                <a:gd name="connsiteX2" fmla="*/ 307975 w 307975"/>
                <a:gd name="connsiteY2" fmla="*/ 153670 h 398779"/>
                <a:gd name="connsiteX3" fmla="*/ 307975 w 307975"/>
                <a:gd name="connsiteY3" fmla="*/ 398780 h 398779"/>
                <a:gd name="connsiteX4" fmla="*/ 0 w 307975"/>
                <a:gd name="connsiteY4" fmla="*/ 398780 h 398779"/>
                <a:gd name="connsiteX5" fmla="*/ 0 w 307975"/>
                <a:gd name="connsiteY5" fmla="*/ 153670 h 398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7975" h="398779">
                  <a:moveTo>
                    <a:pt x="635" y="153670"/>
                  </a:moveTo>
                  <a:cubicBezTo>
                    <a:pt x="635" y="68580"/>
                    <a:pt x="69850" y="0"/>
                    <a:pt x="154305" y="0"/>
                  </a:cubicBezTo>
                  <a:cubicBezTo>
                    <a:pt x="238760" y="0"/>
                    <a:pt x="307975" y="69215"/>
                    <a:pt x="307975" y="153670"/>
                  </a:cubicBezTo>
                  <a:lnTo>
                    <a:pt x="307975" y="398780"/>
                  </a:lnTo>
                  <a:lnTo>
                    <a:pt x="0" y="398780"/>
                  </a:lnTo>
                  <a:lnTo>
                    <a:pt x="0" y="15367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0E63031-F9E9-9F54-C3D8-F919BAF57BB2}"/>
                </a:ext>
              </a:extLst>
            </p:cNvPr>
            <p:cNvSpPr/>
            <p:nvPr/>
          </p:nvSpPr>
          <p:spPr>
            <a:xfrm>
              <a:off x="3004820" y="6344920"/>
              <a:ext cx="335914" cy="462279"/>
            </a:xfrm>
            <a:custGeom>
              <a:avLst/>
              <a:gdLst>
                <a:gd name="connsiteX0" fmla="*/ 0 w 335914"/>
                <a:gd name="connsiteY0" fmla="*/ 168275 h 462279"/>
                <a:gd name="connsiteX1" fmla="*/ 168275 w 335914"/>
                <a:gd name="connsiteY1" fmla="*/ 0 h 462279"/>
                <a:gd name="connsiteX2" fmla="*/ 335915 w 335914"/>
                <a:gd name="connsiteY2" fmla="*/ 168275 h 462279"/>
                <a:gd name="connsiteX3" fmla="*/ 335915 w 335914"/>
                <a:gd name="connsiteY3" fmla="*/ 462280 h 462279"/>
                <a:gd name="connsiteX4" fmla="*/ 0 w 335914"/>
                <a:gd name="connsiteY4" fmla="*/ 462280 h 462279"/>
                <a:gd name="connsiteX5" fmla="*/ 0 w 335914"/>
                <a:gd name="connsiteY5" fmla="*/ 168275 h 462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5914" h="462279">
                  <a:moveTo>
                    <a:pt x="0" y="168275"/>
                  </a:moveTo>
                  <a:cubicBezTo>
                    <a:pt x="0" y="75565"/>
                    <a:pt x="74930" y="0"/>
                    <a:pt x="168275" y="0"/>
                  </a:cubicBezTo>
                  <a:cubicBezTo>
                    <a:pt x="261620" y="0"/>
                    <a:pt x="335915" y="74930"/>
                    <a:pt x="335915" y="168275"/>
                  </a:cubicBezTo>
                  <a:lnTo>
                    <a:pt x="335915" y="462280"/>
                  </a:lnTo>
                  <a:lnTo>
                    <a:pt x="0" y="462280"/>
                  </a:lnTo>
                  <a:lnTo>
                    <a:pt x="0" y="16827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F7D6D63-B35E-955C-9A26-B3B3AE1BFD34}"/>
                </a:ext>
              </a:extLst>
            </p:cNvPr>
            <p:cNvSpPr/>
            <p:nvPr/>
          </p:nvSpPr>
          <p:spPr>
            <a:xfrm>
              <a:off x="3690620" y="6344920"/>
              <a:ext cx="350520" cy="462279"/>
            </a:xfrm>
            <a:custGeom>
              <a:avLst/>
              <a:gdLst>
                <a:gd name="connsiteX0" fmla="*/ 0 w 350520"/>
                <a:gd name="connsiteY0" fmla="*/ 175260 h 462279"/>
                <a:gd name="connsiteX1" fmla="*/ 175260 w 350520"/>
                <a:gd name="connsiteY1" fmla="*/ 0 h 462279"/>
                <a:gd name="connsiteX2" fmla="*/ 350520 w 350520"/>
                <a:gd name="connsiteY2" fmla="*/ 175260 h 462279"/>
                <a:gd name="connsiteX3" fmla="*/ 350520 w 350520"/>
                <a:gd name="connsiteY3" fmla="*/ 462280 h 462279"/>
                <a:gd name="connsiteX4" fmla="*/ 635 w 350520"/>
                <a:gd name="connsiteY4" fmla="*/ 462280 h 462279"/>
                <a:gd name="connsiteX5" fmla="*/ 635 w 350520"/>
                <a:gd name="connsiteY5" fmla="*/ 175260 h 462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0520" h="462279">
                  <a:moveTo>
                    <a:pt x="0" y="175260"/>
                  </a:moveTo>
                  <a:cubicBezTo>
                    <a:pt x="0" y="78740"/>
                    <a:pt x="78105" y="0"/>
                    <a:pt x="175260" y="0"/>
                  </a:cubicBezTo>
                  <a:cubicBezTo>
                    <a:pt x="272415" y="0"/>
                    <a:pt x="350520" y="78105"/>
                    <a:pt x="350520" y="175260"/>
                  </a:cubicBezTo>
                  <a:lnTo>
                    <a:pt x="350520" y="462280"/>
                  </a:lnTo>
                  <a:lnTo>
                    <a:pt x="635" y="462280"/>
                  </a:lnTo>
                  <a:lnTo>
                    <a:pt x="635" y="17526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42DDFBF-AC0C-C943-B0A2-3B67C899A738}"/>
                </a:ext>
              </a:extLst>
            </p:cNvPr>
            <p:cNvSpPr/>
            <p:nvPr/>
          </p:nvSpPr>
          <p:spPr>
            <a:xfrm>
              <a:off x="3242881" y="5794375"/>
              <a:ext cx="965898" cy="1068763"/>
            </a:xfrm>
            <a:custGeom>
              <a:avLst/>
              <a:gdLst>
                <a:gd name="connsiteX0" fmla="*/ 965898 w 965898"/>
                <a:gd name="connsiteY0" fmla="*/ 0 h 1068763"/>
                <a:gd name="connsiteX1" fmla="*/ 63 w 965898"/>
                <a:gd name="connsiteY1" fmla="*/ 1068705 h 1068763"/>
                <a:gd name="connsiteX2" fmla="*/ 965898 w 965898"/>
                <a:gd name="connsiteY2" fmla="*/ 1067435 h 1068763"/>
                <a:gd name="connsiteX3" fmla="*/ 965898 w 965898"/>
                <a:gd name="connsiteY3" fmla="*/ 0 h 1068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5898" h="1068763">
                  <a:moveTo>
                    <a:pt x="965898" y="0"/>
                  </a:moveTo>
                  <a:cubicBezTo>
                    <a:pt x="566483" y="447040"/>
                    <a:pt x="-6922" y="1075690"/>
                    <a:pt x="63" y="1068705"/>
                  </a:cubicBezTo>
                  <a:lnTo>
                    <a:pt x="965898" y="1067435"/>
                  </a:lnTo>
                  <a:lnTo>
                    <a:pt x="965898" y="0"/>
                  </a:lnTo>
                  <a:close/>
                </a:path>
              </a:pathLst>
            </a:custGeom>
            <a:solidFill>
              <a:srgbClr val="EB9AA0">
                <a:alpha val="2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FDDC488-F07C-79EA-3200-F29BF478FDFE}"/>
                </a:ext>
              </a:extLst>
            </p:cNvPr>
            <p:cNvSpPr/>
            <p:nvPr/>
          </p:nvSpPr>
          <p:spPr>
            <a:xfrm>
              <a:off x="7140575" y="5600065"/>
              <a:ext cx="1760219" cy="1400175"/>
            </a:xfrm>
            <a:custGeom>
              <a:avLst/>
              <a:gdLst>
                <a:gd name="connsiteX0" fmla="*/ 1760220 w 1760219"/>
                <a:gd name="connsiteY0" fmla="*/ 1400175 h 1400175"/>
                <a:gd name="connsiteX1" fmla="*/ 1257300 w 1760219"/>
                <a:gd name="connsiteY1" fmla="*/ 1400175 h 1400175"/>
                <a:gd name="connsiteX2" fmla="*/ 1257300 w 1760219"/>
                <a:gd name="connsiteY2" fmla="*/ 520065 h 1400175"/>
                <a:gd name="connsiteX3" fmla="*/ 880110 w 1760219"/>
                <a:gd name="connsiteY3" fmla="*/ 142875 h 1400175"/>
                <a:gd name="connsiteX4" fmla="*/ 502920 w 1760219"/>
                <a:gd name="connsiteY4" fmla="*/ 520065 h 1400175"/>
                <a:gd name="connsiteX5" fmla="*/ 502920 w 1760219"/>
                <a:gd name="connsiteY5" fmla="*/ 1400175 h 1400175"/>
                <a:gd name="connsiteX6" fmla="*/ 0 w 1760219"/>
                <a:gd name="connsiteY6" fmla="*/ 1400175 h 1400175"/>
                <a:gd name="connsiteX7" fmla="*/ 0 w 1760219"/>
                <a:gd name="connsiteY7" fmla="*/ 0 h 1400175"/>
                <a:gd name="connsiteX8" fmla="*/ 1760220 w 1760219"/>
                <a:gd name="connsiteY8" fmla="*/ 0 h 1400175"/>
                <a:gd name="connsiteX9" fmla="*/ 1760220 w 1760219"/>
                <a:gd name="connsiteY9" fmla="*/ 1400175 h 1400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60219" h="1400175">
                  <a:moveTo>
                    <a:pt x="1760220" y="1400175"/>
                  </a:moveTo>
                  <a:lnTo>
                    <a:pt x="1257300" y="1400175"/>
                  </a:lnTo>
                  <a:lnTo>
                    <a:pt x="1257300" y="520065"/>
                  </a:lnTo>
                  <a:cubicBezTo>
                    <a:pt x="1257300" y="311785"/>
                    <a:pt x="1088390" y="142875"/>
                    <a:pt x="880110" y="142875"/>
                  </a:cubicBezTo>
                  <a:cubicBezTo>
                    <a:pt x="671830" y="142875"/>
                    <a:pt x="502920" y="311785"/>
                    <a:pt x="502920" y="520065"/>
                  </a:cubicBezTo>
                  <a:lnTo>
                    <a:pt x="502920" y="1400175"/>
                  </a:lnTo>
                  <a:lnTo>
                    <a:pt x="0" y="1400175"/>
                  </a:lnTo>
                  <a:lnTo>
                    <a:pt x="0" y="0"/>
                  </a:lnTo>
                  <a:lnTo>
                    <a:pt x="1760220" y="0"/>
                  </a:lnTo>
                  <a:lnTo>
                    <a:pt x="1760220" y="140017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30CC917-45CF-078A-D1E2-9A0550C70A1D}"/>
                </a:ext>
              </a:extLst>
            </p:cNvPr>
            <p:cNvSpPr/>
            <p:nvPr/>
          </p:nvSpPr>
          <p:spPr>
            <a:xfrm>
              <a:off x="7066280" y="6034404"/>
              <a:ext cx="651509" cy="142875"/>
            </a:xfrm>
            <a:custGeom>
              <a:avLst/>
              <a:gdLst>
                <a:gd name="connsiteX0" fmla="*/ 0 w 651509"/>
                <a:gd name="connsiteY0" fmla="*/ 11430 h 142875"/>
                <a:gd name="connsiteX1" fmla="*/ 11430 w 651509"/>
                <a:gd name="connsiteY1" fmla="*/ 0 h 142875"/>
                <a:gd name="connsiteX2" fmla="*/ 640080 w 651509"/>
                <a:gd name="connsiteY2" fmla="*/ 0 h 142875"/>
                <a:gd name="connsiteX3" fmla="*/ 651510 w 651509"/>
                <a:gd name="connsiteY3" fmla="*/ 11430 h 142875"/>
                <a:gd name="connsiteX4" fmla="*/ 651510 w 651509"/>
                <a:gd name="connsiteY4" fmla="*/ 131445 h 142875"/>
                <a:gd name="connsiteX5" fmla="*/ 640080 w 651509"/>
                <a:gd name="connsiteY5" fmla="*/ 142875 h 142875"/>
                <a:gd name="connsiteX6" fmla="*/ 11430 w 651509"/>
                <a:gd name="connsiteY6" fmla="*/ 142875 h 142875"/>
                <a:gd name="connsiteX7" fmla="*/ 0 w 651509"/>
                <a:gd name="connsiteY7" fmla="*/ 131445 h 142875"/>
                <a:gd name="connsiteX8" fmla="*/ 0 w 651509"/>
                <a:gd name="connsiteY8" fmla="*/ 1143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509" h="14287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640080" y="0"/>
                  </a:lnTo>
                  <a:cubicBezTo>
                    <a:pt x="646430" y="0"/>
                    <a:pt x="651510" y="5080"/>
                    <a:pt x="651510" y="11430"/>
                  </a:cubicBezTo>
                  <a:lnTo>
                    <a:pt x="651510" y="131445"/>
                  </a:lnTo>
                  <a:cubicBezTo>
                    <a:pt x="651510" y="137795"/>
                    <a:pt x="646430" y="142875"/>
                    <a:pt x="640080" y="142875"/>
                  </a:cubicBezTo>
                  <a:lnTo>
                    <a:pt x="11430" y="142875"/>
                  </a:lnTo>
                  <a:cubicBezTo>
                    <a:pt x="5080" y="142875"/>
                    <a:pt x="0" y="137795"/>
                    <a:pt x="0" y="1314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4C20DE7-BAB3-52E2-48F2-3DCBE56ECDEC}"/>
                </a:ext>
              </a:extLst>
            </p:cNvPr>
            <p:cNvSpPr/>
            <p:nvPr/>
          </p:nvSpPr>
          <p:spPr>
            <a:xfrm>
              <a:off x="8323580" y="6034404"/>
              <a:ext cx="651509" cy="142875"/>
            </a:xfrm>
            <a:custGeom>
              <a:avLst/>
              <a:gdLst>
                <a:gd name="connsiteX0" fmla="*/ 0 w 651509"/>
                <a:gd name="connsiteY0" fmla="*/ 11430 h 142875"/>
                <a:gd name="connsiteX1" fmla="*/ 11430 w 651509"/>
                <a:gd name="connsiteY1" fmla="*/ 0 h 142875"/>
                <a:gd name="connsiteX2" fmla="*/ 640080 w 651509"/>
                <a:gd name="connsiteY2" fmla="*/ 0 h 142875"/>
                <a:gd name="connsiteX3" fmla="*/ 651510 w 651509"/>
                <a:gd name="connsiteY3" fmla="*/ 11430 h 142875"/>
                <a:gd name="connsiteX4" fmla="*/ 651510 w 651509"/>
                <a:gd name="connsiteY4" fmla="*/ 131445 h 142875"/>
                <a:gd name="connsiteX5" fmla="*/ 640080 w 651509"/>
                <a:gd name="connsiteY5" fmla="*/ 142875 h 142875"/>
                <a:gd name="connsiteX6" fmla="*/ 11430 w 651509"/>
                <a:gd name="connsiteY6" fmla="*/ 142875 h 142875"/>
                <a:gd name="connsiteX7" fmla="*/ 0 w 651509"/>
                <a:gd name="connsiteY7" fmla="*/ 131445 h 142875"/>
                <a:gd name="connsiteX8" fmla="*/ 0 w 651509"/>
                <a:gd name="connsiteY8" fmla="*/ 1143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509" h="142875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640080" y="0"/>
                  </a:lnTo>
                  <a:cubicBezTo>
                    <a:pt x="646430" y="0"/>
                    <a:pt x="651510" y="5080"/>
                    <a:pt x="651510" y="11430"/>
                  </a:cubicBezTo>
                  <a:lnTo>
                    <a:pt x="651510" y="131445"/>
                  </a:lnTo>
                  <a:cubicBezTo>
                    <a:pt x="651510" y="137795"/>
                    <a:pt x="646430" y="142875"/>
                    <a:pt x="640080" y="142875"/>
                  </a:cubicBezTo>
                  <a:lnTo>
                    <a:pt x="11430" y="142875"/>
                  </a:lnTo>
                  <a:cubicBezTo>
                    <a:pt x="5080" y="142875"/>
                    <a:pt x="0" y="137795"/>
                    <a:pt x="0" y="1314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68DC6DD-818C-F2B9-9C3F-15DE532B4F9C}"/>
                </a:ext>
              </a:extLst>
            </p:cNvPr>
            <p:cNvSpPr/>
            <p:nvPr/>
          </p:nvSpPr>
          <p:spPr>
            <a:xfrm>
              <a:off x="7123430" y="5228590"/>
              <a:ext cx="1783079" cy="171450"/>
            </a:xfrm>
            <a:custGeom>
              <a:avLst/>
              <a:gdLst>
                <a:gd name="connsiteX0" fmla="*/ 0 w 1783079"/>
                <a:gd name="connsiteY0" fmla="*/ 11430 h 171450"/>
                <a:gd name="connsiteX1" fmla="*/ 11430 w 1783079"/>
                <a:gd name="connsiteY1" fmla="*/ 0 h 171450"/>
                <a:gd name="connsiteX2" fmla="*/ 1771650 w 1783079"/>
                <a:gd name="connsiteY2" fmla="*/ 0 h 171450"/>
                <a:gd name="connsiteX3" fmla="*/ 1783080 w 1783079"/>
                <a:gd name="connsiteY3" fmla="*/ 11430 h 171450"/>
                <a:gd name="connsiteX4" fmla="*/ 1783080 w 1783079"/>
                <a:gd name="connsiteY4" fmla="*/ 171450 h 171450"/>
                <a:gd name="connsiteX5" fmla="*/ 0 w 1783079"/>
                <a:gd name="connsiteY5" fmla="*/ 171450 h 171450"/>
                <a:gd name="connsiteX6" fmla="*/ 0 w 1783079"/>
                <a:gd name="connsiteY6" fmla="*/ 1143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83079" h="17145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1771650" y="0"/>
                  </a:lnTo>
                  <a:cubicBezTo>
                    <a:pt x="1778000" y="0"/>
                    <a:pt x="1783080" y="5080"/>
                    <a:pt x="1783080" y="11430"/>
                  </a:cubicBezTo>
                  <a:lnTo>
                    <a:pt x="1783080" y="171450"/>
                  </a:lnTo>
                  <a:lnTo>
                    <a:pt x="0" y="17145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11584A75-9B74-E56E-C6F5-5A950487804D}"/>
                </a:ext>
              </a:extLst>
            </p:cNvPr>
            <p:cNvSpPr/>
            <p:nvPr/>
          </p:nvSpPr>
          <p:spPr>
            <a:xfrm>
              <a:off x="6974840" y="5400040"/>
              <a:ext cx="2091690" cy="219075"/>
            </a:xfrm>
            <a:custGeom>
              <a:avLst/>
              <a:gdLst>
                <a:gd name="connsiteX0" fmla="*/ 2080260 w 2091690"/>
                <a:gd name="connsiteY0" fmla="*/ 0 h 219075"/>
                <a:gd name="connsiteX1" fmla="*/ 2091690 w 2091690"/>
                <a:gd name="connsiteY1" fmla="*/ 11430 h 219075"/>
                <a:gd name="connsiteX2" fmla="*/ 2091690 w 2091690"/>
                <a:gd name="connsiteY2" fmla="*/ 57150 h 219075"/>
                <a:gd name="connsiteX3" fmla="*/ 2080260 w 2091690"/>
                <a:gd name="connsiteY3" fmla="*/ 68580 h 219075"/>
                <a:gd name="connsiteX4" fmla="*/ 2045970 w 2091690"/>
                <a:gd name="connsiteY4" fmla="*/ 68580 h 219075"/>
                <a:gd name="connsiteX5" fmla="*/ 2045970 w 2091690"/>
                <a:gd name="connsiteY5" fmla="*/ 207645 h 219075"/>
                <a:gd name="connsiteX6" fmla="*/ 2034540 w 2091690"/>
                <a:gd name="connsiteY6" fmla="*/ 219075 h 219075"/>
                <a:gd name="connsiteX7" fmla="*/ 57150 w 2091690"/>
                <a:gd name="connsiteY7" fmla="*/ 219075 h 219075"/>
                <a:gd name="connsiteX8" fmla="*/ 45720 w 2091690"/>
                <a:gd name="connsiteY8" fmla="*/ 207645 h 219075"/>
                <a:gd name="connsiteX9" fmla="*/ 45720 w 2091690"/>
                <a:gd name="connsiteY9" fmla="*/ 68580 h 219075"/>
                <a:gd name="connsiteX10" fmla="*/ 11430 w 2091690"/>
                <a:gd name="connsiteY10" fmla="*/ 68580 h 219075"/>
                <a:gd name="connsiteX11" fmla="*/ 0 w 2091690"/>
                <a:gd name="connsiteY11" fmla="*/ 57150 h 219075"/>
                <a:gd name="connsiteX12" fmla="*/ 0 w 2091690"/>
                <a:gd name="connsiteY12" fmla="*/ 11430 h 219075"/>
                <a:gd name="connsiteX13" fmla="*/ 11430 w 2091690"/>
                <a:gd name="connsiteY13" fmla="*/ 0 h 219075"/>
                <a:gd name="connsiteX14" fmla="*/ 2080260 w 2091690"/>
                <a:gd name="connsiteY14" fmla="*/ 0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091690" h="219075">
                  <a:moveTo>
                    <a:pt x="2080260" y="0"/>
                  </a:moveTo>
                  <a:cubicBezTo>
                    <a:pt x="2086610" y="0"/>
                    <a:pt x="2091690" y="5080"/>
                    <a:pt x="2091690" y="11430"/>
                  </a:cubicBezTo>
                  <a:lnTo>
                    <a:pt x="2091690" y="57150"/>
                  </a:lnTo>
                  <a:cubicBezTo>
                    <a:pt x="2091690" y="63500"/>
                    <a:pt x="2086610" y="68580"/>
                    <a:pt x="2080260" y="68580"/>
                  </a:cubicBezTo>
                  <a:lnTo>
                    <a:pt x="2045970" y="68580"/>
                  </a:lnTo>
                  <a:lnTo>
                    <a:pt x="2045970" y="207645"/>
                  </a:lnTo>
                  <a:cubicBezTo>
                    <a:pt x="2045970" y="213995"/>
                    <a:pt x="2040890" y="219075"/>
                    <a:pt x="2034540" y="219075"/>
                  </a:cubicBezTo>
                  <a:lnTo>
                    <a:pt x="57150" y="219075"/>
                  </a:lnTo>
                  <a:cubicBezTo>
                    <a:pt x="50800" y="219075"/>
                    <a:pt x="45720" y="213995"/>
                    <a:pt x="45720" y="207645"/>
                  </a:cubicBezTo>
                  <a:lnTo>
                    <a:pt x="45720" y="68580"/>
                  </a:lnTo>
                  <a:lnTo>
                    <a:pt x="11430" y="68580"/>
                  </a:lnTo>
                  <a:cubicBezTo>
                    <a:pt x="5080" y="68580"/>
                    <a:pt x="0" y="63500"/>
                    <a:pt x="0" y="57150"/>
                  </a:cubicBezTo>
                  <a:lnTo>
                    <a:pt x="0" y="11430"/>
                  </a:lnTo>
                  <a:cubicBezTo>
                    <a:pt x="0" y="5080"/>
                    <a:pt x="5080" y="0"/>
                    <a:pt x="11430" y="0"/>
                  </a:cubicBezTo>
                  <a:lnTo>
                    <a:pt x="208026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1FC23B4D-235C-9DD1-8B5B-A767D71A84CD}"/>
                </a:ext>
              </a:extLst>
            </p:cNvPr>
            <p:cNvSpPr/>
            <p:nvPr/>
          </p:nvSpPr>
          <p:spPr>
            <a:xfrm>
              <a:off x="7254875" y="5742940"/>
              <a:ext cx="342900" cy="154304"/>
            </a:xfrm>
            <a:custGeom>
              <a:avLst/>
              <a:gdLst>
                <a:gd name="connsiteX0" fmla="*/ 0 w 342900"/>
                <a:gd name="connsiteY0" fmla="*/ 142875 h 154304"/>
                <a:gd name="connsiteX1" fmla="*/ 11430 w 342900"/>
                <a:gd name="connsiteY1" fmla="*/ 154305 h 154304"/>
                <a:gd name="connsiteX2" fmla="*/ 331470 w 342900"/>
                <a:gd name="connsiteY2" fmla="*/ 154305 h 154304"/>
                <a:gd name="connsiteX3" fmla="*/ 342900 w 342900"/>
                <a:gd name="connsiteY3" fmla="*/ 142875 h 154304"/>
                <a:gd name="connsiteX4" fmla="*/ 342900 w 342900"/>
                <a:gd name="connsiteY4" fmla="*/ 11430 h 154304"/>
                <a:gd name="connsiteX5" fmla="*/ 331470 w 342900"/>
                <a:gd name="connsiteY5" fmla="*/ 0 h 154304"/>
                <a:gd name="connsiteX6" fmla="*/ 11430 w 342900"/>
                <a:gd name="connsiteY6" fmla="*/ 0 h 154304"/>
                <a:gd name="connsiteX7" fmla="*/ 0 w 342900"/>
                <a:gd name="connsiteY7" fmla="*/ 11430 h 154304"/>
                <a:gd name="connsiteX8" fmla="*/ 0 w 342900"/>
                <a:gd name="connsiteY8" fmla="*/ 142875 h 15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154304">
                  <a:moveTo>
                    <a:pt x="0" y="142875"/>
                  </a:moveTo>
                  <a:cubicBezTo>
                    <a:pt x="0" y="149225"/>
                    <a:pt x="5080" y="154305"/>
                    <a:pt x="11430" y="154305"/>
                  </a:cubicBezTo>
                  <a:lnTo>
                    <a:pt x="331470" y="154305"/>
                  </a:lnTo>
                  <a:cubicBezTo>
                    <a:pt x="337820" y="154305"/>
                    <a:pt x="342900" y="149225"/>
                    <a:pt x="342900" y="142875"/>
                  </a:cubicBezTo>
                  <a:lnTo>
                    <a:pt x="342900" y="11430"/>
                  </a:lnTo>
                  <a:cubicBezTo>
                    <a:pt x="342900" y="5080"/>
                    <a:pt x="337820" y="0"/>
                    <a:pt x="331470" y="0"/>
                  </a:cubicBezTo>
                  <a:lnTo>
                    <a:pt x="11430" y="0"/>
                  </a:lnTo>
                  <a:cubicBezTo>
                    <a:pt x="5080" y="0"/>
                    <a:pt x="0" y="5080"/>
                    <a:pt x="0" y="11430"/>
                  </a:cubicBezTo>
                  <a:lnTo>
                    <a:pt x="0" y="14287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AB3D2B9E-E01F-9871-FD71-2F3D8A71FC0B}"/>
                </a:ext>
              </a:extLst>
            </p:cNvPr>
            <p:cNvSpPr/>
            <p:nvPr/>
          </p:nvSpPr>
          <p:spPr>
            <a:xfrm>
              <a:off x="8443594" y="5742940"/>
              <a:ext cx="342900" cy="154304"/>
            </a:xfrm>
            <a:custGeom>
              <a:avLst/>
              <a:gdLst>
                <a:gd name="connsiteX0" fmla="*/ 0 w 342900"/>
                <a:gd name="connsiteY0" fmla="*/ 142875 h 154304"/>
                <a:gd name="connsiteX1" fmla="*/ 11430 w 342900"/>
                <a:gd name="connsiteY1" fmla="*/ 154305 h 154304"/>
                <a:gd name="connsiteX2" fmla="*/ 331470 w 342900"/>
                <a:gd name="connsiteY2" fmla="*/ 154305 h 154304"/>
                <a:gd name="connsiteX3" fmla="*/ 342900 w 342900"/>
                <a:gd name="connsiteY3" fmla="*/ 142875 h 154304"/>
                <a:gd name="connsiteX4" fmla="*/ 342900 w 342900"/>
                <a:gd name="connsiteY4" fmla="*/ 11430 h 154304"/>
                <a:gd name="connsiteX5" fmla="*/ 331470 w 342900"/>
                <a:gd name="connsiteY5" fmla="*/ 0 h 154304"/>
                <a:gd name="connsiteX6" fmla="*/ 11430 w 342900"/>
                <a:gd name="connsiteY6" fmla="*/ 0 h 154304"/>
                <a:gd name="connsiteX7" fmla="*/ 0 w 342900"/>
                <a:gd name="connsiteY7" fmla="*/ 11430 h 154304"/>
                <a:gd name="connsiteX8" fmla="*/ 0 w 342900"/>
                <a:gd name="connsiteY8" fmla="*/ 142875 h 15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154304">
                  <a:moveTo>
                    <a:pt x="0" y="142875"/>
                  </a:moveTo>
                  <a:cubicBezTo>
                    <a:pt x="0" y="149225"/>
                    <a:pt x="5080" y="154305"/>
                    <a:pt x="11430" y="154305"/>
                  </a:cubicBezTo>
                  <a:lnTo>
                    <a:pt x="331470" y="154305"/>
                  </a:lnTo>
                  <a:cubicBezTo>
                    <a:pt x="337820" y="154305"/>
                    <a:pt x="342900" y="149225"/>
                    <a:pt x="342900" y="142875"/>
                  </a:cubicBezTo>
                  <a:lnTo>
                    <a:pt x="342900" y="11430"/>
                  </a:lnTo>
                  <a:cubicBezTo>
                    <a:pt x="342900" y="5080"/>
                    <a:pt x="337820" y="0"/>
                    <a:pt x="331470" y="0"/>
                  </a:cubicBezTo>
                  <a:lnTo>
                    <a:pt x="11430" y="0"/>
                  </a:lnTo>
                  <a:cubicBezTo>
                    <a:pt x="5080" y="0"/>
                    <a:pt x="0" y="5080"/>
                    <a:pt x="0" y="11430"/>
                  </a:cubicBezTo>
                  <a:lnTo>
                    <a:pt x="0" y="14287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3274F72F-8DFE-277E-1863-721283B78561}"/>
                </a:ext>
              </a:extLst>
            </p:cNvPr>
            <p:cNvSpPr/>
            <p:nvPr/>
          </p:nvSpPr>
          <p:spPr>
            <a:xfrm>
              <a:off x="995680" y="5674359"/>
              <a:ext cx="834390" cy="708660"/>
            </a:xfrm>
            <a:custGeom>
              <a:avLst/>
              <a:gdLst>
                <a:gd name="connsiteX0" fmla="*/ 422275 w 834390"/>
                <a:gd name="connsiteY0" fmla="*/ 0 h 708660"/>
                <a:gd name="connsiteX1" fmla="*/ 616585 w 834390"/>
                <a:gd name="connsiteY1" fmla="*/ 137160 h 708660"/>
                <a:gd name="connsiteX2" fmla="*/ 753745 w 834390"/>
                <a:gd name="connsiteY2" fmla="*/ 318135 h 708660"/>
                <a:gd name="connsiteX3" fmla="*/ 834390 w 834390"/>
                <a:gd name="connsiteY3" fmla="*/ 457200 h 708660"/>
                <a:gd name="connsiteX4" fmla="*/ 674370 w 834390"/>
                <a:gd name="connsiteY4" fmla="*/ 617220 h 708660"/>
                <a:gd name="connsiteX5" fmla="*/ 603885 w 834390"/>
                <a:gd name="connsiteY5" fmla="*/ 600710 h 708660"/>
                <a:gd name="connsiteX6" fmla="*/ 422910 w 834390"/>
                <a:gd name="connsiteY6" fmla="*/ 708660 h 708660"/>
                <a:gd name="connsiteX7" fmla="*/ 239395 w 834390"/>
                <a:gd name="connsiteY7" fmla="*/ 596265 h 708660"/>
                <a:gd name="connsiteX8" fmla="*/ 160020 w 834390"/>
                <a:gd name="connsiteY8" fmla="*/ 617220 h 708660"/>
                <a:gd name="connsiteX9" fmla="*/ 0 w 834390"/>
                <a:gd name="connsiteY9" fmla="*/ 457200 h 708660"/>
                <a:gd name="connsiteX10" fmla="*/ 80645 w 834390"/>
                <a:gd name="connsiteY10" fmla="*/ 318135 h 708660"/>
                <a:gd name="connsiteX11" fmla="*/ 230505 w 834390"/>
                <a:gd name="connsiteY11" fmla="*/ 133350 h 708660"/>
                <a:gd name="connsiteX12" fmla="*/ 422910 w 834390"/>
                <a:gd name="connsiteY12" fmla="*/ 0 h 708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4390" h="708660">
                  <a:moveTo>
                    <a:pt x="422275" y="0"/>
                  </a:moveTo>
                  <a:cubicBezTo>
                    <a:pt x="511810" y="0"/>
                    <a:pt x="588010" y="57150"/>
                    <a:pt x="616585" y="137160"/>
                  </a:cubicBezTo>
                  <a:cubicBezTo>
                    <a:pt x="692785" y="163830"/>
                    <a:pt x="748030" y="234315"/>
                    <a:pt x="753745" y="318135"/>
                  </a:cubicBezTo>
                  <a:cubicBezTo>
                    <a:pt x="802005" y="345440"/>
                    <a:pt x="834390" y="397510"/>
                    <a:pt x="834390" y="457200"/>
                  </a:cubicBezTo>
                  <a:cubicBezTo>
                    <a:pt x="834390" y="545465"/>
                    <a:pt x="762635" y="617220"/>
                    <a:pt x="674370" y="617220"/>
                  </a:cubicBezTo>
                  <a:cubicBezTo>
                    <a:pt x="586105" y="617220"/>
                    <a:pt x="624840" y="611505"/>
                    <a:pt x="603885" y="600710"/>
                  </a:cubicBezTo>
                  <a:cubicBezTo>
                    <a:pt x="568960" y="664845"/>
                    <a:pt x="501015" y="708660"/>
                    <a:pt x="422910" y="708660"/>
                  </a:cubicBezTo>
                  <a:cubicBezTo>
                    <a:pt x="344805" y="708660"/>
                    <a:pt x="273685" y="662940"/>
                    <a:pt x="239395" y="596265"/>
                  </a:cubicBezTo>
                  <a:cubicBezTo>
                    <a:pt x="215900" y="609600"/>
                    <a:pt x="188595" y="617220"/>
                    <a:pt x="160020" y="617220"/>
                  </a:cubicBezTo>
                  <a:cubicBezTo>
                    <a:pt x="71755" y="617220"/>
                    <a:pt x="0" y="545465"/>
                    <a:pt x="0" y="457200"/>
                  </a:cubicBezTo>
                  <a:cubicBezTo>
                    <a:pt x="0" y="368935"/>
                    <a:pt x="32385" y="346075"/>
                    <a:pt x="80645" y="318135"/>
                  </a:cubicBezTo>
                  <a:cubicBezTo>
                    <a:pt x="86360" y="229235"/>
                    <a:pt x="147955" y="156210"/>
                    <a:pt x="230505" y="133350"/>
                  </a:cubicBezTo>
                  <a:cubicBezTo>
                    <a:pt x="259715" y="55245"/>
                    <a:pt x="335280" y="0"/>
                    <a:pt x="422910" y="0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5E2D469-A7B8-A513-9DCE-84F3BE53C02D}"/>
                </a:ext>
              </a:extLst>
            </p:cNvPr>
            <p:cNvSpPr/>
            <p:nvPr/>
          </p:nvSpPr>
          <p:spPr>
            <a:xfrm>
              <a:off x="1389380" y="5994400"/>
              <a:ext cx="45719" cy="880109"/>
            </a:xfrm>
            <a:custGeom>
              <a:avLst/>
              <a:gdLst>
                <a:gd name="connsiteX0" fmla="*/ 0 w 45719"/>
                <a:gd name="connsiteY0" fmla="*/ 11430 h 880109"/>
                <a:gd name="connsiteX1" fmla="*/ 11430 w 45719"/>
                <a:gd name="connsiteY1" fmla="*/ 0 h 880109"/>
                <a:gd name="connsiteX2" fmla="*/ 34290 w 45719"/>
                <a:gd name="connsiteY2" fmla="*/ 0 h 880109"/>
                <a:gd name="connsiteX3" fmla="*/ 45720 w 45719"/>
                <a:gd name="connsiteY3" fmla="*/ 11430 h 880109"/>
                <a:gd name="connsiteX4" fmla="*/ 45720 w 45719"/>
                <a:gd name="connsiteY4" fmla="*/ 880110 h 880109"/>
                <a:gd name="connsiteX5" fmla="*/ 0 w 45719"/>
                <a:gd name="connsiteY5" fmla="*/ 880110 h 880109"/>
                <a:gd name="connsiteX6" fmla="*/ 0 w 45719"/>
                <a:gd name="connsiteY6" fmla="*/ 11430 h 88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719" h="880109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34290" y="0"/>
                  </a:lnTo>
                  <a:cubicBezTo>
                    <a:pt x="40640" y="0"/>
                    <a:pt x="45720" y="5080"/>
                    <a:pt x="45720" y="11430"/>
                  </a:cubicBezTo>
                  <a:lnTo>
                    <a:pt x="45720" y="880110"/>
                  </a:lnTo>
                  <a:lnTo>
                    <a:pt x="0" y="88011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871193D4-A52C-16CD-C559-894F19357382}"/>
                </a:ext>
              </a:extLst>
            </p:cNvPr>
            <p:cNvSpPr/>
            <p:nvPr/>
          </p:nvSpPr>
          <p:spPr>
            <a:xfrm>
              <a:off x="1395094" y="6022029"/>
              <a:ext cx="145090" cy="187635"/>
            </a:xfrm>
            <a:custGeom>
              <a:avLst/>
              <a:gdLst>
                <a:gd name="connsiteX0" fmla="*/ 114935 w 145090"/>
                <a:gd name="connsiteY0" fmla="*/ 4755 h 187635"/>
                <a:gd name="connsiteX1" fmla="*/ 130810 w 145090"/>
                <a:gd name="connsiteY1" fmla="*/ 2215 h 187635"/>
                <a:gd name="connsiteX2" fmla="*/ 140335 w 145090"/>
                <a:gd name="connsiteY2" fmla="*/ 8565 h 187635"/>
                <a:gd name="connsiteX3" fmla="*/ 142875 w 145090"/>
                <a:gd name="connsiteY3" fmla="*/ 24440 h 187635"/>
                <a:gd name="connsiteX4" fmla="*/ 27940 w 145090"/>
                <a:gd name="connsiteY4" fmla="*/ 187636 h 187635"/>
                <a:gd name="connsiteX5" fmla="*/ 0 w 145090"/>
                <a:gd name="connsiteY5" fmla="*/ 167950 h 187635"/>
                <a:gd name="connsiteX6" fmla="*/ 114935 w 145090"/>
                <a:gd name="connsiteY6" fmla="*/ 4755 h 187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090" h="187635">
                  <a:moveTo>
                    <a:pt x="114935" y="4755"/>
                  </a:moveTo>
                  <a:cubicBezTo>
                    <a:pt x="118745" y="-325"/>
                    <a:pt x="125730" y="-1595"/>
                    <a:pt x="130810" y="2215"/>
                  </a:cubicBezTo>
                  <a:lnTo>
                    <a:pt x="140335" y="8565"/>
                  </a:lnTo>
                  <a:cubicBezTo>
                    <a:pt x="145415" y="12375"/>
                    <a:pt x="146685" y="19361"/>
                    <a:pt x="142875" y="24440"/>
                  </a:cubicBezTo>
                  <a:lnTo>
                    <a:pt x="27940" y="187636"/>
                  </a:lnTo>
                  <a:lnTo>
                    <a:pt x="0" y="167950"/>
                  </a:lnTo>
                  <a:lnTo>
                    <a:pt x="114935" y="475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255082A9-442C-1C62-5426-C93DF46C5606}"/>
                </a:ext>
              </a:extLst>
            </p:cNvPr>
            <p:cNvSpPr/>
            <p:nvPr/>
          </p:nvSpPr>
          <p:spPr>
            <a:xfrm>
              <a:off x="1271444" y="6152689"/>
              <a:ext cx="159845" cy="121110"/>
            </a:xfrm>
            <a:custGeom>
              <a:avLst/>
              <a:gdLst>
                <a:gd name="connsiteX0" fmla="*/ 4906 w 159845"/>
                <a:gd name="connsiteY0" fmla="*/ 30306 h 121110"/>
                <a:gd name="connsiteX1" fmla="*/ 1731 w 159845"/>
                <a:gd name="connsiteY1" fmla="*/ 14431 h 121110"/>
                <a:gd name="connsiteX2" fmla="*/ 8081 w 159845"/>
                <a:gd name="connsiteY2" fmla="*/ 4906 h 121110"/>
                <a:gd name="connsiteX3" fmla="*/ 23956 w 159845"/>
                <a:gd name="connsiteY3" fmla="*/ 1731 h 121110"/>
                <a:gd name="connsiteX4" fmla="*/ 159846 w 159845"/>
                <a:gd name="connsiteY4" fmla="*/ 92536 h 121110"/>
                <a:gd name="connsiteX5" fmla="*/ 140796 w 159845"/>
                <a:gd name="connsiteY5" fmla="*/ 121111 h 121110"/>
                <a:gd name="connsiteX6" fmla="*/ 5541 w 159845"/>
                <a:gd name="connsiteY6" fmla="*/ 30306 h 121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845" h="121110">
                  <a:moveTo>
                    <a:pt x="4906" y="30306"/>
                  </a:moveTo>
                  <a:cubicBezTo>
                    <a:pt x="-174" y="26496"/>
                    <a:pt x="-1444" y="19511"/>
                    <a:pt x="1731" y="14431"/>
                  </a:cubicBezTo>
                  <a:lnTo>
                    <a:pt x="8081" y="4906"/>
                  </a:lnTo>
                  <a:cubicBezTo>
                    <a:pt x="11891" y="-174"/>
                    <a:pt x="18876" y="-1444"/>
                    <a:pt x="23956" y="1731"/>
                  </a:cubicBezTo>
                  <a:lnTo>
                    <a:pt x="159846" y="92536"/>
                  </a:lnTo>
                  <a:lnTo>
                    <a:pt x="140796" y="121111"/>
                  </a:lnTo>
                  <a:lnTo>
                    <a:pt x="5541" y="30306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DA5DB72F-3015-AF6E-6C92-993BD9AB616A}"/>
                </a:ext>
              </a:extLst>
            </p:cNvPr>
            <p:cNvSpPr/>
            <p:nvPr/>
          </p:nvSpPr>
          <p:spPr>
            <a:xfrm>
              <a:off x="3345815" y="177800"/>
              <a:ext cx="87629" cy="87629"/>
            </a:xfrm>
            <a:custGeom>
              <a:avLst/>
              <a:gdLst>
                <a:gd name="connsiteX0" fmla="*/ 87630 w 87629"/>
                <a:gd name="connsiteY0" fmla="*/ 43815 h 87629"/>
                <a:gd name="connsiteX1" fmla="*/ 43815 w 87629"/>
                <a:gd name="connsiteY1" fmla="*/ 87630 h 87629"/>
                <a:gd name="connsiteX2" fmla="*/ 0 w 87629"/>
                <a:gd name="connsiteY2" fmla="*/ 43815 h 87629"/>
                <a:gd name="connsiteX3" fmla="*/ 43815 w 87629"/>
                <a:gd name="connsiteY3" fmla="*/ 0 h 87629"/>
                <a:gd name="connsiteX4" fmla="*/ 87630 w 87629"/>
                <a:gd name="connsiteY4" fmla="*/ 43815 h 87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629" h="87629">
                  <a:moveTo>
                    <a:pt x="87630" y="43815"/>
                  </a:moveTo>
                  <a:cubicBezTo>
                    <a:pt x="87630" y="67945"/>
                    <a:pt x="67945" y="87630"/>
                    <a:pt x="43815" y="87630"/>
                  </a:cubicBezTo>
                  <a:cubicBezTo>
                    <a:pt x="19685" y="87630"/>
                    <a:pt x="0" y="67945"/>
                    <a:pt x="0" y="43815"/>
                  </a:cubicBezTo>
                  <a:cubicBezTo>
                    <a:pt x="0" y="19685"/>
                    <a:pt x="19685" y="0"/>
                    <a:pt x="43815" y="0"/>
                  </a:cubicBezTo>
                  <a:cubicBezTo>
                    <a:pt x="67945" y="0"/>
                    <a:pt x="87630" y="19685"/>
                    <a:pt x="87630" y="43815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D35BC0C1-43CB-B35F-9B14-7FE3A1529FD4}"/>
                </a:ext>
              </a:extLst>
            </p:cNvPr>
            <p:cNvSpPr/>
            <p:nvPr/>
          </p:nvSpPr>
          <p:spPr>
            <a:xfrm>
              <a:off x="11804650" y="6330950"/>
              <a:ext cx="86994" cy="87629"/>
            </a:xfrm>
            <a:custGeom>
              <a:avLst/>
              <a:gdLst>
                <a:gd name="connsiteX0" fmla="*/ 86995 w 86994"/>
                <a:gd name="connsiteY0" fmla="*/ 43815 h 87629"/>
                <a:gd name="connsiteX1" fmla="*/ 43815 w 86994"/>
                <a:gd name="connsiteY1" fmla="*/ 87630 h 87629"/>
                <a:gd name="connsiteX2" fmla="*/ 0 w 86994"/>
                <a:gd name="connsiteY2" fmla="*/ 43815 h 87629"/>
                <a:gd name="connsiteX3" fmla="*/ 43815 w 86994"/>
                <a:gd name="connsiteY3" fmla="*/ 0 h 87629"/>
                <a:gd name="connsiteX4" fmla="*/ 86995 w 86994"/>
                <a:gd name="connsiteY4" fmla="*/ 43815 h 87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994" h="87629">
                  <a:moveTo>
                    <a:pt x="86995" y="43815"/>
                  </a:moveTo>
                  <a:cubicBezTo>
                    <a:pt x="86995" y="67945"/>
                    <a:pt x="67310" y="87630"/>
                    <a:pt x="43815" y="87630"/>
                  </a:cubicBezTo>
                  <a:cubicBezTo>
                    <a:pt x="20320" y="87630"/>
                    <a:pt x="0" y="67945"/>
                    <a:pt x="0" y="43815"/>
                  </a:cubicBezTo>
                  <a:cubicBezTo>
                    <a:pt x="0" y="19685"/>
                    <a:pt x="19685" y="0"/>
                    <a:pt x="43815" y="0"/>
                  </a:cubicBezTo>
                  <a:cubicBezTo>
                    <a:pt x="67945" y="0"/>
                    <a:pt x="86995" y="19685"/>
                    <a:pt x="86995" y="43815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48527552-E1BD-3EC5-B641-9AD9D73F4DBD}"/>
                </a:ext>
              </a:extLst>
            </p:cNvPr>
            <p:cNvSpPr/>
            <p:nvPr/>
          </p:nvSpPr>
          <p:spPr>
            <a:xfrm>
              <a:off x="183514" y="2451100"/>
              <a:ext cx="87630" cy="87629"/>
            </a:xfrm>
            <a:custGeom>
              <a:avLst/>
              <a:gdLst>
                <a:gd name="connsiteX0" fmla="*/ 87630 w 87630"/>
                <a:gd name="connsiteY0" fmla="*/ 43815 h 87629"/>
                <a:gd name="connsiteX1" fmla="*/ 43815 w 87630"/>
                <a:gd name="connsiteY1" fmla="*/ 87630 h 87629"/>
                <a:gd name="connsiteX2" fmla="*/ 0 w 87630"/>
                <a:gd name="connsiteY2" fmla="*/ 43815 h 87629"/>
                <a:gd name="connsiteX3" fmla="*/ 43815 w 87630"/>
                <a:gd name="connsiteY3" fmla="*/ 0 h 87629"/>
                <a:gd name="connsiteX4" fmla="*/ 87630 w 87630"/>
                <a:gd name="connsiteY4" fmla="*/ 43815 h 87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630" h="87629">
                  <a:moveTo>
                    <a:pt x="87630" y="43815"/>
                  </a:moveTo>
                  <a:cubicBezTo>
                    <a:pt x="87630" y="67945"/>
                    <a:pt x="67945" y="87630"/>
                    <a:pt x="43815" y="87630"/>
                  </a:cubicBezTo>
                  <a:cubicBezTo>
                    <a:pt x="19685" y="87630"/>
                    <a:pt x="0" y="67945"/>
                    <a:pt x="0" y="43815"/>
                  </a:cubicBezTo>
                  <a:cubicBezTo>
                    <a:pt x="0" y="19685"/>
                    <a:pt x="19685" y="0"/>
                    <a:pt x="43815" y="0"/>
                  </a:cubicBezTo>
                  <a:cubicBezTo>
                    <a:pt x="67945" y="0"/>
                    <a:pt x="87630" y="19685"/>
                    <a:pt x="87630" y="43815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B2656D9-861E-4196-565A-270F8CCA7BEC}"/>
                </a:ext>
              </a:extLst>
            </p:cNvPr>
            <p:cNvSpPr/>
            <p:nvPr/>
          </p:nvSpPr>
          <p:spPr>
            <a:xfrm>
              <a:off x="4290059" y="4497704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0D6FAE5B-A9A4-9454-C7C6-AAC0B91B4475}"/>
                </a:ext>
              </a:extLst>
            </p:cNvPr>
            <p:cNvSpPr/>
            <p:nvPr/>
          </p:nvSpPr>
          <p:spPr>
            <a:xfrm>
              <a:off x="7740650" y="4692650"/>
              <a:ext cx="52069" cy="52070"/>
            </a:xfrm>
            <a:custGeom>
              <a:avLst/>
              <a:gdLst>
                <a:gd name="connsiteX0" fmla="*/ 52070 w 52069"/>
                <a:gd name="connsiteY0" fmla="*/ 26035 h 52070"/>
                <a:gd name="connsiteX1" fmla="*/ 26035 w 52069"/>
                <a:gd name="connsiteY1" fmla="*/ 52070 h 52070"/>
                <a:gd name="connsiteX2" fmla="*/ 0 w 52069"/>
                <a:gd name="connsiteY2" fmla="*/ 26035 h 52070"/>
                <a:gd name="connsiteX3" fmla="*/ 26035 w 52069"/>
                <a:gd name="connsiteY3" fmla="*/ 0 h 52070"/>
                <a:gd name="connsiteX4" fmla="*/ 52070 w 52069"/>
                <a:gd name="connsiteY4" fmla="*/ 26035 h 52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069" h="52070">
                  <a:moveTo>
                    <a:pt x="52070" y="26035"/>
                  </a:moveTo>
                  <a:cubicBezTo>
                    <a:pt x="52070" y="40640"/>
                    <a:pt x="40640" y="52070"/>
                    <a:pt x="26035" y="52070"/>
                  </a:cubicBezTo>
                  <a:cubicBezTo>
                    <a:pt x="11430" y="52070"/>
                    <a:pt x="0" y="40640"/>
                    <a:pt x="0" y="26035"/>
                  </a:cubicBezTo>
                  <a:cubicBezTo>
                    <a:pt x="0" y="11430"/>
                    <a:pt x="11430" y="0"/>
                    <a:pt x="26035" y="0"/>
                  </a:cubicBezTo>
                  <a:cubicBezTo>
                    <a:pt x="40640" y="0"/>
                    <a:pt x="52070" y="11430"/>
                    <a:pt x="52070" y="2603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A3BFCACD-53D4-196D-8A73-2DE1AED5D2C2}"/>
                </a:ext>
              </a:extLst>
            </p:cNvPr>
            <p:cNvSpPr/>
            <p:nvPr/>
          </p:nvSpPr>
          <p:spPr>
            <a:xfrm>
              <a:off x="203200" y="1879600"/>
              <a:ext cx="76200" cy="76200"/>
            </a:xfrm>
            <a:custGeom>
              <a:avLst/>
              <a:gdLst>
                <a:gd name="connsiteX0" fmla="*/ 76200 w 76200"/>
                <a:gd name="connsiteY0" fmla="*/ 38100 h 76200"/>
                <a:gd name="connsiteX1" fmla="*/ 38100 w 76200"/>
                <a:gd name="connsiteY1" fmla="*/ 76200 h 76200"/>
                <a:gd name="connsiteX2" fmla="*/ 0 w 76200"/>
                <a:gd name="connsiteY2" fmla="*/ 38100 h 76200"/>
                <a:gd name="connsiteX3" fmla="*/ 38100 w 76200"/>
                <a:gd name="connsiteY3" fmla="*/ 0 h 76200"/>
                <a:gd name="connsiteX4" fmla="*/ 76200 w 76200"/>
                <a:gd name="connsiteY4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76200">
                  <a:moveTo>
                    <a:pt x="76200" y="38100"/>
                  </a:moveTo>
                  <a:cubicBezTo>
                    <a:pt x="76200" y="59055"/>
                    <a:pt x="59055" y="76200"/>
                    <a:pt x="38100" y="76200"/>
                  </a:cubicBezTo>
                  <a:cubicBezTo>
                    <a:pt x="17145" y="76200"/>
                    <a:pt x="0" y="59055"/>
                    <a:pt x="0" y="38100"/>
                  </a:cubicBezTo>
                  <a:cubicBezTo>
                    <a:pt x="0" y="17145"/>
                    <a:pt x="17145" y="0"/>
                    <a:pt x="38100" y="0"/>
                  </a:cubicBezTo>
                  <a:cubicBezTo>
                    <a:pt x="59055" y="0"/>
                    <a:pt x="76200" y="17145"/>
                    <a:pt x="76200" y="38100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A1858709-7432-05AD-72FC-980900B1855F}"/>
                </a:ext>
              </a:extLst>
            </p:cNvPr>
            <p:cNvSpPr/>
            <p:nvPr/>
          </p:nvSpPr>
          <p:spPr>
            <a:xfrm>
              <a:off x="2317750" y="209550"/>
              <a:ext cx="44450" cy="44450"/>
            </a:xfrm>
            <a:custGeom>
              <a:avLst/>
              <a:gdLst>
                <a:gd name="connsiteX0" fmla="*/ 44450 w 44450"/>
                <a:gd name="connsiteY0" fmla="*/ 22225 h 44450"/>
                <a:gd name="connsiteX1" fmla="*/ 22225 w 44450"/>
                <a:gd name="connsiteY1" fmla="*/ 44450 h 44450"/>
                <a:gd name="connsiteX2" fmla="*/ 0 w 44450"/>
                <a:gd name="connsiteY2" fmla="*/ 22225 h 44450"/>
                <a:gd name="connsiteX3" fmla="*/ 22225 w 44450"/>
                <a:gd name="connsiteY3" fmla="*/ 0 h 44450"/>
                <a:gd name="connsiteX4" fmla="*/ 44450 w 44450"/>
                <a:gd name="connsiteY4" fmla="*/ 22225 h 4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450" h="44450">
                  <a:moveTo>
                    <a:pt x="44450" y="22225"/>
                  </a:moveTo>
                  <a:cubicBezTo>
                    <a:pt x="44450" y="34290"/>
                    <a:pt x="34290" y="44450"/>
                    <a:pt x="22225" y="44450"/>
                  </a:cubicBezTo>
                  <a:cubicBezTo>
                    <a:pt x="10160" y="44450"/>
                    <a:pt x="0" y="34290"/>
                    <a:pt x="0" y="22225"/>
                  </a:cubicBezTo>
                  <a:cubicBezTo>
                    <a:pt x="0" y="10160"/>
                    <a:pt x="10160" y="0"/>
                    <a:pt x="22225" y="0"/>
                  </a:cubicBezTo>
                  <a:cubicBezTo>
                    <a:pt x="34290" y="0"/>
                    <a:pt x="44450" y="10160"/>
                    <a:pt x="44450" y="22225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E6A4136-A569-B1C6-CE86-547B8A992D65}"/>
                </a:ext>
              </a:extLst>
            </p:cNvPr>
            <p:cNvSpPr/>
            <p:nvPr/>
          </p:nvSpPr>
          <p:spPr>
            <a:xfrm>
              <a:off x="8318500" y="28575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FE33C6D9-685A-97AE-8EA5-79B3B59461B2}"/>
                </a:ext>
              </a:extLst>
            </p:cNvPr>
            <p:cNvSpPr/>
            <p:nvPr/>
          </p:nvSpPr>
          <p:spPr>
            <a:xfrm>
              <a:off x="11988800" y="371475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13E436E-2866-51C4-D43A-46DF0619C542}"/>
                </a:ext>
              </a:extLst>
            </p:cNvPr>
            <p:cNvSpPr/>
            <p:nvPr/>
          </p:nvSpPr>
          <p:spPr>
            <a:xfrm>
              <a:off x="10299700" y="531495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C6D4AEC0-A986-1C96-5C2A-9A822A08ABA9}"/>
                </a:ext>
              </a:extLst>
            </p:cNvPr>
            <p:cNvSpPr/>
            <p:nvPr/>
          </p:nvSpPr>
          <p:spPr>
            <a:xfrm>
              <a:off x="3263900" y="340360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C5F49E3B-F1DF-7B0D-E263-3B9F231A686B}"/>
                </a:ext>
              </a:extLst>
            </p:cNvPr>
            <p:cNvSpPr/>
            <p:nvPr/>
          </p:nvSpPr>
          <p:spPr>
            <a:xfrm>
              <a:off x="514350" y="73660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D88776A7-8642-82D1-184F-8099DF3D537C}"/>
                </a:ext>
              </a:extLst>
            </p:cNvPr>
            <p:cNvSpPr/>
            <p:nvPr/>
          </p:nvSpPr>
          <p:spPr>
            <a:xfrm>
              <a:off x="114300" y="1270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242C0F4-F322-8D7E-7C55-08DD0C8857F6}"/>
                </a:ext>
              </a:extLst>
            </p:cNvPr>
            <p:cNvSpPr/>
            <p:nvPr/>
          </p:nvSpPr>
          <p:spPr>
            <a:xfrm>
              <a:off x="158750" y="508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5EFFC92-DB44-425A-E5CB-70AB531C54FD}"/>
                </a:ext>
              </a:extLst>
            </p:cNvPr>
            <p:cNvSpPr/>
            <p:nvPr/>
          </p:nvSpPr>
          <p:spPr>
            <a:xfrm>
              <a:off x="292100" y="1270000"/>
              <a:ext cx="57150" cy="57150"/>
            </a:xfrm>
            <a:custGeom>
              <a:avLst/>
              <a:gdLst>
                <a:gd name="connsiteX0" fmla="*/ 57150 w 57150"/>
                <a:gd name="connsiteY0" fmla="*/ 28575 h 57150"/>
                <a:gd name="connsiteX1" fmla="*/ 28575 w 57150"/>
                <a:gd name="connsiteY1" fmla="*/ 57150 h 57150"/>
                <a:gd name="connsiteX2" fmla="*/ 0 w 57150"/>
                <a:gd name="connsiteY2" fmla="*/ 28575 h 57150"/>
                <a:gd name="connsiteX3" fmla="*/ 28575 w 57150"/>
                <a:gd name="connsiteY3" fmla="*/ 0 h 57150"/>
                <a:gd name="connsiteX4" fmla="*/ 57150 w 57150"/>
                <a:gd name="connsiteY4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57150" y="28575"/>
                  </a:moveTo>
                  <a:cubicBezTo>
                    <a:pt x="57150" y="44450"/>
                    <a:pt x="44450" y="57150"/>
                    <a:pt x="28575" y="57150"/>
                  </a:cubicBezTo>
                  <a:cubicBezTo>
                    <a:pt x="12700" y="57150"/>
                    <a:pt x="0" y="44450"/>
                    <a:pt x="0" y="28575"/>
                  </a:cubicBezTo>
                  <a:cubicBezTo>
                    <a:pt x="0" y="12700"/>
                    <a:pt x="12700" y="0"/>
                    <a:pt x="28575" y="0"/>
                  </a:cubicBezTo>
                  <a:cubicBezTo>
                    <a:pt x="44450" y="0"/>
                    <a:pt x="57150" y="12700"/>
                    <a:pt x="57150" y="285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73CB3BA0-DDA4-EFB6-C996-D38ECB168BBD}"/>
                </a:ext>
              </a:extLst>
            </p:cNvPr>
            <p:cNvSpPr/>
            <p:nvPr/>
          </p:nvSpPr>
          <p:spPr>
            <a:xfrm>
              <a:off x="368300" y="14033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DEC9C6B2-4FFE-C515-7ED8-DCB829714177}"/>
                </a:ext>
              </a:extLst>
            </p:cNvPr>
            <p:cNvSpPr/>
            <p:nvPr/>
          </p:nvSpPr>
          <p:spPr>
            <a:xfrm>
              <a:off x="234950" y="2159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9908EF07-C778-CF7C-B698-B42FCD95AC63}"/>
                </a:ext>
              </a:extLst>
            </p:cNvPr>
            <p:cNvSpPr/>
            <p:nvPr/>
          </p:nvSpPr>
          <p:spPr>
            <a:xfrm>
              <a:off x="1574800" y="18415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192533C-F746-4F42-0EE8-4F5B279A3F99}"/>
                </a:ext>
              </a:extLst>
            </p:cNvPr>
            <p:cNvSpPr/>
            <p:nvPr/>
          </p:nvSpPr>
          <p:spPr>
            <a:xfrm>
              <a:off x="1752600" y="10795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9464BB39-2C75-3A1A-5AC3-B002A3793DB8}"/>
                </a:ext>
              </a:extLst>
            </p:cNvPr>
            <p:cNvSpPr/>
            <p:nvPr/>
          </p:nvSpPr>
          <p:spPr>
            <a:xfrm>
              <a:off x="1574800" y="2095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3DD719A-0CA6-D507-A7A4-9ECD68A151E7}"/>
                </a:ext>
              </a:extLst>
            </p:cNvPr>
            <p:cNvSpPr/>
            <p:nvPr/>
          </p:nvSpPr>
          <p:spPr>
            <a:xfrm>
              <a:off x="1206500" y="7874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B543C57D-A3D8-D1BF-8251-6367E7DDCB98}"/>
                </a:ext>
              </a:extLst>
            </p:cNvPr>
            <p:cNvSpPr/>
            <p:nvPr/>
          </p:nvSpPr>
          <p:spPr>
            <a:xfrm>
              <a:off x="781050" y="18605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3DC7CE4-7751-C268-737C-B030367ACA38}"/>
                </a:ext>
              </a:extLst>
            </p:cNvPr>
            <p:cNvSpPr/>
            <p:nvPr/>
          </p:nvSpPr>
          <p:spPr>
            <a:xfrm>
              <a:off x="2667000" y="698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E7C2A080-30AB-FB3E-4506-7A46FCF4D7BB}"/>
                </a:ext>
              </a:extLst>
            </p:cNvPr>
            <p:cNvSpPr/>
            <p:nvPr/>
          </p:nvSpPr>
          <p:spPr>
            <a:xfrm>
              <a:off x="228600" y="10985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E5D3C06B-F0EF-2310-2273-F12F1A69B19F}"/>
                </a:ext>
              </a:extLst>
            </p:cNvPr>
            <p:cNvSpPr/>
            <p:nvPr/>
          </p:nvSpPr>
          <p:spPr>
            <a:xfrm>
              <a:off x="1631950" y="6413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7709FDE6-9F20-07FD-D15E-2FC7CBFDB8AE}"/>
                </a:ext>
              </a:extLst>
            </p:cNvPr>
            <p:cNvSpPr/>
            <p:nvPr/>
          </p:nvSpPr>
          <p:spPr>
            <a:xfrm>
              <a:off x="1225550" y="4381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3C3C35D-46F4-C42B-D738-39D6E6CD75D8}"/>
                </a:ext>
              </a:extLst>
            </p:cNvPr>
            <p:cNvSpPr/>
            <p:nvPr/>
          </p:nvSpPr>
          <p:spPr>
            <a:xfrm>
              <a:off x="946150" y="793750"/>
              <a:ext cx="50800" cy="50800"/>
            </a:xfrm>
            <a:custGeom>
              <a:avLst/>
              <a:gdLst>
                <a:gd name="connsiteX0" fmla="*/ 50800 w 50800"/>
                <a:gd name="connsiteY0" fmla="*/ 25400 h 50800"/>
                <a:gd name="connsiteX1" fmla="*/ 25400 w 50800"/>
                <a:gd name="connsiteY1" fmla="*/ 50800 h 50800"/>
                <a:gd name="connsiteX2" fmla="*/ 0 w 50800"/>
                <a:gd name="connsiteY2" fmla="*/ 25400 h 50800"/>
                <a:gd name="connsiteX3" fmla="*/ 25400 w 50800"/>
                <a:gd name="connsiteY3" fmla="*/ 0 h 50800"/>
                <a:gd name="connsiteX4" fmla="*/ 50800 w 50800"/>
                <a:gd name="connsiteY4" fmla="*/ 25400 h 5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00" h="50800">
                  <a:moveTo>
                    <a:pt x="50800" y="25400"/>
                  </a:moveTo>
                  <a:cubicBezTo>
                    <a:pt x="50800" y="39370"/>
                    <a:pt x="39370" y="50800"/>
                    <a:pt x="25400" y="50800"/>
                  </a:cubicBezTo>
                  <a:cubicBezTo>
                    <a:pt x="11430" y="50800"/>
                    <a:pt x="0" y="39370"/>
                    <a:pt x="0" y="25400"/>
                  </a:cubicBezTo>
                  <a:cubicBezTo>
                    <a:pt x="0" y="11430"/>
                    <a:pt x="11430" y="0"/>
                    <a:pt x="25400" y="0"/>
                  </a:cubicBezTo>
                  <a:cubicBezTo>
                    <a:pt x="39370" y="0"/>
                    <a:pt x="50800" y="11430"/>
                    <a:pt x="50800" y="254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7329CC8-7AA6-1C4F-E854-709A298199C8}"/>
                </a:ext>
              </a:extLst>
            </p:cNvPr>
            <p:cNvSpPr/>
            <p:nvPr/>
          </p:nvSpPr>
          <p:spPr>
            <a:xfrm>
              <a:off x="1358900" y="1117600"/>
              <a:ext cx="50800" cy="50800"/>
            </a:xfrm>
            <a:custGeom>
              <a:avLst/>
              <a:gdLst>
                <a:gd name="connsiteX0" fmla="*/ 50800 w 50800"/>
                <a:gd name="connsiteY0" fmla="*/ 25400 h 50800"/>
                <a:gd name="connsiteX1" fmla="*/ 25400 w 50800"/>
                <a:gd name="connsiteY1" fmla="*/ 50800 h 50800"/>
                <a:gd name="connsiteX2" fmla="*/ 0 w 50800"/>
                <a:gd name="connsiteY2" fmla="*/ 25400 h 50800"/>
                <a:gd name="connsiteX3" fmla="*/ 25400 w 50800"/>
                <a:gd name="connsiteY3" fmla="*/ 0 h 50800"/>
                <a:gd name="connsiteX4" fmla="*/ 50800 w 50800"/>
                <a:gd name="connsiteY4" fmla="*/ 25400 h 5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00" h="50800">
                  <a:moveTo>
                    <a:pt x="50800" y="25400"/>
                  </a:moveTo>
                  <a:cubicBezTo>
                    <a:pt x="50800" y="39370"/>
                    <a:pt x="39370" y="50800"/>
                    <a:pt x="25400" y="50800"/>
                  </a:cubicBezTo>
                  <a:cubicBezTo>
                    <a:pt x="11430" y="50800"/>
                    <a:pt x="0" y="39370"/>
                    <a:pt x="0" y="25400"/>
                  </a:cubicBezTo>
                  <a:cubicBezTo>
                    <a:pt x="0" y="11430"/>
                    <a:pt x="11430" y="0"/>
                    <a:pt x="25400" y="0"/>
                  </a:cubicBezTo>
                  <a:cubicBezTo>
                    <a:pt x="39370" y="0"/>
                    <a:pt x="50800" y="11430"/>
                    <a:pt x="50800" y="254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435AAA73-CBB2-36B7-E0FA-09BA7F066A25}"/>
                </a:ext>
              </a:extLst>
            </p:cNvPr>
            <p:cNvSpPr/>
            <p:nvPr/>
          </p:nvSpPr>
          <p:spPr>
            <a:xfrm>
              <a:off x="622300" y="95250"/>
              <a:ext cx="50800" cy="50800"/>
            </a:xfrm>
            <a:custGeom>
              <a:avLst/>
              <a:gdLst>
                <a:gd name="connsiteX0" fmla="*/ 50800 w 50800"/>
                <a:gd name="connsiteY0" fmla="*/ 25400 h 50800"/>
                <a:gd name="connsiteX1" fmla="*/ 25400 w 50800"/>
                <a:gd name="connsiteY1" fmla="*/ 50800 h 50800"/>
                <a:gd name="connsiteX2" fmla="*/ 0 w 50800"/>
                <a:gd name="connsiteY2" fmla="*/ 25400 h 50800"/>
                <a:gd name="connsiteX3" fmla="*/ 25400 w 50800"/>
                <a:gd name="connsiteY3" fmla="*/ 0 h 50800"/>
                <a:gd name="connsiteX4" fmla="*/ 50800 w 50800"/>
                <a:gd name="connsiteY4" fmla="*/ 25400 h 5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00" h="50800">
                  <a:moveTo>
                    <a:pt x="50800" y="25400"/>
                  </a:moveTo>
                  <a:cubicBezTo>
                    <a:pt x="50800" y="39370"/>
                    <a:pt x="39370" y="50800"/>
                    <a:pt x="25400" y="50800"/>
                  </a:cubicBezTo>
                  <a:cubicBezTo>
                    <a:pt x="11430" y="50800"/>
                    <a:pt x="0" y="39370"/>
                    <a:pt x="0" y="25400"/>
                  </a:cubicBezTo>
                  <a:cubicBezTo>
                    <a:pt x="0" y="11430"/>
                    <a:pt x="11430" y="0"/>
                    <a:pt x="25400" y="0"/>
                  </a:cubicBezTo>
                  <a:cubicBezTo>
                    <a:pt x="39370" y="0"/>
                    <a:pt x="50800" y="11430"/>
                    <a:pt x="50800" y="254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F7D38DC0-EBA6-1396-6501-BEE7EE03598C}"/>
                </a:ext>
              </a:extLst>
            </p:cNvPr>
            <p:cNvSpPr/>
            <p:nvPr/>
          </p:nvSpPr>
          <p:spPr>
            <a:xfrm>
              <a:off x="444500" y="302895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F767A78A-B2C1-4F3E-57F1-4898EA8B4ED5}"/>
                </a:ext>
              </a:extLst>
            </p:cNvPr>
            <p:cNvSpPr/>
            <p:nvPr/>
          </p:nvSpPr>
          <p:spPr>
            <a:xfrm>
              <a:off x="711200" y="31496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28CE464A-BF58-94B7-DDD5-48D470B032FE}"/>
                </a:ext>
              </a:extLst>
            </p:cNvPr>
            <p:cNvSpPr/>
            <p:nvPr/>
          </p:nvSpPr>
          <p:spPr>
            <a:xfrm>
              <a:off x="1771650" y="4254500"/>
              <a:ext cx="19050" cy="19050"/>
            </a:xfrm>
            <a:custGeom>
              <a:avLst/>
              <a:gdLst>
                <a:gd name="connsiteX0" fmla="*/ 19050 w 19050"/>
                <a:gd name="connsiteY0" fmla="*/ 9525 h 19050"/>
                <a:gd name="connsiteX1" fmla="*/ 9525 w 19050"/>
                <a:gd name="connsiteY1" fmla="*/ 19050 h 19050"/>
                <a:gd name="connsiteX2" fmla="*/ 0 w 19050"/>
                <a:gd name="connsiteY2" fmla="*/ 9525 h 19050"/>
                <a:gd name="connsiteX3" fmla="*/ 9525 w 19050"/>
                <a:gd name="connsiteY3" fmla="*/ 0 h 19050"/>
                <a:gd name="connsiteX4" fmla="*/ 19050 w 19050"/>
                <a:gd name="connsiteY4" fmla="*/ 9525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9050" y="9525"/>
                  </a:moveTo>
                  <a:cubicBezTo>
                    <a:pt x="19050" y="14605"/>
                    <a:pt x="14605" y="19050"/>
                    <a:pt x="9525" y="19050"/>
                  </a:cubicBezTo>
                  <a:cubicBezTo>
                    <a:pt x="4445" y="19050"/>
                    <a:pt x="0" y="14605"/>
                    <a:pt x="0" y="9525"/>
                  </a:cubicBezTo>
                  <a:cubicBezTo>
                    <a:pt x="0" y="4445"/>
                    <a:pt x="4445" y="0"/>
                    <a:pt x="9525" y="0"/>
                  </a:cubicBezTo>
                  <a:cubicBezTo>
                    <a:pt x="14605" y="0"/>
                    <a:pt x="19050" y="4445"/>
                    <a:pt x="19050" y="95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16ECDDC6-6F81-A0B3-ED18-566DCDE0A4A3}"/>
                </a:ext>
              </a:extLst>
            </p:cNvPr>
            <p:cNvSpPr/>
            <p:nvPr/>
          </p:nvSpPr>
          <p:spPr>
            <a:xfrm>
              <a:off x="9823450" y="438150"/>
              <a:ext cx="82550" cy="82550"/>
            </a:xfrm>
            <a:custGeom>
              <a:avLst/>
              <a:gdLst>
                <a:gd name="connsiteX0" fmla="*/ 82550 w 82550"/>
                <a:gd name="connsiteY0" fmla="*/ 41275 h 82550"/>
                <a:gd name="connsiteX1" fmla="*/ 41275 w 82550"/>
                <a:gd name="connsiteY1" fmla="*/ 82550 h 82550"/>
                <a:gd name="connsiteX2" fmla="*/ 0 w 82550"/>
                <a:gd name="connsiteY2" fmla="*/ 41275 h 82550"/>
                <a:gd name="connsiteX3" fmla="*/ 41275 w 82550"/>
                <a:gd name="connsiteY3" fmla="*/ 0 h 82550"/>
                <a:gd name="connsiteX4" fmla="*/ 82550 w 82550"/>
                <a:gd name="connsiteY4" fmla="*/ 41275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550" h="82550">
                  <a:moveTo>
                    <a:pt x="82550" y="41275"/>
                  </a:moveTo>
                  <a:cubicBezTo>
                    <a:pt x="82550" y="64135"/>
                    <a:pt x="64135" y="82550"/>
                    <a:pt x="41275" y="82550"/>
                  </a:cubicBezTo>
                  <a:cubicBezTo>
                    <a:pt x="18415" y="82550"/>
                    <a:pt x="0" y="64135"/>
                    <a:pt x="0" y="41275"/>
                  </a:cubicBezTo>
                  <a:cubicBezTo>
                    <a:pt x="0" y="18415"/>
                    <a:pt x="18415" y="0"/>
                    <a:pt x="41275" y="0"/>
                  </a:cubicBezTo>
                  <a:cubicBezTo>
                    <a:pt x="64135" y="0"/>
                    <a:pt x="82550" y="18415"/>
                    <a:pt x="82550" y="412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DBAC957-DD9F-CDCE-1A70-BC362CA930F1}"/>
                </a:ext>
              </a:extLst>
            </p:cNvPr>
            <p:cNvSpPr/>
            <p:nvPr/>
          </p:nvSpPr>
          <p:spPr>
            <a:xfrm>
              <a:off x="11303000" y="2006600"/>
              <a:ext cx="146050" cy="146050"/>
            </a:xfrm>
            <a:custGeom>
              <a:avLst/>
              <a:gdLst>
                <a:gd name="connsiteX0" fmla="*/ 146050 w 146050"/>
                <a:gd name="connsiteY0" fmla="*/ 73025 h 146050"/>
                <a:gd name="connsiteX1" fmla="*/ 73025 w 146050"/>
                <a:gd name="connsiteY1" fmla="*/ 146050 h 146050"/>
                <a:gd name="connsiteX2" fmla="*/ 0 w 146050"/>
                <a:gd name="connsiteY2" fmla="*/ 73025 h 146050"/>
                <a:gd name="connsiteX3" fmla="*/ 73025 w 146050"/>
                <a:gd name="connsiteY3" fmla="*/ 0 h 146050"/>
                <a:gd name="connsiteX4" fmla="*/ 146050 w 146050"/>
                <a:gd name="connsiteY4" fmla="*/ 73025 h 146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050" h="146050">
                  <a:moveTo>
                    <a:pt x="146050" y="73025"/>
                  </a:moveTo>
                  <a:cubicBezTo>
                    <a:pt x="146050" y="113665"/>
                    <a:pt x="113030" y="146050"/>
                    <a:pt x="73025" y="146050"/>
                  </a:cubicBezTo>
                  <a:cubicBezTo>
                    <a:pt x="33020" y="146050"/>
                    <a:pt x="0" y="113665"/>
                    <a:pt x="0" y="73025"/>
                  </a:cubicBezTo>
                  <a:cubicBezTo>
                    <a:pt x="0" y="32385"/>
                    <a:pt x="33020" y="0"/>
                    <a:pt x="73025" y="0"/>
                  </a:cubicBezTo>
                  <a:cubicBezTo>
                    <a:pt x="113030" y="0"/>
                    <a:pt x="146050" y="32385"/>
                    <a:pt x="146050" y="7302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A4279B42-26C1-BB44-E83A-0C46339AEEF5}"/>
                </a:ext>
              </a:extLst>
            </p:cNvPr>
            <p:cNvSpPr/>
            <p:nvPr/>
          </p:nvSpPr>
          <p:spPr>
            <a:xfrm>
              <a:off x="8102600" y="81280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C376D49-2613-4862-8B94-4FAC08D0CBEE}"/>
                </a:ext>
              </a:extLst>
            </p:cNvPr>
            <p:cNvSpPr/>
            <p:nvPr/>
          </p:nvSpPr>
          <p:spPr>
            <a:xfrm>
              <a:off x="3486150" y="6667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F7EABE8B-AEB6-1C58-1EB1-1324449ADCA1}"/>
                </a:ext>
              </a:extLst>
            </p:cNvPr>
            <p:cNvSpPr/>
            <p:nvPr/>
          </p:nvSpPr>
          <p:spPr>
            <a:xfrm>
              <a:off x="4038600" y="1587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6B5BB89-5843-D79D-C81E-371E8383BA13}"/>
                </a:ext>
              </a:extLst>
            </p:cNvPr>
            <p:cNvSpPr/>
            <p:nvPr/>
          </p:nvSpPr>
          <p:spPr>
            <a:xfrm>
              <a:off x="1962150" y="10096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5191EBC9-0339-6848-202C-75ABE833324D}"/>
                </a:ext>
              </a:extLst>
            </p:cNvPr>
            <p:cNvSpPr/>
            <p:nvPr/>
          </p:nvSpPr>
          <p:spPr>
            <a:xfrm>
              <a:off x="8756650" y="59690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9832D2B-6C85-4636-B9EA-98EF173A83A7}"/>
                </a:ext>
              </a:extLst>
            </p:cNvPr>
            <p:cNvSpPr/>
            <p:nvPr/>
          </p:nvSpPr>
          <p:spPr>
            <a:xfrm>
              <a:off x="11303000" y="1206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43DC1E57-56D3-B36D-270C-4DAF72FEE1E3}"/>
                </a:ext>
              </a:extLst>
            </p:cNvPr>
            <p:cNvSpPr/>
            <p:nvPr/>
          </p:nvSpPr>
          <p:spPr>
            <a:xfrm>
              <a:off x="1060450" y="177165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7EC95B2C-7399-EE2C-EC0F-D3F3E8BD37D5}"/>
                </a:ext>
              </a:extLst>
            </p:cNvPr>
            <p:cNvSpPr/>
            <p:nvPr/>
          </p:nvSpPr>
          <p:spPr>
            <a:xfrm>
              <a:off x="768350" y="1295400"/>
              <a:ext cx="69850" cy="69850"/>
            </a:xfrm>
            <a:custGeom>
              <a:avLst/>
              <a:gdLst>
                <a:gd name="connsiteX0" fmla="*/ 69850 w 69850"/>
                <a:gd name="connsiteY0" fmla="*/ 34925 h 69850"/>
                <a:gd name="connsiteX1" fmla="*/ 34925 w 69850"/>
                <a:gd name="connsiteY1" fmla="*/ 69850 h 69850"/>
                <a:gd name="connsiteX2" fmla="*/ 0 w 69850"/>
                <a:gd name="connsiteY2" fmla="*/ 34925 h 69850"/>
                <a:gd name="connsiteX3" fmla="*/ 34925 w 69850"/>
                <a:gd name="connsiteY3" fmla="*/ 0 h 69850"/>
                <a:gd name="connsiteX4" fmla="*/ 69850 w 69850"/>
                <a:gd name="connsiteY4" fmla="*/ 34925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850" h="69850">
                  <a:moveTo>
                    <a:pt x="69850" y="34925"/>
                  </a:moveTo>
                  <a:cubicBezTo>
                    <a:pt x="69850" y="53975"/>
                    <a:pt x="53975" y="69850"/>
                    <a:pt x="34925" y="69850"/>
                  </a:cubicBezTo>
                  <a:cubicBezTo>
                    <a:pt x="15875" y="69850"/>
                    <a:pt x="0" y="53975"/>
                    <a:pt x="0" y="34925"/>
                  </a:cubicBezTo>
                  <a:cubicBezTo>
                    <a:pt x="0" y="15875"/>
                    <a:pt x="15875" y="0"/>
                    <a:pt x="34925" y="0"/>
                  </a:cubicBezTo>
                  <a:cubicBezTo>
                    <a:pt x="53975" y="0"/>
                    <a:pt x="69850" y="15875"/>
                    <a:pt x="69850" y="3492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2B7F4C7E-36FB-1B21-1F9C-84C4C92DCC46}"/>
                </a:ext>
              </a:extLst>
            </p:cNvPr>
            <p:cNvSpPr/>
            <p:nvPr/>
          </p:nvSpPr>
          <p:spPr>
            <a:xfrm>
              <a:off x="2032000" y="368300"/>
              <a:ext cx="139700" cy="139700"/>
            </a:xfrm>
            <a:custGeom>
              <a:avLst/>
              <a:gdLst>
                <a:gd name="connsiteX0" fmla="*/ 139700 w 139700"/>
                <a:gd name="connsiteY0" fmla="*/ 69850 h 139700"/>
                <a:gd name="connsiteX1" fmla="*/ 69850 w 139700"/>
                <a:gd name="connsiteY1" fmla="*/ 139700 h 139700"/>
                <a:gd name="connsiteX2" fmla="*/ 0 w 139700"/>
                <a:gd name="connsiteY2" fmla="*/ 69850 h 139700"/>
                <a:gd name="connsiteX3" fmla="*/ 69850 w 139700"/>
                <a:gd name="connsiteY3" fmla="*/ 0 h 139700"/>
                <a:gd name="connsiteX4" fmla="*/ 139700 w 139700"/>
                <a:gd name="connsiteY4" fmla="*/ 69850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700" h="139700">
                  <a:moveTo>
                    <a:pt x="139700" y="69850"/>
                  </a:moveTo>
                  <a:cubicBezTo>
                    <a:pt x="139700" y="108585"/>
                    <a:pt x="108585" y="139700"/>
                    <a:pt x="69850" y="139700"/>
                  </a:cubicBezTo>
                  <a:cubicBezTo>
                    <a:pt x="31115" y="139700"/>
                    <a:pt x="0" y="108585"/>
                    <a:pt x="0" y="69850"/>
                  </a:cubicBezTo>
                  <a:cubicBezTo>
                    <a:pt x="0" y="31115"/>
                    <a:pt x="31115" y="0"/>
                    <a:pt x="69850" y="0"/>
                  </a:cubicBezTo>
                  <a:cubicBezTo>
                    <a:pt x="108585" y="0"/>
                    <a:pt x="139700" y="31115"/>
                    <a:pt x="139700" y="69850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0803B2B8-6C01-ABBE-BF6D-419A31A1C607}"/>
                </a:ext>
              </a:extLst>
            </p:cNvPr>
            <p:cNvSpPr/>
            <p:nvPr/>
          </p:nvSpPr>
          <p:spPr>
            <a:xfrm>
              <a:off x="10274300" y="105410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E1D28D34-9741-31C3-1E50-417302F8E358}"/>
                </a:ext>
              </a:extLst>
            </p:cNvPr>
            <p:cNvSpPr/>
            <p:nvPr/>
          </p:nvSpPr>
          <p:spPr>
            <a:xfrm>
              <a:off x="10725150" y="81915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69B67343-C9D9-F27F-B29F-265CAD8E7803}"/>
                </a:ext>
              </a:extLst>
            </p:cNvPr>
            <p:cNvSpPr/>
            <p:nvPr/>
          </p:nvSpPr>
          <p:spPr>
            <a:xfrm>
              <a:off x="11137900" y="135255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214F468A-7B7F-1A5E-5510-FC8127789C15}"/>
                </a:ext>
              </a:extLst>
            </p:cNvPr>
            <p:cNvSpPr/>
            <p:nvPr/>
          </p:nvSpPr>
          <p:spPr>
            <a:xfrm>
              <a:off x="11169650" y="1085850"/>
              <a:ext cx="63500" cy="63500"/>
            </a:xfrm>
            <a:custGeom>
              <a:avLst/>
              <a:gdLst>
                <a:gd name="connsiteX0" fmla="*/ 63500 w 63500"/>
                <a:gd name="connsiteY0" fmla="*/ 31750 h 63500"/>
                <a:gd name="connsiteX1" fmla="*/ 31750 w 63500"/>
                <a:gd name="connsiteY1" fmla="*/ 63500 h 63500"/>
                <a:gd name="connsiteX2" fmla="*/ 0 w 63500"/>
                <a:gd name="connsiteY2" fmla="*/ 31750 h 63500"/>
                <a:gd name="connsiteX3" fmla="*/ 31750 w 63500"/>
                <a:gd name="connsiteY3" fmla="*/ 0 h 63500"/>
                <a:gd name="connsiteX4" fmla="*/ 63500 w 63500"/>
                <a:gd name="connsiteY4" fmla="*/ 3175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0" h="63500">
                  <a:moveTo>
                    <a:pt x="63500" y="31750"/>
                  </a:moveTo>
                  <a:cubicBezTo>
                    <a:pt x="63500" y="49530"/>
                    <a:pt x="49530" y="63500"/>
                    <a:pt x="31750" y="63500"/>
                  </a:cubicBezTo>
                  <a:cubicBezTo>
                    <a:pt x="13970" y="63500"/>
                    <a:pt x="0" y="49530"/>
                    <a:pt x="0" y="31750"/>
                  </a:cubicBezTo>
                  <a:cubicBezTo>
                    <a:pt x="0" y="13970"/>
                    <a:pt x="13970" y="0"/>
                    <a:pt x="31750" y="0"/>
                  </a:cubicBezTo>
                  <a:cubicBezTo>
                    <a:pt x="49530" y="0"/>
                    <a:pt x="63500" y="13970"/>
                    <a:pt x="63500" y="317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955F5726-C111-5F95-D8CC-83D569B43A93}"/>
                </a:ext>
              </a:extLst>
            </p:cNvPr>
            <p:cNvSpPr/>
            <p:nvPr/>
          </p:nvSpPr>
          <p:spPr>
            <a:xfrm>
              <a:off x="11372850" y="7429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E7EA8A98-05BA-676B-76CF-9AE9FE920E1C}"/>
                </a:ext>
              </a:extLst>
            </p:cNvPr>
            <p:cNvSpPr/>
            <p:nvPr/>
          </p:nvSpPr>
          <p:spPr>
            <a:xfrm>
              <a:off x="9994900" y="1397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68F0298C-2A7F-1612-E711-DBA6FB90AFA1}"/>
                </a:ext>
              </a:extLst>
            </p:cNvPr>
            <p:cNvSpPr/>
            <p:nvPr/>
          </p:nvSpPr>
          <p:spPr>
            <a:xfrm>
              <a:off x="10020300" y="2095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DCF02723-E509-5E68-301C-61A3E874C930}"/>
                </a:ext>
              </a:extLst>
            </p:cNvPr>
            <p:cNvSpPr/>
            <p:nvPr/>
          </p:nvSpPr>
          <p:spPr>
            <a:xfrm>
              <a:off x="9271000" y="1270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78C827C4-9C3B-CB0F-ED90-D581A14A2077}"/>
                </a:ext>
              </a:extLst>
            </p:cNvPr>
            <p:cNvSpPr/>
            <p:nvPr/>
          </p:nvSpPr>
          <p:spPr>
            <a:xfrm>
              <a:off x="6248400" y="1397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97A4B6D-C823-9DFD-367D-3552DEF93AF4}"/>
                </a:ext>
              </a:extLst>
            </p:cNvPr>
            <p:cNvSpPr/>
            <p:nvPr/>
          </p:nvSpPr>
          <p:spPr>
            <a:xfrm>
              <a:off x="5473700" y="57531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DBFB8CE-E98F-91EF-B6D0-51E38DC7C2C0}"/>
                </a:ext>
              </a:extLst>
            </p:cNvPr>
            <p:cNvSpPr/>
            <p:nvPr/>
          </p:nvSpPr>
          <p:spPr>
            <a:xfrm>
              <a:off x="4845050" y="51625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1E71D2BD-224B-B429-1B1A-4AF2EA804F70}"/>
                </a:ext>
              </a:extLst>
            </p:cNvPr>
            <p:cNvSpPr/>
            <p:nvPr/>
          </p:nvSpPr>
          <p:spPr>
            <a:xfrm>
              <a:off x="7067550" y="4572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60E82F82-D659-37B4-D55B-515A53DC73D3}"/>
                </a:ext>
              </a:extLst>
            </p:cNvPr>
            <p:cNvSpPr/>
            <p:nvPr/>
          </p:nvSpPr>
          <p:spPr>
            <a:xfrm>
              <a:off x="9759950" y="11684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4736599F-2FFE-292D-79F9-3300ED5B79FB}"/>
                </a:ext>
              </a:extLst>
            </p:cNvPr>
            <p:cNvSpPr/>
            <p:nvPr/>
          </p:nvSpPr>
          <p:spPr>
            <a:xfrm>
              <a:off x="4298950" y="54165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B1D3BC4D-EC7A-95E5-7DE4-0A20A2E863EB}"/>
                </a:ext>
              </a:extLst>
            </p:cNvPr>
            <p:cNvSpPr/>
            <p:nvPr/>
          </p:nvSpPr>
          <p:spPr>
            <a:xfrm>
              <a:off x="3409950" y="50800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5" name="Graphic 2">
              <a:extLst>
                <a:ext uri="{FF2B5EF4-FFF2-40B4-BE49-F238E27FC236}">
                  <a16:creationId xmlns:a16="http://schemas.microsoft.com/office/drawing/2014/main" id="{1F1D124E-587D-C385-5D19-DA151FF3414C}"/>
                </a:ext>
              </a:extLst>
            </p:cNvPr>
            <p:cNvGrpSpPr/>
            <p:nvPr/>
          </p:nvGrpSpPr>
          <p:grpSpPr>
            <a:xfrm>
              <a:off x="5488903" y="2720339"/>
              <a:ext cx="1508192" cy="4137818"/>
              <a:chOff x="5488903" y="2720339"/>
              <a:chExt cx="1508192" cy="4137818"/>
            </a:xfrm>
          </p:grpSpPr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7D0E69F6-CEAB-52CF-7149-F5DC4DBF8B13}"/>
                  </a:ext>
                </a:extLst>
              </p:cNvPr>
              <p:cNvSpPr/>
              <p:nvPr/>
            </p:nvSpPr>
            <p:spPr>
              <a:xfrm>
                <a:off x="6069329" y="5909309"/>
                <a:ext cx="352425" cy="394335"/>
              </a:xfrm>
              <a:custGeom>
                <a:avLst/>
                <a:gdLst>
                  <a:gd name="connsiteX0" fmla="*/ 286385 w 352425"/>
                  <a:gd name="connsiteY0" fmla="*/ 0 h 394335"/>
                  <a:gd name="connsiteX1" fmla="*/ 63500 w 352425"/>
                  <a:gd name="connsiteY1" fmla="*/ 0 h 394335"/>
                  <a:gd name="connsiteX2" fmla="*/ 0 w 352425"/>
                  <a:gd name="connsiteY2" fmla="*/ 394335 h 394335"/>
                  <a:gd name="connsiteX3" fmla="*/ 352425 w 352425"/>
                  <a:gd name="connsiteY3" fmla="*/ 394335 h 394335"/>
                  <a:gd name="connsiteX4" fmla="*/ 287020 w 352425"/>
                  <a:gd name="connsiteY4" fmla="*/ 0 h 394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2425" h="394335">
                    <a:moveTo>
                      <a:pt x="286385" y="0"/>
                    </a:moveTo>
                    <a:lnTo>
                      <a:pt x="63500" y="0"/>
                    </a:lnTo>
                    <a:cubicBezTo>
                      <a:pt x="44450" y="164465"/>
                      <a:pt x="23495" y="301625"/>
                      <a:pt x="0" y="394335"/>
                    </a:cubicBezTo>
                    <a:lnTo>
                      <a:pt x="352425" y="394335"/>
                    </a:lnTo>
                    <a:cubicBezTo>
                      <a:pt x="328295" y="301625"/>
                      <a:pt x="306070" y="164465"/>
                      <a:pt x="287020" y="0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D856DF3F-E093-9D0F-9F47-37342ACF9084}"/>
                  </a:ext>
                </a:extLst>
              </p:cNvPr>
              <p:cNvSpPr/>
              <p:nvPr/>
            </p:nvSpPr>
            <p:spPr>
              <a:xfrm>
                <a:off x="6173470" y="4063365"/>
                <a:ext cx="140970" cy="1411604"/>
              </a:xfrm>
              <a:custGeom>
                <a:avLst/>
                <a:gdLst>
                  <a:gd name="connsiteX0" fmla="*/ 69850 w 140970"/>
                  <a:gd name="connsiteY0" fmla="*/ 0 h 1411604"/>
                  <a:gd name="connsiteX1" fmla="*/ 69850 w 140970"/>
                  <a:gd name="connsiteY1" fmla="*/ 0 h 1411604"/>
                  <a:gd name="connsiteX2" fmla="*/ 0 w 140970"/>
                  <a:gd name="connsiteY2" fmla="*/ 1411605 h 1411604"/>
                  <a:gd name="connsiteX3" fmla="*/ 140970 w 140970"/>
                  <a:gd name="connsiteY3" fmla="*/ 1411605 h 1411604"/>
                  <a:gd name="connsiteX4" fmla="*/ 69215 w 140970"/>
                  <a:gd name="connsiteY4" fmla="*/ 0 h 14116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0" h="1411604">
                    <a:moveTo>
                      <a:pt x="69850" y="0"/>
                    </a:moveTo>
                    <a:lnTo>
                      <a:pt x="69850" y="0"/>
                    </a:lnTo>
                    <a:cubicBezTo>
                      <a:pt x="60325" y="370205"/>
                      <a:pt x="37465" y="929640"/>
                      <a:pt x="0" y="1411605"/>
                    </a:cubicBezTo>
                    <a:lnTo>
                      <a:pt x="140970" y="1411605"/>
                    </a:lnTo>
                    <a:cubicBezTo>
                      <a:pt x="102870" y="929640"/>
                      <a:pt x="79375" y="370205"/>
                      <a:pt x="69215" y="0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0BE1DB23-3335-0654-E71E-396F4717A9E8}"/>
                  </a:ext>
                </a:extLst>
              </p:cNvPr>
              <p:cNvSpPr/>
              <p:nvPr/>
            </p:nvSpPr>
            <p:spPr>
              <a:xfrm>
                <a:off x="6037579" y="6337934"/>
                <a:ext cx="407670" cy="57150"/>
              </a:xfrm>
              <a:custGeom>
                <a:avLst/>
                <a:gdLst>
                  <a:gd name="connsiteX0" fmla="*/ 407035 w 407670"/>
                  <a:gd name="connsiteY0" fmla="*/ 38735 h 57150"/>
                  <a:gd name="connsiteX1" fmla="*/ 393065 w 407670"/>
                  <a:gd name="connsiteY1" fmla="*/ 0 h 57150"/>
                  <a:gd name="connsiteX2" fmla="*/ 21590 w 407670"/>
                  <a:gd name="connsiteY2" fmla="*/ 0 h 57150"/>
                  <a:gd name="connsiteX3" fmla="*/ 0 w 407670"/>
                  <a:gd name="connsiteY3" fmla="*/ 57150 h 57150"/>
                  <a:gd name="connsiteX4" fmla="*/ 407670 w 407670"/>
                  <a:gd name="connsiteY4" fmla="*/ 57150 h 57150"/>
                  <a:gd name="connsiteX5" fmla="*/ 406400 w 407670"/>
                  <a:gd name="connsiteY5" fmla="*/ 38735 h 57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7670" h="57150">
                    <a:moveTo>
                      <a:pt x="407035" y="38735"/>
                    </a:moveTo>
                    <a:cubicBezTo>
                      <a:pt x="402590" y="27305"/>
                      <a:pt x="397510" y="14605"/>
                      <a:pt x="393065" y="0"/>
                    </a:cubicBezTo>
                    <a:lnTo>
                      <a:pt x="21590" y="0"/>
                    </a:lnTo>
                    <a:cubicBezTo>
                      <a:pt x="14605" y="22860"/>
                      <a:pt x="7620" y="41910"/>
                      <a:pt x="0" y="57150"/>
                    </a:cubicBezTo>
                    <a:lnTo>
                      <a:pt x="407670" y="57150"/>
                    </a:lnTo>
                    <a:cubicBezTo>
                      <a:pt x="407035" y="51435"/>
                      <a:pt x="406400" y="45085"/>
                      <a:pt x="406400" y="38735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C4B8662B-B73D-EDFC-0847-E64706B2B5D3}"/>
                  </a:ext>
                </a:extLst>
              </p:cNvPr>
              <p:cNvSpPr/>
              <p:nvPr/>
            </p:nvSpPr>
            <p:spPr>
              <a:xfrm>
                <a:off x="6136640" y="5686425"/>
                <a:ext cx="215264" cy="188595"/>
              </a:xfrm>
              <a:custGeom>
                <a:avLst/>
                <a:gdLst>
                  <a:gd name="connsiteX0" fmla="*/ 196215 w 215264"/>
                  <a:gd name="connsiteY0" fmla="*/ 0 h 188595"/>
                  <a:gd name="connsiteX1" fmla="*/ 19050 w 215264"/>
                  <a:gd name="connsiteY1" fmla="*/ 0 h 188595"/>
                  <a:gd name="connsiteX2" fmla="*/ 0 w 215264"/>
                  <a:gd name="connsiteY2" fmla="*/ 188595 h 188595"/>
                  <a:gd name="connsiteX3" fmla="*/ 215265 w 215264"/>
                  <a:gd name="connsiteY3" fmla="*/ 188595 h 188595"/>
                  <a:gd name="connsiteX4" fmla="*/ 195580 w 215264"/>
                  <a:gd name="connsiteY4" fmla="*/ 0 h 188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5264" h="188595">
                    <a:moveTo>
                      <a:pt x="196215" y="0"/>
                    </a:moveTo>
                    <a:lnTo>
                      <a:pt x="19050" y="0"/>
                    </a:lnTo>
                    <a:cubicBezTo>
                      <a:pt x="13335" y="65405"/>
                      <a:pt x="6985" y="128905"/>
                      <a:pt x="0" y="188595"/>
                    </a:cubicBezTo>
                    <a:lnTo>
                      <a:pt x="215265" y="188595"/>
                    </a:lnTo>
                    <a:cubicBezTo>
                      <a:pt x="208280" y="128905"/>
                      <a:pt x="201930" y="65405"/>
                      <a:pt x="195580" y="0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50BE2D06-05BF-FAC0-12B8-2587256FC4D6}"/>
                  </a:ext>
                </a:extLst>
              </p:cNvPr>
              <p:cNvSpPr/>
              <p:nvPr/>
            </p:nvSpPr>
            <p:spPr>
              <a:xfrm>
                <a:off x="6163945" y="5509259"/>
                <a:ext cx="158750" cy="74295"/>
              </a:xfrm>
              <a:custGeom>
                <a:avLst/>
                <a:gdLst>
                  <a:gd name="connsiteX0" fmla="*/ 153035 w 158750"/>
                  <a:gd name="connsiteY0" fmla="*/ 0 h 74295"/>
                  <a:gd name="connsiteX1" fmla="*/ 6350 w 158750"/>
                  <a:gd name="connsiteY1" fmla="*/ 0 h 74295"/>
                  <a:gd name="connsiteX2" fmla="*/ 0 w 158750"/>
                  <a:gd name="connsiteY2" fmla="*/ 74295 h 74295"/>
                  <a:gd name="connsiteX3" fmla="*/ 158750 w 158750"/>
                  <a:gd name="connsiteY3" fmla="*/ 74295 h 74295"/>
                  <a:gd name="connsiteX4" fmla="*/ 152400 w 158750"/>
                  <a:gd name="connsiteY4" fmla="*/ 0 h 74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750" h="74295">
                    <a:moveTo>
                      <a:pt x="153035" y="0"/>
                    </a:moveTo>
                    <a:lnTo>
                      <a:pt x="6350" y="0"/>
                    </a:lnTo>
                    <a:cubicBezTo>
                      <a:pt x="4445" y="24765"/>
                      <a:pt x="2540" y="49530"/>
                      <a:pt x="0" y="74295"/>
                    </a:cubicBezTo>
                    <a:lnTo>
                      <a:pt x="158750" y="74295"/>
                    </a:lnTo>
                    <a:cubicBezTo>
                      <a:pt x="156845" y="49530"/>
                      <a:pt x="154305" y="24765"/>
                      <a:pt x="152400" y="0"/>
                    </a:cubicBezTo>
                    <a:close/>
                  </a:path>
                </a:pathLst>
              </a:custGeom>
              <a:noFill/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F3D7010D-E686-272C-2CAC-2842FB2DAF62}"/>
                  </a:ext>
                </a:extLst>
              </p:cNvPr>
              <p:cNvSpPr/>
              <p:nvPr/>
            </p:nvSpPr>
            <p:spPr>
              <a:xfrm>
                <a:off x="6111240" y="3348990"/>
                <a:ext cx="262889" cy="114300"/>
              </a:xfrm>
              <a:custGeom>
                <a:avLst/>
                <a:gdLst>
                  <a:gd name="connsiteX0" fmla="*/ 251460 w 262889"/>
                  <a:gd name="connsiteY0" fmla="*/ 114300 h 114300"/>
                  <a:gd name="connsiteX1" fmla="*/ 262890 w 262889"/>
                  <a:gd name="connsiteY1" fmla="*/ 102870 h 114300"/>
                  <a:gd name="connsiteX2" fmla="*/ 262890 w 262889"/>
                  <a:gd name="connsiteY2" fmla="*/ 11430 h 114300"/>
                  <a:gd name="connsiteX3" fmla="*/ 251460 w 262889"/>
                  <a:gd name="connsiteY3" fmla="*/ 0 h 114300"/>
                  <a:gd name="connsiteX4" fmla="*/ 211455 w 262889"/>
                  <a:gd name="connsiteY4" fmla="*/ 0 h 114300"/>
                  <a:gd name="connsiteX5" fmla="*/ 211455 w 262889"/>
                  <a:gd name="connsiteY5" fmla="*/ 11430 h 114300"/>
                  <a:gd name="connsiteX6" fmla="*/ 51435 w 262889"/>
                  <a:gd name="connsiteY6" fmla="*/ 11430 h 114300"/>
                  <a:gd name="connsiteX7" fmla="*/ 51435 w 262889"/>
                  <a:gd name="connsiteY7" fmla="*/ 0 h 114300"/>
                  <a:gd name="connsiteX8" fmla="*/ 11430 w 262889"/>
                  <a:gd name="connsiteY8" fmla="*/ 0 h 114300"/>
                  <a:gd name="connsiteX9" fmla="*/ 0 w 262889"/>
                  <a:gd name="connsiteY9" fmla="*/ 11430 h 114300"/>
                  <a:gd name="connsiteX10" fmla="*/ 0 w 262889"/>
                  <a:gd name="connsiteY10" fmla="*/ 102870 h 114300"/>
                  <a:gd name="connsiteX11" fmla="*/ 11430 w 262889"/>
                  <a:gd name="connsiteY11" fmla="*/ 114300 h 114300"/>
                  <a:gd name="connsiteX12" fmla="*/ 251460 w 262889"/>
                  <a:gd name="connsiteY12" fmla="*/ 11430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62889" h="114300">
                    <a:moveTo>
                      <a:pt x="251460" y="114300"/>
                    </a:moveTo>
                    <a:cubicBezTo>
                      <a:pt x="257810" y="114300"/>
                      <a:pt x="262890" y="109220"/>
                      <a:pt x="262890" y="102870"/>
                    </a:cubicBezTo>
                    <a:lnTo>
                      <a:pt x="262890" y="11430"/>
                    </a:lnTo>
                    <a:cubicBezTo>
                      <a:pt x="262890" y="5080"/>
                      <a:pt x="257810" y="0"/>
                      <a:pt x="251460" y="0"/>
                    </a:cubicBezTo>
                    <a:lnTo>
                      <a:pt x="211455" y="0"/>
                    </a:lnTo>
                    <a:lnTo>
                      <a:pt x="211455" y="11430"/>
                    </a:lnTo>
                    <a:lnTo>
                      <a:pt x="51435" y="11430"/>
                    </a:lnTo>
                    <a:lnTo>
                      <a:pt x="51435" y="0"/>
                    </a:lnTo>
                    <a:lnTo>
                      <a:pt x="11430" y="0"/>
                    </a:lnTo>
                    <a:cubicBezTo>
                      <a:pt x="5080" y="0"/>
                      <a:pt x="0" y="5080"/>
                      <a:pt x="0" y="11430"/>
                    </a:cubicBezTo>
                    <a:lnTo>
                      <a:pt x="0" y="102870"/>
                    </a:lnTo>
                    <a:cubicBezTo>
                      <a:pt x="0" y="109220"/>
                      <a:pt x="5080" y="114300"/>
                      <a:pt x="11430" y="114300"/>
                    </a:cubicBezTo>
                    <a:lnTo>
                      <a:pt x="251460" y="11430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5" name="Freeform: Shape 234">
                <a:extLst>
                  <a:ext uri="{FF2B5EF4-FFF2-40B4-BE49-F238E27FC236}">
                    <a16:creationId xmlns:a16="http://schemas.microsoft.com/office/drawing/2014/main" id="{D86ACF54-7A57-4E58-8905-DA8F0E8266E4}"/>
                  </a:ext>
                </a:extLst>
              </p:cNvPr>
              <p:cNvSpPr/>
              <p:nvPr/>
            </p:nvSpPr>
            <p:spPr>
              <a:xfrm>
                <a:off x="6162675" y="3246120"/>
                <a:ext cx="160020" cy="102870"/>
              </a:xfrm>
              <a:custGeom>
                <a:avLst/>
                <a:gdLst>
                  <a:gd name="connsiteX0" fmla="*/ 160020 w 160020"/>
                  <a:gd name="connsiteY0" fmla="*/ 11430 h 102870"/>
                  <a:gd name="connsiteX1" fmla="*/ 148590 w 160020"/>
                  <a:gd name="connsiteY1" fmla="*/ 0 h 102870"/>
                  <a:gd name="connsiteX2" fmla="*/ 125730 w 160020"/>
                  <a:gd name="connsiteY2" fmla="*/ 0 h 102870"/>
                  <a:gd name="connsiteX3" fmla="*/ 125730 w 160020"/>
                  <a:gd name="connsiteY3" fmla="*/ 11430 h 102870"/>
                  <a:gd name="connsiteX4" fmla="*/ 34290 w 160020"/>
                  <a:gd name="connsiteY4" fmla="*/ 11430 h 102870"/>
                  <a:gd name="connsiteX5" fmla="*/ 34290 w 160020"/>
                  <a:gd name="connsiteY5" fmla="*/ 0 h 102870"/>
                  <a:gd name="connsiteX6" fmla="*/ 11430 w 160020"/>
                  <a:gd name="connsiteY6" fmla="*/ 0 h 102870"/>
                  <a:gd name="connsiteX7" fmla="*/ 0 w 160020"/>
                  <a:gd name="connsiteY7" fmla="*/ 11430 h 102870"/>
                  <a:gd name="connsiteX8" fmla="*/ 0 w 160020"/>
                  <a:gd name="connsiteY8" fmla="*/ 102870 h 102870"/>
                  <a:gd name="connsiteX9" fmla="*/ 160020 w 160020"/>
                  <a:gd name="connsiteY9" fmla="*/ 102870 h 102870"/>
                  <a:gd name="connsiteX10" fmla="*/ 160020 w 160020"/>
                  <a:gd name="connsiteY10" fmla="*/ 1143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0020" h="102870">
                    <a:moveTo>
                      <a:pt x="160020" y="11430"/>
                    </a:moveTo>
                    <a:cubicBezTo>
                      <a:pt x="160020" y="5080"/>
                      <a:pt x="154940" y="0"/>
                      <a:pt x="148590" y="0"/>
                    </a:cubicBezTo>
                    <a:lnTo>
                      <a:pt x="125730" y="0"/>
                    </a:lnTo>
                    <a:lnTo>
                      <a:pt x="125730" y="11430"/>
                    </a:lnTo>
                    <a:lnTo>
                      <a:pt x="34290" y="11430"/>
                    </a:lnTo>
                    <a:lnTo>
                      <a:pt x="34290" y="0"/>
                    </a:lnTo>
                    <a:lnTo>
                      <a:pt x="11430" y="0"/>
                    </a:lnTo>
                    <a:cubicBezTo>
                      <a:pt x="5080" y="0"/>
                      <a:pt x="0" y="5080"/>
                      <a:pt x="0" y="11430"/>
                    </a:cubicBezTo>
                    <a:lnTo>
                      <a:pt x="0" y="102870"/>
                    </a:lnTo>
                    <a:lnTo>
                      <a:pt x="160020" y="102870"/>
                    </a:lnTo>
                    <a:lnTo>
                      <a:pt x="16002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6" name="Freeform: Shape 235">
                <a:extLst>
                  <a:ext uri="{FF2B5EF4-FFF2-40B4-BE49-F238E27FC236}">
                    <a16:creationId xmlns:a16="http://schemas.microsoft.com/office/drawing/2014/main" id="{6FB3C142-E324-CBF4-4C0F-A850A291F982}"/>
                  </a:ext>
                </a:extLst>
              </p:cNvPr>
              <p:cNvSpPr/>
              <p:nvPr/>
            </p:nvSpPr>
            <p:spPr>
              <a:xfrm>
                <a:off x="6162675" y="3348990"/>
                <a:ext cx="160020" cy="11429"/>
              </a:xfrm>
              <a:custGeom>
                <a:avLst/>
                <a:gdLst>
                  <a:gd name="connsiteX0" fmla="*/ 0 w 160020"/>
                  <a:gd name="connsiteY0" fmla="*/ 0 h 11429"/>
                  <a:gd name="connsiteX1" fmla="*/ 160020 w 160020"/>
                  <a:gd name="connsiteY1" fmla="*/ 0 h 11429"/>
                  <a:gd name="connsiteX2" fmla="*/ 160020 w 160020"/>
                  <a:gd name="connsiteY2" fmla="*/ 11430 h 11429"/>
                  <a:gd name="connsiteX3" fmla="*/ 0 w 160020"/>
                  <a:gd name="connsiteY3" fmla="*/ 11430 h 114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020" h="11429">
                    <a:moveTo>
                      <a:pt x="0" y="0"/>
                    </a:moveTo>
                    <a:lnTo>
                      <a:pt x="160020" y="0"/>
                    </a:lnTo>
                    <a:lnTo>
                      <a:pt x="160020" y="11430"/>
                    </a:lnTo>
                    <a:lnTo>
                      <a:pt x="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4D9C108D-0F26-D4D8-20A5-1C940EBF8410}"/>
                  </a:ext>
                </a:extLst>
              </p:cNvPr>
              <p:cNvSpPr/>
              <p:nvPr/>
            </p:nvSpPr>
            <p:spPr>
              <a:xfrm>
                <a:off x="6197600" y="3143250"/>
                <a:ext cx="91440" cy="102870"/>
              </a:xfrm>
              <a:custGeom>
                <a:avLst/>
                <a:gdLst>
                  <a:gd name="connsiteX0" fmla="*/ 91440 w 91440"/>
                  <a:gd name="connsiteY0" fmla="*/ 11430 h 102870"/>
                  <a:gd name="connsiteX1" fmla="*/ 80010 w 91440"/>
                  <a:gd name="connsiteY1" fmla="*/ 0 h 102870"/>
                  <a:gd name="connsiteX2" fmla="*/ 11430 w 91440"/>
                  <a:gd name="connsiteY2" fmla="*/ 0 h 102870"/>
                  <a:gd name="connsiteX3" fmla="*/ 0 w 91440"/>
                  <a:gd name="connsiteY3" fmla="*/ 11430 h 102870"/>
                  <a:gd name="connsiteX4" fmla="*/ 0 w 91440"/>
                  <a:gd name="connsiteY4" fmla="*/ 102870 h 102870"/>
                  <a:gd name="connsiteX5" fmla="*/ 91440 w 91440"/>
                  <a:gd name="connsiteY5" fmla="*/ 102870 h 102870"/>
                  <a:gd name="connsiteX6" fmla="*/ 91440 w 91440"/>
                  <a:gd name="connsiteY6" fmla="*/ 1143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440" h="102870">
                    <a:moveTo>
                      <a:pt x="91440" y="11430"/>
                    </a:moveTo>
                    <a:cubicBezTo>
                      <a:pt x="91440" y="5080"/>
                      <a:pt x="86360" y="0"/>
                      <a:pt x="80010" y="0"/>
                    </a:cubicBezTo>
                    <a:lnTo>
                      <a:pt x="11430" y="0"/>
                    </a:lnTo>
                    <a:cubicBezTo>
                      <a:pt x="5080" y="0"/>
                      <a:pt x="0" y="5080"/>
                      <a:pt x="0" y="11430"/>
                    </a:cubicBezTo>
                    <a:lnTo>
                      <a:pt x="0" y="102870"/>
                    </a:lnTo>
                    <a:lnTo>
                      <a:pt x="91440" y="102870"/>
                    </a:lnTo>
                    <a:lnTo>
                      <a:pt x="9144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550FDD96-8118-92C0-43C5-DA371CEE86D0}"/>
                  </a:ext>
                </a:extLst>
              </p:cNvPr>
              <p:cNvSpPr/>
              <p:nvPr/>
            </p:nvSpPr>
            <p:spPr>
              <a:xfrm>
                <a:off x="6196965" y="3246120"/>
                <a:ext cx="91439" cy="11430"/>
              </a:xfrm>
              <a:custGeom>
                <a:avLst/>
                <a:gdLst>
                  <a:gd name="connsiteX0" fmla="*/ 0 w 91439"/>
                  <a:gd name="connsiteY0" fmla="*/ 0 h 11430"/>
                  <a:gd name="connsiteX1" fmla="*/ 91440 w 91439"/>
                  <a:gd name="connsiteY1" fmla="*/ 0 h 11430"/>
                  <a:gd name="connsiteX2" fmla="*/ 91440 w 91439"/>
                  <a:gd name="connsiteY2" fmla="*/ 11430 h 11430"/>
                  <a:gd name="connsiteX3" fmla="*/ 0 w 91439"/>
                  <a:gd name="connsiteY3" fmla="*/ 11430 h 11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1439" h="11430">
                    <a:moveTo>
                      <a:pt x="0" y="0"/>
                    </a:moveTo>
                    <a:lnTo>
                      <a:pt x="91440" y="0"/>
                    </a:lnTo>
                    <a:lnTo>
                      <a:pt x="91440" y="11430"/>
                    </a:lnTo>
                    <a:lnTo>
                      <a:pt x="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1623B425-50A1-95F8-DB0B-49AF3404B782}"/>
                  </a:ext>
                </a:extLst>
              </p:cNvPr>
              <p:cNvSpPr/>
              <p:nvPr/>
            </p:nvSpPr>
            <p:spPr>
              <a:xfrm>
                <a:off x="6225540" y="2720339"/>
                <a:ext cx="34289" cy="422910"/>
              </a:xfrm>
              <a:custGeom>
                <a:avLst/>
                <a:gdLst>
                  <a:gd name="connsiteX0" fmla="*/ 34290 w 34289"/>
                  <a:gd name="connsiteY0" fmla="*/ 11430 h 422910"/>
                  <a:gd name="connsiteX1" fmla="*/ 22860 w 34289"/>
                  <a:gd name="connsiteY1" fmla="*/ 0 h 422910"/>
                  <a:gd name="connsiteX2" fmla="*/ 11430 w 34289"/>
                  <a:gd name="connsiteY2" fmla="*/ 0 h 422910"/>
                  <a:gd name="connsiteX3" fmla="*/ 0 w 34289"/>
                  <a:gd name="connsiteY3" fmla="*/ 11430 h 422910"/>
                  <a:gd name="connsiteX4" fmla="*/ 0 w 34289"/>
                  <a:gd name="connsiteY4" fmla="*/ 422910 h 422910"/>
                  <a:gd name="connsiteX5" fmla="*/ 34290 w 34289"/>
                  <a:gd name="connsiteY5" fmla="*/ 422910 h 422910"/>
                  <a:gd name="connsiteX6" fmla="*/ 34290 w 34289"/>
                  <a:gd name="connsiteY6" fmla="*/ 11430 h 422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4289" h="422910">
                    <a:moveTo>
                      <a:pt x="34290" y="11430"/>
                    </a:moveTo>
                    <a:cubicBezTo>
                      <a:pt x="34290" y="5080"/>
                      <a:pt x="29210" y="0"/>
                      <a:pt x="22860" y="0"/>
                    </a:cubicBezTo>
                    <a:lnTo>
                      <a:pt x="11430" y="0"/>
                    </a:lnTo>
                    <a:cubicBezTo>
                      <a:pt x="5080" y="0"/>
                      <a:pt x="0" y="5080"/>
                      <a:pt x="0" y="11430"/>
                    </a:cubicBezTo>
                    <a:lnTo>
                      <a:pt x="0" y="422910"/>
                    </a:lnTo>
                    <a:lnTo>
                      <a:pt x="34290" y="422910"/>
                    </a:lnTo>
                    <a:lnTo>
                      <a:pt x="34290" y="1143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4A446B2D-E621-0C60-0C19-09FD32A0F68A}"/>
                  </a:ext>
                </a:extLst>
              </p:cNvPr>
              <p:cNvSpPr/>
              <p:nvPr/>
            </p:nvSpPr>
            <p:spPr>
              <a:xfrm>
                <a:off x="6332854" y="5686425"/>
                <a:ext cx="229870" cy="188595"/>
              </a:xfrm>
              <a:custGeom>
                <a:avLst/>
                <a:gdLst>
                  <a:gd name="connsiteX0" fmla="*/ 0 w 229870"/>
                  <a:gd name="connsiteY0" fmla="*/ 0 h 188595"/>
                  <a:gd name="connsiteX1" fmla="*/ 19685 w 229870"/>
                  <a:gd name="connsiteY1" fmla="*/ 188595 h 188595"/>
                  <a:gd name="connsiteX2" fmla="*/ 229870 w 229870"/>
                  <a:gd name="connsiteY2" fmla="*/ 188595 h 188595"/>
                  <a:gd name="connsiteX3" fmla="*/ 186055 w 229870"/>
                  <a:gd name="connsiteY3" fmla="*/ 0 h 188595"/>
                  <a:gd name="connsiteX4" fmla="*/ 635 w 229870"/>
                  <a:gd name="connsiteY4" fmla="*/ 0 h 188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9870" h="188595">
                    <a:moveTo>
                      <a:pt x="0" y="0"/>
                    </a:moveTo>
                    <a:cubicBezTo>
                      <a:pt x="6350" y="65405"/>
                      <a:pt x="12700" y="128905"/>
                      <a:pt x="19685" y="188595"/>
                    </a:cubicBezTo>
                    <a:lnTo>
                      <a:pt x="229870" y="188595"/>
                    </a:lnTo>
                    <a:cubicBezTo>
                      <a:pt x="213995" y="127000"/>
                      <a:pt x="199390" y="64135"/>
                      <a:pt x="186055" y="0"/>
                    </a:cubicBezTo>
                    <a:lnTo>
                      <a:pt x="635" y="0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16019A8A-63E0-0E0D-EA1A-706C8D274B80}"/>
                  </a:ext>
                </a:extLst>
              </p:cNvPr>
              <p:cNvSpPr/>
              <p:nvPr/>
            </p:nvSpPr>
            <p:spPr>
              <a:xfrm>
                <a:off x="6155690" y="3463290"/>
                <a:ext cx="175259" cy="565784"/>
              </a:xfrm>
              <a:custGeom>
                <a:avLst/>
                <a:gdLst>
                  <a:gd name="connsiteX0" fmla="*/ 160020 w 175259"/>
                  <a:gd name="connsiteY0" fmla="*/ 0 h 565784"/>
                  <a:gd name="connsiteX1" fmla="*/ 14605 w 175259"/>
                  <a:gd name="connsiteY1" fmla="*/ 0 h 565784"/>
                  <a:gd name="connsiteX2" fmla="*/ 0 w 175259"/>
                  <a:gd name="connsiteY2" fmla="*/ 565785 h 565784"/>
                  <a:gd name="connsiteX3" fmla="*/ 175260 w 175259"/>
                  <a:gd name="connsiteY3" fmla="*/ 565785 h 565784"/>
                  <a:gd name="connsiteX4" fmla="*/ 160655 w 175259"/>
                  <a:gd name="connsiteY4" fmla="*/ 0 h 565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5259" h="565784">
                    <a:moveTo>
                      <a:pt x="160020" y="0"/>
                    </a:moveTo>
                    <a:lnTo>
                      <a:pt x="14605" y="0"/>
                    </a:lnTo>
                    <a:cubicBezTo>
                      <a:pt x="12700" y="165735"/>
                      <a:pt x="8255" y="358140"/>
                      <a:pt x="0" y="565785"/>
                    </a:cubicBezTo>
                    <a:lnTo>
                      <a:pt x="175260" y="565785"/>
                    </a:lnTo>
                    <a:cubicBezTo>
                      <a:pt x="166370" y="358140"/>
                      <a:pt x="162560" y="165735"/>
                      <a:pt x="160655" y="0"/>
                    </a:cubicBez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97A51671-810A-58B2-C3CC-CF2370E490CB}"/>
                  </a:ext>
                </a:extLst>
              </p:cNvPr>
              <p:cNvSpPr/>
              <p:nvPr/>
            </p:nvSpPr>
            <p:spPr>
              <a:xfrm>
                <a:off x="6430645" y="6337934"/>
                <a:ext cx="18414" cy="38735"/>
              </a:xfrm>
              <a:custGeom>
                <a:avLst/>
                <a:gdLst>
                  <a:gd name="connsiteX0" fmla="*/ 13970 w 18414"/>
                  <a:gd name="connsiteY0" fmla="*/ 38735 h 38735"/>
                  <a:gd name="connsiteX1" fmla="*/ 13970 w 18414"/>
                  <a:gd name="connsiteY1" fmla="*/ 36830 h 38735"/>
                  <a:gd name="connsiteX2" fmla="*/ 18415 w 18414"/>
                  <a:gd name="connsiteY2" fmla="*/ 0 h 38735"/>
                  <a:gd name="connsiteX3" fmla="*/ 0 w 18414"/>
                  <a:gd name="connsiteY3" fmla="*/ 0 h 38735"/>
                  <a:gd name="connsiteX4" fmla="*/ 13970 w 18414"/>
                  <a:gd name="connsiteY4" fmla="*/ 38735 h 38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414" h="38735">
                    <a:moveTo>
                      <a:pt x="13970" y="38735"/>
                    </a:moveTo>
                    <a:cubicBezTo>
                      <a:pt x="13970" y="38100"/>
                      <a:pt x="13970" y="37465"/>
                      <a:pt x="13970" y="36830"/>
                    </a:cubicBezTo>
                    <a:cubicBezTo>
                      <a:pt x="13970" y="24130"/>
                      <a:pt x="15240" y="12065"/>
                      <a:pt x="18415" y="0"/>
                    </a:cubicBezTo>
                    <a:lnTo>
                      <a:pt x="0" y="0"/>
                    </a:lnTo>
                    <a:cubicBezTo>
                      <a:pt x="4445" y="14605"/>
                      <a:pt x="8890" y="27305"/>
                      <a:pt x="13970" y="38735"/>
                    </a:cubicBez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3" name="Freeform: Shape 242">
                <a:extLst>
                  <a:ext uri="{FF2B5EF4-FFF2-40B4-BE49-F238E27FC236}">
                    <a16:creationId xmlns:a16="http://schemas.microsoft.com/office/drawing/2014/main" id="{9103A81F-EB8F-321D-22A5-06C7D4734A3F}"/>
                  </a:ext>
                </a:extLst>
              </p:cNvPr>
              <p:cNvSpPr/>
              <p:nvPr/>
            </p:nvSpPr>
            <p:spPr>
              <a:xfrm>
                <a:off x="6316979" y="5509259"/>
                <a:ext cx="180340" cy="74295"/>
              </a:xfrm>
              <a:custGeom>
                <a:avLst/>
                <a:gdLst>
                  <a:gd name="connsiteX0" fmla="*/ 0 w 180340"/>
                  <a:gd name="connsiteY0" fmla="*/ 0 h 74295"/>
                  <a:gd name="connsiteX1" fmla="*/ 6350 w 180340"/>
                  <a:gd name="connsiteY1" fmla="*/ 74295 h 74295"/>
                  <a:gd name="connsiteX2" fmla="*/ 180340 w 180340"/>
                  <a:gd name="connsiteY2" fmla="*/ 74295 h 74295"/>
                  <a:gd name="connsiteX3" fmla="*/ 166370 w 180340"/>
                  <a:gd name="connsiteY3" fmla="*/ 0 h 74295"/>
                  <a:gd name="connsiteX4" fmla="*/ 635 w 180340"/>
                  <a:gd name="connsiteY4" fmla="*/ 0 h 74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0340" h="74295">
                    <a:moveTo>
                      <a:pt x="0" y="0"/>
                    </a:moveTo>
                    <a:cubicBezTo>
                      <a:pt x="1905" y="24765"/>
                      <a:pt x="3810" y="49530"/>
                      <a:pt x="6350" y="74295"/>
                    </a:cubicBezTo>
                    <a:lnTo>
                      <a:pt x="180340" y="74295"/>
                    </a:lnTo>
                    <a:cubicBezTo>
                      <a:pt x="175260" y="49530"/>
                      <a:pt x="170815" y="24765"/>
                      <a:pt x="166370" y="0"/>
                    </a:cubicBezTo>
                    <a:lnTo>
                      <a:pt x="635" y="0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4" name="Freeform: Shape 243">
                <a:extLst>
                  <a:ext uri="{FF2B5EF4-FFF2-40B4-BE49-F238E27FC236}">
                    <a16:creationId xmlns:a16="http://schemas.microsoft.com/office/drawing/2014/main" id="{0F03AB39-90F9-E300-1B97-823C833CC084}"/>
                  </a:ext>
                </a:extLst>
              </p:cNvPr>
              <p:cNvSpPr/>
              <p:nvPr/>
            </p:nvSpPr>
            <p:spPr>
              <a:xfrm>
                <a:off x="5755004" y="6337934"/>
                <a:ext cx="304800" cy="57150"/>
              </a:xfrm>
              <a:custGeom>
                <a:avLst/>
                <a:gdLst>
                  <a:gd name="connsiteX0" fmla="*/ 304800 w 304800"/>
                  <a:gd name="connsiteY0" fmla="*/ 0 h 57150"/>
                  <a:gd name="connsiteX1" fmla="*/ 23495 w 304800"/>
                  <a:gd name="connsiteY1" fmla="*/ 0 h 57150"/>
                  <a:gd name="connsiteX2" fmla="*/ 0 w 304800"/>
                  <a:gd name="connsiteY2" fmla="*/ 57150 h 57150"/>
                  <a:gd name="connsiteX3" fmla="*/ 283210 w 304800"/>
                  <a:gd name="connsiteY3" fmla="*/ 57150 h 57150"/>
                  <a:gd name="connsiteX4" fmla="*/ 304800 w 304800"/>
                  <a:gd name="connsiteY4" fmla="*/ 0 h 57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4800" h="57150">
                    <a:moveTo>
                      <a:pt x="304800" y="0"/>
                    </a:moveTo>
                    <a:lnTo>
                      <a:pt x="23495" y="0"/>
                    </a:lnTo>
                    <a:cubicBezTo>
                      <a:pt x="15875" y="19050"/>
                      <a:pt x="8255" y="38100"/>
                      <a:pt x="0" y="57150"/>
                    </a:cubicBezTo>
                    <a:lnTo>
                      <a:pt x="283210" y="57150"/>
                    </a:lnTo>
                    <a:cubicBezTo>
                      <a:pt x="290830" y="41910"/>
                      <a:pt x="297815" y="22860"/>
                      <a:pt x="304800" y="0"/>
                    </a:cubicBez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5" name="Freeform: Shape 244">
                <a:extLst>
                  <a:ext uri="{FF2B5EF4-FFF2-40B4-BE49-F238E27FC236}">
                    <a16:creationId xmlns:a16="http://schemas.microsoft.com/office/drawing/2014/main" id="{470A168B-CFEF-CF5C-3D19-120E49EF00EE}"/>
                  </a:ext>
                </a:extLst>
              </p:cNvPr>
              <p:cNvSpPr/>
              <p:nvPr/>
            </p:nvSpPr>
            <p:spPr>
              <a:xfrm>
                <a:off x="5989320" y="5509259"/>
                <a:ext cx="181609" cy="74295"/>
              </a:xfrm>
              <a:custGeom>
                <a:avLst/>
                <a:gdLst>
                  <a:gd name="connsiteX0" fmla="*/ 175260 w 181609"/>
                  <a:gd name="connsiteY0" fmla="*/ 74295 h 74295"/>
                  <a:gd name="connsiteX1" fmla="*/ 181610 w 181609"/>
                  <a:gd name="connsiteY1" fmla="*/ 0 h 74295"/>
                  <a:gd name="connsiteX2" fmla="*/ 13970 w 181609"/>
                  <a:gd name="connsiteY2" fmla="*/ 0 h 74295"/>
                  <a:gd name="connsiteX3" fmla="*/ 0 w 181609"/>
                  <a:gd name="connsiteY3" fmla="*/ 74295 h 74295"/>
                  <a:gd name="connsiteX4" fmla="*/ 175895 w 181609"/>
                  <a:gd name="connsiteY4" fmla="*/ 74295 h 74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609" h="74295">
                    <a:moveTo>
                      <a:pt x="175260" y="74295"/>
                    </a:moveTo>
                    <a:cubicBezTo>
                      <a:pt x="177165" y="49530"/>
                      <a:pt x="179070" y="24765"/>
                      <a:pt x="181610" y="0"/>
                    </a:cubicBezTo>
                    <a:lnTo>
                      <a:pt x="13970" y="0"/>
                    </a:lnTo>
                    <a:cubicBezTo>
                      <a:pt x="9525" y="24765"/>
                      <a:pt x="4445" y="49530"/>
                      <a:pt x="0" y="74295"/>
                    </a:cubicBezTo>
                    <a:lnTo>
                      <a:pt x="175895" y="74295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6" name="Freeform: Shape 245">
                <a:extLst>
                  <a:ext uri="{FF2B5EF4-FFF2-40B4-BE49-F238E27FC236}">
                    <a16:creationId xmlns:a16="http://schemas.microsoft.com/office/drawing/2014/main" id="{599DCE34-220D-3702-72C1-ACA9D29806EE}"/>
                  </a:ext>
                </a:extLst>
              </p:cNvPr>
              <p:cNvSpPr/>
              <p:nvPr/>
            </p:nvSpPr>
            <p:spPr>
              <a:xfrm>
                <a:off x="5790565" y="5909309"/>
                <a:ext cx="341629" cy="394335"/>
              </a:xfrm>
              <a:custGeom>
                <a:avLst/>
                <a:gdLst>
                  <a:gd name="connsiteX0" fmla="*/ 278130 w 341629"/>
                  <a:gd name="connsiteY0" fmla="*/ 394335 h 394335"/>
                  <a:gd name="connsiteX1" fmla="*/ 341630 w 341629"/>
                  <a:gd name="connsiteY1" fmla="*/ 0 h 394335"/>
                  <a:gd name="connsiteX2" fmla="*/ 123825 w 341629"/>
                  <a:gd name="connsiteY2" fmla="*/ 0 h 394335"/>
                  <a:gd name="connsiteX3" fmla="*/ 0 w 341629"/>
                  <a:gd name="connsiteY3" fmla="*/ 394335 h 394335"/>
                  <a:gd name="connsiteX4" fmla="*/ 278130 w 341629"/>
                  <a:gd name="connsiteY4" fmla="*/ 394335 h 394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1629" h="394335">
                    <a:moveTo>
                      <a:pt x="278130" y="394335"/>
                    </a:moveTo>
                    <a:cubicBezTo>
                      <a:pt x="301625" y="301625"/>
                      <a:pt x="323215" y="164465"/>
                      <a:pt x="341630" y="0"/>
                    </a:cubicBezTo>
                    <a:lnTo>
                      <a:pt x="123825" y="0"/>
                    </a:lnTo>
                    <a:cubicBezTo>
                      <a:pt x="87630" y="138430"/>
                      <a:pt x="46990" y="270510"/>
                      <a:pt x="0" y="394335"/>
                    </a:cubicBezTo>
                    <a:lnTo>
                      <a:pt x="278130" y="394335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7" name="Freeform: Shape 246">
                <a:extLst>
                  <a:ext uri="{FF2B5EF4-FFF2-40B4-BE49-F238E27FC236}">
                    <a16:creationId xmlns:a16="http://schemas.microsoft.com/office/drawing/2014/main" id="{C45B3615-F83B-69D0-74E5-22689F5A53E6}"/>
                  </a:ext>
                </a:extLst>
              </p:cNvPr>
              <p:cNvSpPr/>
              <p:nvPr/>
            </p:nvSpPr>
            <p:spPr>
              <a:xfrm>
                <a:off x="6009640" y="4063365"/>
                <a:ext cx="233679" cy="1411604"/>
              </a:xfrm>
              <a:custGeom>
                <a:avLst/>
                <a:gdLst>
                  <a:gd name="connsiteX0" fmla="*/ 163830 w 233679"/>
                  <a:gd name="connsiteY0" fmla="*/ 1411605 h 1411604"/>
                  <a:gd name="connsiteX1" fmla="*/ 233680 w 233679"/>
                  <a:gd name="connsiteY1" fmla="*/ 0 h 1411604"/>
                  <a:gd name="connsiteX2" fmla="*/ 144780 w 233679"/>
                  <a:gd name="connsiteY2" fmla="*/ 0 h 1411604"/>
                  <a:gd name="connsiteX3" fmla="*/ 0 w 233679"/>
                  <a:gd name="connsiteY3" fmla="*/ 1411605 h 1411604"/>
                  <a:gd name="connsiteX4" fmla="*/ 163830 w 233679"/>
                  <a:gd name="connsiteY4" fmla="*/ 1411605 h 14116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679" h="1411604">
                    <a:moveTo>
                      <a:pt x="163830" y="1411605"/>
                    </a:moveTo>
                    <a:cubicBezTo>
                      <a:pt x="200660" y="929640"/>
                      <a:pt x="223520" y="370205"/>
                      <a:pt x="233680" y="0"/>
                    </a:cubicBezTo>
                    <a:lnTo>
                      <a:pt x="144780" y="0"/>
                    </a:lnTo>
                    <a:cubicBezTo>
                      <a:pt x="125095" y="436880"/>
                      <a:pt x="85090" y="939800"/>
                      <a:pt x="0" y="1411605"/>
                    </a:cubicBezTo>
                    <a:lnTo>
                      <a:pt x="163830" y="1411605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248" name="Graphic 2">
                <a:extLst>
                  <a:ext uri="{FF2B5EF4-FFF2-40B4-BE49-F238E27FC236}">
                    <a16:creationId xmlns:a16="http://schemas.microsoft.com/office/drawing/2014/main" id="{CEE12D5E-F7F2-FFC6-8E33-46F25D053AB6}"/>
                  </a:ext>
                </a:extLst>
              </p:cNvPr>
              <p:cNvGrpSpPr/>
              <p:nvPr/>
            </p:nvGrpSpPr>
            <p:grpSpPr>
              <a:xfrm>
                <a:off x="5488903" y="6497954"/>
                <a:ext cx="1508192" cy="360203"/>
                <a:chOff x="5488903" y="6497954"/>
                <a:chExt cx="1508192" cy="360203"/>
              </a:xfrm>
              <a:solidFill>
                <a:srgbClr val="F7F1D9"/>
              </a:solidFill>
            </p:grpSpPr>
            <p:sp>
              <p:nvSpPr>
                <p:cNvPr id="264" name="Freeform: Shape 263">
                  <a:extLst>
                    <a:ext uri="{FF2B5EF4-FFF2-40B4-BE49-F238E27FC236}">
                      <a16:creationId xmlns:a16="http://schemas.microsoft.com/office/drawing/2014/main" id="{15416918-6484-8ED9-7EC7-D8F4792E119A}"/>
                    </a:ext>
                  </a:extLst>
                </p:cNvPr>
                <p:cNvSpPr/>
                <p:nvPr/>
              </p:nvSpPr>
              <p:spPr>
                <a:xfrm>
                  <a:off x="5488903" y="6497954"/>
                  <a:ext cx="1263052" cy="360203"/>
                </a:xfrm>
                <a:custGeom>
                  <a:avLst/>
                  <a:gdLst>
                    <a:gd name="connsiteX0" fmla="*/ 1092237 w 1263052"/>
                    <a:gd name="connsiteY0" fmla="*/ 65405 h 360203"/>
                    <a:gd name="connsiteX1" fmla="*/ 1063027 w 1263052"/>
                    <a:gd name="connsiteY1" fmla="*/ 68580 h 360203"/>
                    <a:gd name="connsiteX2" fmla="*/ 951902 w 1263052"/>
                    <a:gd name="connsiteY2" fmla="*/ 0 h 360203"/>
                    <a:gd name="connsiteX3" fmla="*/ 220382 w 1263052"/>
                    <a:gd name="connsiteY3" fmla="*/ 0 h 360203"/>
                    <a:gd name="connsiteX4" fmla="*/ 37 w 1263052"/>
                    <a:gd name="connsiteY4" fmla="*/ 356235 h 360203"/>
                    <a:gd name="connsiteX5" fmla="*/ 287692 w 1263052"/>
                    <a:gd name="connsiteY5" fmla="*/ 360045 h 360203"/>
                    <a:gd name="connsiteX6" fmla="*/ 757592 w 1263052"/>
                    <a:gd name="connsiteY6" fmla="*/ 148590 h 360203"/>
                    <a:gd name="connsiteX7" fmla="*/ 1227492 w 1263052"/>
                    <a:gd name="connsiteY7" fmla="*/ 360045 h 360203"/>
                    <a:gd name="connsiteX8" fmla="*/ 1263052 w 1263052"/>
                    <a:gd name="connsiteY8" fmla="*/ 360045 h 360203"/>
                    <a:gd name="connsiteX9" fmla="*/ 1263052 w 1263052"/>
                    <a:gd name="connsiteY9" fmla="*/ 191770 h 360203"/>
                    <a:gd name="connsiteX10" fmla="*/ 1092872 w 1263052"/>
                    <a:gd name="connsiteY10" fmla="*/ 65405 h 3602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263052" h="360203">
                      <a:moveTo>
                        <a:pt x="1092237" y="65405"/>
                      </a:moveTo>
                      <a:cubicBezTo>
                        <a:pt x="1082712" y="67310"/>
                        <a:pt x="1073187" y="68580"/>
                        <a:pt x="1063027" y="68580"/>
                      </a:cubicBezTo>
                      <a:cubicBezTo>
                        <a:pt x="1012862" y="68580"/>
                        <a:pt x="970317" y="40005"/>
                        <a:pt x="951902" y="0"/>
                      </a:cubicBezTo>
                      <a:lnTo>
                        <a:pt x="220382" y="0"/>
                      </a:lnTo>
                      <a:cubicBezTo>
                        <a:pt x="156247" y="135890"/>
                        <a:pt x="83222" y="255905"/>
                        <a:pt x="37" y="356235"/>
                      </a:cubicBezTo>
                      <a:cubicBezTo>
                        <a:pt x="-2503" y="359410"/>
                        <a:pt x="126402" y="360680"/>
                        <a:pt x="287692" y="360045"/>
                      </a:cubicBezTo>
                      <a:cubicBezTo>
                        <a:pt x="386752" y="233045"/>
                        <a:pt x="560107" y="148590"/>
                        <a:pt x="757592" y="148590"/>
                      </a:cubicBezTo>
                      <a:cubicBezTo>
                        <a:pt x="955077" y="148590"/>
                        <a:pt x="1128432" y="233045"/>
                        <a:pt x="1227492" y="360045"/>
                      </a:cubicBezTo>
                      <a:cubicBezTo>
                        <a:pt x="1239557" y="360045"/>
                        <a:pt x="1251622" y="360045"/>
                        <a:pt x="1263052" y="360045"/>
                      </a:cubicBezTo>
                      <a:lnTo>
                        <a:pt x="1263052" y="191770"/>
                      </a:lnTo>
                      <a:cubicBezTo>
                        <a:pt x="1181137" y="185420"/>
                        <a:pt x="1113827" y="133985"/>
                        <a:pt x="1092872" y="65405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5" name="Freeform: Shape 264">
                  <a:extLst>
                    <a:ext uri="{FF2B5EF4-FFF2-40B4-BE49-F238E27FC236}">
                      <a16:creationId xmlns:a16="http://schemas.microsoft.com/office/drawing/2014/main" id="{17F628BB-8B7D-1376-0476-69D4210FFE72}"/>
                    </a:ext>
                  </a:extLst>
                </p:cNvPr>
                <p:cNvSpPr/>
                <p:nvPr/>
              </p:nvSpPr>
              <p:spPr>
                <a:xfrm>
                  <a:off x="6789419" y="6666865"/>
                  <a:ext cx="207675" cy="191134"/>
                </a:xfrm>
                <a:custGeom>
                  <a:avLst/>
                  <a:gdLst>
                    <a:gd name="connsiteX0" fmla="*/ 76836 w 207675"/>
                    <a:gd name="connsiteY0" fmla="*/ 0 h 191134"/>
                    <a:gd name="connsiteX1" fmla="*/ 0 w 207675"/>
                    <a:gd name="connsiteY1" fmla="*/ 22225 h 191134"/>
                    <a:gd name="connsiteX2" fmla="*/ 0 w 207675"/>
                    <a:gd name="connsiteY2" fmla="*/ 191135 h 191134"/>
                    <a:gd name="connsiteX3" fmla="*/ 207645 w 207675"/>
                    <a:gd name="connsiteY3" fmla="*/ 187325 h 191134"/>
                    <a:gd name="connsiteX4" fmla="*/ 76836 w 207675"/>
                    <a:gd name="connsiteY4" fmla="*/ 0 h 1911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7675" h="191134">
                      <a:moveTo>
                        <a:pt x="76836" y="0"/>
                      </a:moveTo>
                      <a:cubicBezTo>
                        <a:pt x="53975" y="12065"/>
                        <a:pt x="27940" y="19685"/>
                        <a:pt x="0" y="22225"/>
                      </a:cubicBezTo>
                      <a:lnTo>
                        <a:pt x="0" y="191135"/>
                      </a:lnTo>
                      <a:cubicBezTo>
                        <a:pt x="121286" y="191135"/>
                        <a:pt x="209550" y="190500"/>
                        <a:pt x="207645" y="187325"/>
                      </a:cubicBezTo>
                      <a:cubicBezTo>
                        <a:pt x="160655" y="130810"/>
                        <a:pt x="117475" y="67945"/>
                        <a:pt x="76836" y="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49" name="Freeform: Shape 248">
                <a:extLst>
                  <a:ext uri="{FF2B5EF4-FFF2-40B4-BE49-F238E27FC236}">
                    <a16:creationId xmlns:a16="http://schemas.microsoft.com/office/drawing/2014/main" id="{7EA3D788-7135-37E0-274D-556C767F47AF}"/>
                  </a:ext>
                </a:extLst>
              </p:cNvPr>
              <p:cNvSpPr/>
              <p:nvPr/>
            </p:nvSpPr>
            <p:spPr>
              <a:xfrm>
                <a:off x="5923915" y="5686425"/>
                <a:ext cx="231775" cy="188595"/>
              </a:xfrm>
              <a:custGeom>
                <a:avLst/>
                <a:gdLst>
                  <a:gd name="connsiteX0" fmla="*/ 212725 w 231775"/>
                  <a:gd name="connsiteY0" fmla="*/ 188595 h 188595"/>
                  <a:gd name="connsiteX1" fmla="*/ 231775 w 231775"/>
                  <a:gd name="connsiteY1" fmla="*/ 0 h 188595"/>
                  <a:gd name="connsiteX2" fmla="*/ 43815 w 231775"/>
                  <a:gd name="connsiteY2" fmla="*/ 0 h 188595"/>
                  <a:gd name="connsiteX3" fmla="*/ 0 w 231775"/>
                  <a:gd name="connsiteY3" fmla="*/ 188595 h 188595"/>
                  <a:gd name="connsiteX4" fmla="*/ 212725 w 231775"/>
                  <a:gd name="connsiteY4" fmla="*/ 188595 h 188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1775" h="188595">
                    <a:moveTo>
                      <a:pt x="212725" y="188595"/>
                    </a:moveTo>
                    <a:cubicBezTo>
                      <a:pt x="219075" y="128905"/>
                      <a:pt x="225425" y="65405"/>
                      <a:pt x="231775" y="0"/>
                    </a:cubicBezTo>
                    <a:lnTo>
                      <a:pt x="43815" y="0"/>
                    </a:lnTo>
                    <a:cubicBezTo>
                      <a:pt x="29845" y="64135"/>
                      <a:pt x="15240" y="127000"/>
                      <a:pt x="0" y="188595"/>
                    </a:cubicBezTo>
                    <a:lnTo>
                      <a:pt x="212725" y="188595"/>
                    </a:ln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0" name="Freeform: Shape 249">
                <a:extLst>
                  <a:ext uri="{FF2B5EF4-FFF2-40B4-BE49-F238E27FC236}">
                    <a16:creationId xmlns:a16="http://schemas.microsoft.com/office/drawing/2014/main" id="{EC6C89F1-1366-8104-C370-F1486EDE81E0}"/>
                  </a:ext>
                </a:extLst>
              </p:cNvPr>
              <p:cNvSpPr/>
              <p:nvPr/>
            </p:nvSpPr>
            <p:spPr>
              <a:xfrm>
                <a:off x="6242684" y="4063365"/>
                <a:ext cx="233680" cy="1411604"/>
              </a:xfrm>
              <a:custGeom>
                <a:avLst/>
                <a:gdLst>
                  <a:gd name="connsiteX0" fmla="*/ 71755 w 233680"/>
                  <a:gd name="connsiteY0" fmla="*/ 1411605 h 1411604"/>
                  <a:gd name="connsiteX1" fmla="*/ 233680 w 233680"/>
                  <a:gd name="connsiteY1" fmla="*/ 1411605 h 1411604"/>
                  <a:gd name="connsiteX2" fmla="*/ 88900 w 233680"/>
                  <a:gd name="connsiteY2" fmla="*/ 0 h 1411604"/>
                  <a:gd name="connsiteX3" fmla="*/ 0 w 233680"/>
                  <a:gd name="connsiteY3" fmla="*/ 0 h 1411604"/>
                  <a:gd name="connsiteX4" fmla="*/ 71755 w 233680"/>
                  <a:gd name="connsiteY4" fmla="*/ 1411605 h 14116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3680" h="1411604">
                    <a:moveTo>
                      <a:pt x="71755" y="1411605"/>
                    </a:moveTo>
                    <a:lnTo>
                      <a:pt x="233680" y="1411605"/>
                    </a:lnTo>
                    <a:cubicBezTo>
                      <a:pt x="148590" y="939800"/>
                      <a:pt x="108585" y="436880"/>
                      <a:pt x="88900" y="0"/>
                    </a:cubicBezTo>
                    <a:lnTo>
                      <a:pt x="0" y="0"/>
                    </a:lnTo>
                    <a:cubicBezTo>
                      <a:pt x="10160" y="370205"/>
                      <a:pt x="33655" y="929640"/>
                      <a:pt x="71755" y="1411605"/>
                    </a:cubicBezTo>
                    <a:close/>
                  </a:path>
                </a:pathLst>
              </a:custGeom>
              <a:solidFill>
                <a:srgbClr val="F7F1D9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1" name="Freeform: Shape 250">
                <a:extLst>
                  <a:ext uri="{FF2B5EF4-FFF2-40B4-BE49-F238E27FC236}">
                    <a16:creationId xmlns:a16="http://schemas.microsoft.com/office/drawing/2014/main" id="{39AF5846-84C5-8574-DB32-AD5D33D2C094}"/>
                  </a:ext>
                </a:extLst>
              </p:cNvPr>
              <p:cNvSpPr/>
              <p:nvPr/>
            </p:nvSpPr>
            <p:spPr>
              <a:xfrm>
                <a:off x="5915025" y="5875020"/>
                <a:ext cx="655955" cy="34289"/>
              </a:xfrm>
              <a:custGeom>
                <a:avLst/>
                <a:gdLst>
                  <a:gd name="connsiteX0" fmla="*/ 647065 w 655955"/>
                  <a:gd name="connsiteY0" fmla="*/ 0 h 34289"/>
                  <a:gd name="connsiteX1" fmla="*/ 8890 w 655955"/>
                  <a:gd name="connsiteY1" fmla="*/ 0 h 34289"/>
                  <a:gd name="connsiteX2" fmla="*/ 0 w 655955"/>
                  <a:gd name="connsiteY2" fmla="*/ 34290 h 34289"/>
                  <a:gd name="connsiteX3" fmla="*/ 655955 w 655955"/>
                  <a:gd name="connsiteY3" fmla="*/ 34290 h 34289"/>
                  <a:gd name="connsiteX4" fmla="*/ 647065 w 655955"/>
                  <a:gd name="connsiteY4" fmla="*/ 0 h 342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55955" h="34289">
                    <a:moveTo>
                      <a:pt x="647065" y="0"/>
                    </a:moveTo>
                    <a:lnTo>
                      <a:pt x="8890" y="0"/>
                    </a:lnTo>
                    <a:cubicBezTo>
                      <a:pt x="5715" y="11430"/>
                      <a:pt x="3175" y="22860"/>
                      <a:pt x="0" y="34290"/>
                    </a:cubicBezTo>
                    <a:lnTo>
                      <a:pt x="655955" y="34290"/>
                    </a:lnTo>
                    <a:cubicBezTo>
                      <a:pt x="652780" y="22860"/>
                      <a:pt x="650240" y="11430"/>
                      <a:pt x="647065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2" name="Freeform: Shape 251">
                <a:extLst>
                  <a:ext uri="{FF2B5EF4-FFF2-40B4-BE49-F238E27FC236}">
                    <a16:creationId xmlns:a16="http://schemas.microsoft.com/office/drawing/2014/main" id="{521A4615-181E-90F7-E2FC-5C8C072AFACD}"/>
                  </a:ext>
                </a:extLst>
              </p:cNvPr>
              <p:cNvSpPr/>
              <p:nvPr/>
            </p:nvSpPr>
            <p:spPr>
              <a:xfrm>
                <a:off x="6242684" y="4062095"/>
                <a:ext cx="6350" cy="1270"/>
              </a:xfrm>
              <a:custGeom>
                <a:avLst/>
                <a:gdLst>
                  <a:gd name="connsiteX0" fmla="*/ 0 w 6350"/>
                  <a:gd name="connsiteY0" fmla="*/ 0 h 1270"/>
                  <a:gd name="connsiteX1" fmla="*/ 0 w 6350"/>
                  <a:gd name="connsiteY1" fmla="*/ 1270 h 1270"/>
                  <a:gd name="connsiteX2" fmla="*/ 0 w 6350"/>
                  <a:gd name="connsiteY2" fmla="*/ 1270 h 1270"/>
                  <a:gd name="connsiteX3" fmla="*/ 0 w 6350"/>
                  <a:gd name="connsiteY3" fmla="*/ 0 h 1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50" h="1270">
                    <a:moveTo>
                      <a:pt x="0" y="0"/>
                    </a:moveTo>
                    <a:cubicBezTo>
                      <a:pt x="0" y="0"/>
                      <a:pt x="0" y="1270"/>
                      <a:pt x="0" y="1270"/>
                    </a:cubicBezTo>
                    <a:lnTo>
                      <a:pt x="0" y="1270"/>
                    </a:lnTo>
                    <a:cubicBezTo>
                      <a:pt x="0" y="127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3" name="Freeform: Shape 252">
                <a:extLst>
                  <a:ext uri="{FF2B5EF4-FFF2-40B4-BE49-F238E27FC236}">
                    <a16:creationId xmlns:a16="http://schemas.microsoft.com/office/drawing/2014/main" id="{9E08A848-ACC5-22AA-FECB-55D57D61607C}"/>
                  </a:ext>
                </a:extLst>
              </p:cNvPr>
              <p:cNvSpPr/>
              <p:nvPr/>
            </p:nvSpPr>
            <p:spPr>
              <a:xfrm>
                <a:off x="6153784" y="4029075"/>
                <a:ext cx="177800" cy="34290"/>
              </a:xfrm>
              <a:custGeom>
                <a:avLst/>
                <a:gdLst>
                  <a:gd name="connsiteX0" fmla="*/ 88900 w 177800"/>
                  <a:gd name="connsiteY0" fmla="*/ 33020 h 34290"/>
                  <a:gd name="connsiteX1" fmla="*/ 88900 w 177800"/>
                  <a:gd name="connsiteY1" fmla="*/ 34290 h 34290"/>
                  <a:gd name="connsiteX2" fmla="*/ 177800 w 177800"/>
                  <a:gd name="connsiteY2" fmla="*/ 34290 h 34290"/>
                  <a:gd name="connsiteX3" fmla="*/ 176530 w 177800"/>
                  <a:gd name="connsiteY3" fmla="*/ 0 h 34290"/>
                  <a:gd name="connsiteX4" fmla="*/ 1270 w 177800"/>
                  <a:gd name="connsiteY4" fmla="*/ 0 h 34290"/>
                  <a:gd name="connsiteX5" fmla="*/ 0 w 177800"/>
                  <a:gd name="connsiteY5" fmla="*/ 34290 h 34290"/>
                  <a:gd name="connsiteX6" fmla="*/ 88900 w 177800"/>
                  <a:gd name="connsiteY6" fmla="*/ 34290 h 34290"/>
                  <a:gd name="connsiteX7" fmla="*/ 88900 w 177800"/>
                  <a:gd name="connsiteY7" fmla="*/ 33020 h 34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7800" h="34290">
                    <a:moveTo>
                      <a:pt x="88900" y="33020"/>
                    </a:moveTo>
                    <a:cubicBezTo>
                      <a:pt x="88900" y="33020"/>
                      <a:pt x="88900" y="34290"/>
                      <a:pt x="88900" y="34290"/>
                    </a:cubicBezTo>
                    <a:lnTo>
                      <a:pt x="177800" y="34290"/>
                    </a:lnTo>
                    <a:cubicBezTo>
                      <a:pt x="177800" y="22860"/>
                      <a:pt x="176530" y="11430"/>
                      <a:pt x="176530" y="0"/>
                    </a:cubicBezTo>
                    <a:lnTo>
                      <a:pt x="1270" y="0"/>
                    </a:lnTo>
                    <a:cubicBezTo>
                      <a:pt x="1270" y="11430"/>
                      <a:pt x="0" y="22860"/>
                      <a:pt x="0" y="34290"/>
                    </a:cubicBezTo>
                    <a:lnTo>
                      <a:pt x="88900" y="34290"/>
                    </a:lnTo>
                    <a:cubicBezTo>
                      <a:pt x="88900" y="34290"/>
                      <a:pt x="88900" y="33020"/>
                      <a:pt x="88900" y="3302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4" name="Freeform: Shape 253">
                <a:extLst>
                  <a:ext uri="{FF2B5EF4-FFF2-40B4-BE49-F238E27FC236}">
                    <a16:creationId xmlns:a16="http://schemas.microsoft.com/office/drawing/2014/main" id="{EFA0ED25-9637-7DB3-BC9B-EEA3B0C510D3}"/>
                  </a:ext>
                </a:extLst>
              </p:cNvPr>
              <p:cNvSpPr/>
              <p:nvPr/>
            </p:nvSpPr>
            <p:spPr>
              <a:xfrm>
                <a:off x="6444615" y="6376670"/>
                <a:ext cx="8254" cy="18414"/>
              </a:xfrm>
              <a:custGeom>
                <a:avLst/>
                <a:gdLst>
                  <a:gd name="connsiteX0" fmla="*/ 8255 w 8254"/>
                  <a:gd name="connsiteY0" fmla="*/ 18415 h 18414"/>
                  <a:gd name="connsiteX1" fmla="*/ 0 w 8254"/>
                  <a:gd name="connsiteY1" fmla="*/ 0 h 18414"/>
                  <a:gd name="connsiteX2" fmla="*/ 1270 w 8254"/>
                  <a:gd name="connsiteY2" fmla="*/ 18415 h 18414"/>
                  <a:gd name="connsiteX3" fmla="*/ 8255 w 8254"/>
                  <a:gd name="connsiteY3" fmla="*/ 18415 h 18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54" h="18414">
                    <a:moveTo>
                      <a:pt x="8255" y="18415"/>
                    </a:moveTo>
                    <a:cubicBezTo>
                      <a:pt x="5715" y="12700"/>
                      <a:pt x="2540" y="6985"/>
                      <a:pt x="0" y="0"/>
                    </a:cubicBezTo>
                    <a:cubicBezTo>
                      <a:pt x="0" y="6350"/>
                      <a:pt x="0" y="12065"/>
                      <a:pt x="1270" y="18415"/>
                    </a:cubicBezTo>
                    <a:lnTo>
                      <a:pt x="8255" y="18415"/>
                    </a:lnTo>
                    <a:close/>
                  </a:path>
                </a:pathLst>
              </a:custGeom>
              <a:solidFill>
                <a:srgbClr val="EB9AA0">
                  <a:alpha val="20000"/>
                </a:srgbClr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255" name="Graphic 2">
                <a:extLst>
                  <a:ext uri="{FF2B5EF4-FFF2-40B4-BE49-F238E27FC236}">
                    <a16:creationId xmlns:a16="http://schemas.microsoft.com/office/drawing/2014/main" id="{E73E8EF4-0D13-09C5-BFBD-AF47377EDD6C}"/>
                  </a:ext>
                </a:extLst>
              </p:cNvPr>
              <p:cNvGrpSpPr/>
              <p:nvPr/>
            </p:nvGrpSpPr>
            <p:grpSpPr>
              <a:xfrm>
                <a:off x="6355715" y="5909309"/>
                <a:ext cx="510540" cy="948690"/>
                <a:chOff x="6355715" y="5909309"/>
                <a:chExt cx="510540" cy="948690"/>
              </a:xfrm>
              <a:solidFill>
                <a:srgbClr val="F7F1D9"/>
              </a:solidFill>
            </p:grpSpPr>
            <p:sp>
              <p:nvSpPr>
                <p:cNvPr id="261" name="Freeform: Shape 260">
                  <a:extLst>
                    <a:ext uri="{FF2B5EF4-FFF2-40B4-BE49-F238E27FC236}">
                      <a16:creationId xmlns:a16="http://schemas.microsoft.com/office/drawing/2014/main" id="{D548C192-5BE4-4064-3D77-10454BEC8AED}"/>
                    </a:ext>
                  </a:extLst>
                </p:cNvPr>
                <p:cNvSpPr/>
                <p:nvPr/>
              </p:nvSpPr>
              <p:spPr>
                <a:xfrm>
                  <a:off x="6444615" y="6337934"/>
                  <a:ext cx="286384" cy="57150"/>
                </a:xfrm>
                <a:custGeom>
                  <a:avLst/>
                  <a:gdLst>
                    <a:gd name="connsiteX0" fmla="*/ 4445 w 286384"/>
                    <a:gd name="connsiteY0" fmla="*/ 0 h 57150"/>
                    <a:gd name="connsiteX1" fmla="*/ 0 w 286384"/>
                    <a:gd name="connsiteY1" fmla="*/ 36830 h 57150"/>
                    <a:gd name="connsiteX2" fmla="*/ 0 w 286384"/>
                    <a:gd name="connsiteY2" fmla="*/ 38735 h 57150"/>
                    <a:gd name="connsiteX3" fmla="*/ 8255 w 286384"/>
                    <a:gd name="connsiteY3" fmla="*/ 57150 h 57150"/>
                    <a:gd name="connsiteX4" fmla="*/ 286385 w 286384"/>
                    <a:gd name="connsiteY4" fmla="*/ 57150 h 57150"/>
                    <a:gd name="connsiteX5" fmla="*/ 262890 w 286384"/>
                    <a:gd name="connsiteY5" fmla="*/ 0 h 57150"/>
                    <a:gd name="connsiteX6" fmla="*/ 3810 w 286384"/>
                    <a:gd name="connsiteY6" fmla="*/ 0 h 57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86384" h="57150">
                      <a:moveTo>
                        <a:pt x="4445" y="0"/>
                      </a:moveTo>
                      <a:cubicBezTo>
                        <a:pt x="1270" y="12065"/>
                        <a:pt x="0" y="24130"/>
                        <a:pt x="0" y="36830"/>
                      </a:cubicBezTo>
                      <a:cubicBezTo>
                        <a:pt x="0" y="49530"/>
                        <a:pt x="0" y="38100"/>
                        <a:pt x="0" y="38735"/>
                      </a:cubicBezTo>
                      <a:cubicBezTo>
                        <a:pt x="2540" y="45085"/>
                        <a:pt x="5715" y="51435"/>
                        <a:pt x="8255" y="57150"/>
                      </a:cubicBezTo>
                      <a:lnTo>
                        <a:pt x="286385" y="57150"/>
                      </a:lnTo>
                      <a:cubicBezTo>
                        <a:pt x="278765" y="38100"/>
                        <a:pt x="270510" y="19050"/>
                        <a:pt x="262890" y="0"/>
                      </a:cubicBezTo>
                      <a:lnTo>
                        <a:pt x="38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2" name="Freeform: Shape 261">
                  <a:extLst>
                    <a:ext uri="{FF2B5EF4-FFF2-40B4-BE49-F238E27FC236}">
                      <a16:creationId xmlns:a16="http://schemas.microsoft.com/office/drawing/2014/main" id="{49B28750-EDCA-ABC0-C240-F24B5B0725AF}"/>
                    </a:ext>
                  </a:extLst>
                </p:cNvPr>
                <p:cNvSpPr/>
                <p:nvPr/>
              </p:nvSpPr>
              <p:spPr>
                <a:xfrm>
                  <a:off x="6355715" y="5909309"/>
                  <a:ext cx="339090" cy="394335"/>
                </a:xfrm>
                <a:custGeom>
                  <a:avLst/>
                  <a:gdLst>
                    <a:gd name="connsiteX0" fmla="*/ 287020 w 339090"/>
                    <a:gd name="connsiteY0" fmla="*/ 394335 h 394335"/>
                    <a:gd name="connsiteX1" fmla="*/ 339090 w 339090"/>
                    <a:gd name="connsiteY1" fmla="*/ 394335 h 394335"/>
                    <a:gd name="connsiteX2" fmla="*/ 282575 w 339090"/>
                    <a:gd name="connsiteY2" fmla="*/ 233045 h 394335"/>
                    <a:gd name="connsiteX3" fmla="*/ 215265 w 339090"/>
                    <a:gd name="connsiteY3" fmla="*/ 0 h 394335"/>
                    <a:gd name="connsiteX4" fmla="*/ 0 w 339090"/>
                    <a:gd name="connsiteY4" fmla="*/ 0 h 394335"/>
                    <a:gd name="connsiteX5" fmla="*/ 65405 w 339090"/>
                    <a:gd name="connsiteY5" fmla="*/ 394335 h 394335"/>
                    <a:gd name="connsiteX6" fmla="*/ 287020 w 339090"/>
                    <a:gd name="connsiteY6" fmla="*/ 394335 h 3943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39090" h="394335">
                      <a:moveTo>
                        <a:pt x="287020" y="394335"/>
                      </a:moveTo>
                      <a:lnTo>
                        <a:pt x="339090" y="394335"/>
                      </a:lnTo>
                      <a:cubicBezTo>
                        <a:pt x="319405" y="342265"/>
                        <a:pt x="300355" y="288290"/>
                        <a:pt x="282575" y="233045"/>
                      </a:cubicBezTo>
                      <a:cubicBezTo>
                        <a:pt x="258445" y="157480"/>
                        <a:pt x="235585" y="80010"/>
                        <a:pt x="215265" y="0"/>
                      </a:cubicBezTo>
                      <a:lnTo>
                        <a:pt x="0" y="0"/>
                      </a:lnTo>
                      <a:cubicBezTo>
                        <a:pt x="19050" y="164465"/>
                        <a:pt x="41275" y="301625"/>
                        <a:pt x="65405" y="394335"/>
                      </a:cubicBezTo>
                      <a:lnTo>
                        <a:pt x="287020" y="3943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3" name="Freeform: Shape 262">
                  <a:extLst>
                    <a:ext uri="{FF2B5EF4-FFF2-40B4-BE49-F238E27FC236}">
                      <a16:creationId xmlns:a16="http://schemas.microsoft.com/office/drawing/2014/main" id="{7DC8CC98-B3B2-F530-6B30-D14A2F6E500D}"/>
                    </a:ext>
                  </a:extLst>
                </p:cNvPr>
                <p:cNvSpPr/>
                <p:nvPr/>
              </p:nvSpPr>
              <p:spPr>
                <a:xfrm>
                  <a:off x="6440804" y="6497954"/>
                  <a:ext cx="425450" cy="360045"/>
                </a:xfrm>
                <a:custGeom>
                  <a:avLst/>
                  <a:gdLst>
                    <a:gd name="connsiteX0" fmla="*/ 335915 w 425450"/>
                    <a:gd name="connsiteY0" fmla="*/ 0 h 360045"/>
                    <a:gd name="connsiteX1" fmla="*/ 0 w 425450"/>
                    <a:gd name="connsiteY1" fmla="*/ 0 h 360045"/>
                    <a:gd name="connsiteX2" fmla="*/ 111125 w 425450"/>
                    <a:gd name="connsiteY2" fmla="*/ 68580 h 360045"/>
                    <a:gd name="connsiteX3" fmla="*/ 140335 w 425450"/>
                    <a:gd name="connsiteY3" fmla="*/ 65405 h 360045"/>
                    <a:gd name="connsiteX4" fmla="*/ 310515 w 425450"/>
                    <a:gd name="connsiteY4" fmla="*/ 191770 h 360045"/>
                    <a:gd name="connsiteX5" fmla="*/ 310515 w 425450"/>
                    <a:gd name="connsiteY5" fmla="*/ 360045 h 360045"/>
                    <a:gd name="connsiteX6" fmla="*/ 348615 w 425450"/>
                    <a:gd name="connsiteY6" fmla="*/ 360045 h 360045"/>
                    <a:gd name="connsiteX7" fmla="*/ 348615 w 425450"/>
                    <a:gd name="connsiteY7" fmla="*/ 191135 h 360045"/>
                    <a:gd name="connsiteX8" fmla="*/ 425450 w 425450"/>
                    <a:gd name="connsiteY8" fmla="*/ 168910 h 360045"/>
                    <a:gd name="connsiteX9" fmla="*/ 335915 w 425450"/>
                    <a:gd name="connsiteY9" fmla="*/ 0 h 3600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25450" h="360045">
                      <a:moveTo>
                        <a:pt x="335915" y="0"/>
                      </a:moveTo>
                      <a:lnTo>
                        <a:pt x="0" y="0"/>
                      </a:lnTo>
                      <a:cubicBezTo>
                        <a:pt x="17780" y="40005"/>
                        <a:pt x="60960" y="68580"/>
                        <a:pt x="111125" y="68580"/>
                      </a:cubicBezTo>
                      <a:cubicBezTo>
                        <a:pt x="161290" y="68580"/>
                        <a:pt x="131445" y="67310"/>
                        <a:pt x="140335" y="65405"/>
                      </a:cubicBezTo>
                      <a:cubicBezTo>
                        <a:pt x="161290" y="133985"/>
                        <a:pt x="228600" y="185420"/>
                        <a:pt x="310515" y="191770"/>
                      </a:cubicBezTo>
                      <a:lnTo>
                        <a:pt x="310515" y="360045"/>
                      </a:lnTo>
                      <a:cubicBezTo>
                        <a:pt x="323850" y="360045"/>
                        <a:pt x="336550" y="360045"/>
                        <a:pt x="348615" y="360045"/>
                      </a:cubicBezTo>
                      <a:lnTo>
                        <a:pt x="348615" y="191135"/>
                      </a:lnTo>
                      <a:cubicBezTo>
                        <a:pt x="376555" y="188595"/>
                        <a:pt x="402590" y="180975"/>
                        <a:pt x="425450" y="168910"/>
                      </a:cubicBezTo>
                      <a:cubicBezTo>
                        <a:pt x="393700" y="115570"/>
                        <a:pt x="363855" y="59055"/>
                        <a:pt x="335915" y="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56" name="Freeform: Shape 255">
                <a:extLst>
                  <a:ext uri="{FF2B5EF4-FFF2-40B4-BE49-F238E27FC236}">
                    <a16:creationId xmlns:a16="http://schemas.microsoft.com/office/drawing/2014/main" id="{99F195C8-9F5C-76B4-C8E4-55F61CE4F2A0}"/>
                  </a:ext>
                </a:extLst>
              </p:cNvPr>
              <p:cNvSpPr/>
              <p:nvPr/>
            </p:nvSpPr>
            <p:spPr>
              <a:xfrm>
                <a:off x="5967729" y="5583554"/>
                <a:ext cx="550545" cy="102870"/>
              </a:xfrm>
              <a:custGeom>
                <a:avLst/>
                <a:gdLst>
                  <a:gd name="connsiteX0" fmla="*/ 529590 w 550545"/>
                  <a:gd name="connsiteY0" fmla="*/ 0 h 102870"/>
                  <a:gd name="connsiteX1" fmla="*/ 20955 w 550545"/>
                  <a:gd name="connsiteY1" fmla="*/ 0 h 102870"/>
                  <a:gd name="connsiteX2" fmla="*/ 0 w 550545"/>
                  <a:gd name="connsiteY2" fmla="*/ 102870 h 102870"/>
                  <a:gd name="connsiteX3" fmla="*/ 550545 w 550545"/>
                  <a:gd name="connsiteY3" fmla="*/ 102870 h 102870"/>
                  <a:gd name="connsiteX4" fmla="*/ 529590 w 550545"/>
                  <a:gd name="connsiteY4" fmla="*/ 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50545" h="102870">
                    <a:moveTo>
                      <a:pt x="529590" y="0"/>
                    </a:moveTo>
                    <a:lnTo>
                      <a:pt x="20955" y="0"/>
                    </a:lnTo>
                    <a:cubicBezTo>
                      <a:pt x="13970" y="34290"/>
                      <a:pt x="6985" y="68580"/>
                      <a:pt x="0" y="102870"/>
                    </a:cubicBezTo>
                    <a:lnTo>
                      <a:pt x="550545" y="102870"/>
                    </a:lnTo>
                    <a:cubicBezTo>
                      <a:pt x="542925" y="68580"/>
                      <a:pt x="535940" y="34290"/>
                      <a:pt x="52959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7" name="Freeform: Shape 256">
                <a:extLst>
                  <a:ext uri="{FF2B5EF4-FFF2-40B4-BE49-F238E27FC236}">
                    <a16:creationId xmlns:a16="http://schemas.microsoft.com/office/drawing/2014/main" id="{1CA88052-D58B-4678-E8F7-D9223F64EEEB}"/>
                  </a:ext>
                </a:extLst>
              </p:cNvPr>
              <p:cNvSpPr/>
              <p:nvPr/>
            </p:nvSpPr>
            <p:spPr>
              <a:xfrm>
                <a:off x="5777865" y="6303645"/>
                <a:ext cx="930275" cy="34289"/>
              </a:xfrm>
              <a:custGeom>
                <a:avLst/>
                <a:gdLst>
                  <a:gd name="connsiteX0" fmla="*/ 916940 w 930275"/>
                  <a:gd name="connsiteY0" fmla="*/ 0 h 34289"/>
                  <a:gd name="connsiteX1" fmla="*/ 13335 w 930275"/>
                  <a:gd name="connsiteY1" fmla="*/ 0 h 34289"/>
                  <a:gd name="connsiteX2" fmla="*/ 0 w 930275"/>
                  <a:gd name="connsiteY2" fmla="*/ 34290 h 34289"/>
                  <a:gd name="connsiteX3" fmla="*/ 930275 w 930275"/>
                  <a:gd name="connsiteY3" fmla="*/ 34290 h 34289"/>
                  <a:gd name="connsiteX4" fmla="*/ 916940 w 930275"/>
                  <a:gd name="connsiteY4" fmla="*/ 0 h 342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30275" h="34289">
                    <a:moveTo>
                      <a:pt x="916940" y="0"/>
                    </a:moveTo>
                    <a:lnTo>
                      <a:pt x="13335" y="0"/>
                    </a:lnTo>
                    <a:cubicBezTo>
                      <a:pt x="8890" y="11430"/>
                      <a:pt x="4445" y="22860"/>
                      <a:pt x="0" y="34290"/>
                    </a:cubicBezTo>
                    <a:lnTo>
                      <a:pt x="930275" y="34290"/>
                    </a:lnTo>
                    <a:cubicBezTo>
                      <a:pt x="925830" y="22860"/>
                      <a:pt x="921385" y="11430"/>
                      <a:pt x="91694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8" name="Freeform: Shape 257">
                <a:extLst>
                  <a:ext uri="{FF2B5EF4-FFF2-40B4-BE49-F238E27FC236}">
                    <a16:creationId xmlns:a16="http://schemas.microsoft.com/office/drawing/2014/main" id="{5C52B660-2E2E-8EF6-FAFA-ED07F2B12B39}"/>
                  </a:ext>
                </a:extLst>
              </p:cNvPr>
              <p:cNvSpPr/>
              <p:nvPr/>
            </p:nvSpPr>
            <p:spPr>
              <a:xfrm>
                <a:off x="6003290" y="5474970"/>
                <a:ext cx="480059" cy="34289"/>
              </a:xfrm>
              <a:custGeom>
                <a:avLst/>
                <a:gdLst>
                  <a:gd name="connsiteX0" fmla="*/ 473710 w 480059"/>
                  <a:gd name="connsiteY0" fmla="*/ 0 h 34289"/>
                  <a:gd name="connsiteX1" fmla="*/ 6350 w 480059"/>
                  <a:gd name="connsiteY1" fmla="*/ 0 h 34289"/>
                  <a:gd name="connsiteX2" fmla="*/ 0 w 480059"/>
                  <a:gd name="connsiteY2" fmla="*/ 34290 h 34289"/>
                  <a:gd name="connsiteX3" fmla="*/ 480060 w 480059"/>
                  <a:gd name="connsiteY3" fmla="*/ 34290 h 34289"/>
                  <a:gd name="connsiteX4" fmla="*/ 473710 w 480059"/>
                  <a:gd name="connsiteY4" fmla="*/ 0 h 342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0059" h="34289">
                    <a:moveTo>
                      <a:pt x="473710" y="0"/>
                    </a:moveTo>
                    <a:lnTo>
                      <a:pt x="6350" y="0"/>
                    </a:lnTo>
                    <a:cubicBezTo>
                      <a:pt x="4445" y="11430"/>
                      <a:pt x="1905" y="22860"/>
                      <a:pt x="0" y="34290"/>
                    </a:cubicBezTo>
                    <a:lnTo>
                      <a:pt x="480060" y="34290"/>
                    </a:lnTo>
                    <a:cubicBezTo>
                      <a:pt x="478155" y="22860"/>
                      <a:pt x="475615" y="11430"/>
                      <a:pt x="47371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9" name="Freeform: Shape 258">
                <a:extLst>
                  <a:ext uri="{FF2B5EF4-FFF2-40B4-BE49-F238E27FC236}">
                    <a16:creationId xmlns:a16="http://schemas.microsoft.com/office/drawing/2014/main" id="{D96F0004-5587-49C9-EC3E-212BB0C6D1D9}"/>
                  </a:ext>
                </a:extLst>
              </p:cNvPr>
              <p:cNvSpPr/>
              <p:nvPr/>
            </p:nvSpPr>
            <p:spPr>
              <a:xfrm>
                <a:off x="6731000" y="6395084"/>
                <a:ext cx="133480" cy="102870"/>
              </a:xfrm>
              <a:custGeom>
                <a:avLst/>
                <a:gdLst>
                  <a:gd name="connsiteX0" fmla="*/ 46355 w 133480"/>
                  <a:gd name="connsiteY0" fmla="*/ 102870 h 102870"/>
                  <a:gd name="connsiteX1" fmla="*/ 50800 w 133480"/>
                  <a:gd name="connsiteY1" fmla="*/ 100965 h 102870"/>
                  <a:gd name="connsiteX2" fmla="*/ 132080 w 133480"/>
                  <a:gd name="connsiteY2" fmla="*/ 9525 h 102870"/>
                  <a:gd name="connsiteX3" fmla="*/ 127635 w 133480"/>
                  <a:gd name="connsiteY3" fmla="*/ 0 h 102870"/>
                  <a:gd name="connsiteX4" fmla="*/ 0 w 133480"/>
                  <a:gd name="connsiteY4" fmla="*/ 0 h 102870"/>
                  <a:gd name="connsiteX5" fmla="*/ 45720 w 133480"/>
                  <a:gd name="connsiteY5" fmla="*/ 102870 h 102870"/>
                  <a:gd name="connsiteX6" fmla="*/ 46355 w 133480"/>
                  <a:gd name="connsiteY6" fmla="*/ 10287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3480" h="102870">
                    <a:moveTo>
                      <a:pt x="46355" y="102870"/>
                    </a:moveTo>
                    <a:cubicBezTo>
                      <a:pt x="48260" y="102870"/>
                      <a:pt x="49530" y="102235"/>
                      <a:pt x="50800" y="100965"/>
                    </a:cubicBezTo>
                    <a:lnTo>
                      <a:pt x="132080" y="9525"/>
                    </a:lnTo>
                    <a:cubicBezTo>
                      <a:pt x="135255" y="5715"/>
                      <a:pt x="132715" y="0"/>
                      <a:pt x="127635" y="0"/>
                    </a:cubicBezTo>
                    <a:lnTo>
                      <a:pt x="0" y="0"/>
                    </a:lnTo>
                    <a:cubicBezTo>
                      <a:pt x="14605" y="34925"/>
                      <a:pt x="29845" y="69215"/>
                      <a:pt x="45720" y="102870"/>
                    </a:cubicBezTo>
                    <a:lnTo>
                      <a:pt x="46355" y="10287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0" name="Freeform: Shape 259">
                <a:extLst>
                  <a:ext uri="{FF2B5EF4-FFF2-40B4-BE49-F238E27FC236}">
                    <a16:creationId xmlns:a16="http://schemas.microsoft.com/office/drawing/2014/main" id="{162296D2-A1AA-955E-2B76-E9B3FE498001}"/>
                  </a:ext>
                </a:extLst>
              </p:cNvPr>
              <p:cNvSpPr/>
              <p:nvPr/>
            </p:nvSpPr>
            <p:spPr>
              <a:xfrm>
                <a:off x="5620889" y="6395084"/>
                <a:ext cx="1155829" cy="102870"/>
              </a:xfrm>
              <a:custGeom>
                <a:avLst/>
                <a:gdLst>
                  <a:gd name="connsiteX0" fmla="*/ 1110110 w 1155829"/>
                  <a:gd name="connsiteY0" fmla="*/ 0 h 102870"/>
                  <a:gd name="connsiteX1" fmla="*/ 5845 w 1155829"/>
                  <a:gd name="connsiteY1" fmla="*/ 0 h 102870"/>
                  <a:gd name="connsiteX2" fmla="*/ 1400 w 1155829"/>
                  <a:gd name="connsiteY2" fmla="*/ 9525 h 102870"/>
                  <a:gd name="connsiteX3" fmla="*/ 82680 w 1155829"/>
                  <a:gd name="connsiteY3" fmla="*/ 100965 h 102870"/>
                  <a:gd name="connsiteX4" fmla="*/ 87125 w 1155829"/>
                  <a:gd name="connsiteY4" fmla="*/ 102870 h 102870"/>
                  <a:gd name="connsiteX5" fmla="*/ 1155830 w 1155829"/>
                  <a:gd name="connsiteY5" fmla="*/ 102870 h 102870"/>
                  <a:gd name="connsiteX6" fmla="*/ 1110110 w 1155829"/>
                  <a:gd name="connsiteY6" fmla="*/ 0 h 1028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55829" h="102870">
                    <a:moveTo>
                      <a:pt x="1110110" y="0"/>
                    </a:moveTo>
                    <a:lnTo>
                      <a:pt x="5845" y="0"/>
                    </a:lnTo>
                    <a:cubicBezTo>
                      <a:pt x="765" y="0"/>
                      <a:pt x="-1775" y="5715"/>
                      <a:pt x="1400" y="9525"/>
                    </a:cubicBezTo>
                    <a:lnTo>
                      <a:pt x="82680" y="100965"/>
                    </a:lnTo>
                    <a:cubicBezTo>
                      <a:pt x="83950" y="102235"/>
                      <a:pt x="85220" y="102870"/>
                      <a:pt x="87125" y="102870"/>
                    </a:cubicBezTo>
                    <a:lnTo>
                      <a:pt x="1155830" y="102870"/>
                    </a:lnTo>
                    <a:cubicBezTo>
                      <a:pt x="1139955" y="69215"/>
                      <a:pt x="1124716" y="34925"/>
                      <a:pt x="1110110" y="0"/>
                    </a:cubicBez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2FAFCD1B-7AA9-ABF7-CCAF-779BE8737ADC}"/>
                </a:ext>
              </a:extLst>
            </p:cNvPr>
            <p:cNvSpPr/>
            <p:nvPr/>
          </p:nvSpPr>
          <p:spPr>
            <a:xfrm>
              <a:off x="8039100" y="7683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FBB02F30-A015-B840-FB0C-3F6F48F1F049}"/>
                </a:ext>
              </a:extLst>
            </p:cNvPr>
            <p:cNvSpPr/>
            <p:nvPr/>
          </p:nvSpPr>
          <p:spPr>
            <a:xfrm>
              <a:off x="7791450" y="488950"/>
              <a:ext cx="38100" cy="38100"/>
            </a:xfrm>
            <a:custGeom>
              <a:avLst/>
              <a:gdLst>
                <a:gd name="connsiteX0" fmla="*/ 38100 w 38100"/>
                <a:gd name="connsiteY0" fmla="*/ 19050 h 38100"/>
                <a:gd name="connsiteX1" fmla="*/ 19050 w 38100"/>
                <a:gd name="connsiteY1" fmla="*/ 38100 h 38100"/>
                <a:gd name="connsiteX2" fmla="*/ 0 w 38100"/>
                <a:gd name="connsiteY2" fmla="*/ 19050 h 38100"/>
                <a:gd name="connsiteX3" fmla="*/ 19050 w 38100"/>
                <a:gd name="connsiteY3" fmla="*/ 0 h 38100"/>
                <a:gd name="connsiteX4" fmla="*/ 38100 w 38100"/>
                <a:gd name="connsiteY4" fmla="*/ 1905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8100" y="19050"/>
                  </a:moveTo>
                  <a:cubicBezTo>
                    <a:pt x="38100" y="29845"/>
                    <a:pt x="29845" y="38100"/>
                    <a:pt x="19050" y="38100"/>
                  </a:cubicBezTo>
                  <a:cubicBezTo>
                    <a:pt x="8255" y="38100"/>
                    <a:pt x="0" y="29845"/>
                    <a:pt x="0" y="19050"/>
                  </a:cubicBezTo>
                  <a:cubicBezTo>
                    <a:pt x="0" y="8255"/>
                    <a:pt x="8255" y="0"/>
                    <a:pt x="19050" y="0"/>
                  </a:cubicBezTo>
                  <a:cubicBezTo>
                    <a:pt x="29845" y="0"/>
                    <a:pt x="38100" y="8255"/>
                    <a:pt x="38100" y="190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4AA2AB01-ACF4-4393-24B3-51FF0FEC3E31}"/>
                </a:ext>
              </a:extLst>
            </p:cNvPr>
            <p:cNvSpPr/>
            <p:nvPr/>
          </p:nvSpPr>
          <p:spPr>
            <a:xfrm>
              <a:off x="9410700" y="914400"/>
              <a:ext cx="38100" cy="38100"/>
            </a:xfrm>
            <a:custGeom>
              <a:avLst/>
              <a:gdLst>
                <a:gd name="connsiteX0" fmla="*/ 38100 w 38100"/>
                <a:gd name="connsiteY0" fmla="*/ 19050 h 38100"/>
                <a:gd name="connsiteX1" fmla="*/ 19050 w 38100"/>
                <a:gd name="connsiteY1" fmla="*/ 38100 h 38100"/>
                <a:gd name="connsiteX2" fmla="*/ 0 w 38100"/>
                <a:gd name="connsiteY2" fmla="*/ 19050 h 38100"/>
                <a:gd name="connsiteX3" fmla="*/ 19050 w 38100"/>
                <a:gd name="connsiteY3" fmla="*/ 0 h 38100"/>
                <a:gd name="connsiteX4" fmla="*/ 38100 w 38100"/>
                <a:gd name="connsiteY4" fmla="*/ 1905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8100" y="19050"/>
                  </a:moveTo>
                  <a:cubicBezTo>
                    <a:pt x="38100" y="29845"/>
                    <a:pt x="29845" y="38100"/>
                    <a:pt x="19050" y="38100"/>
                  </a:cubicBezTo>
                  <a:cubicBezTo>
                    <a:pt x="8255" y="38100"/>
                    <a:pt x="0" y="29845"/>
                    <a:pt x="0" y="19050"/>
                  </a:cubicBezTo>
                  <a:cubicBezTo>
                    <a:pt x="0" y="8255"/>
                    <a:pt x="8255" y="0"/>
                    <a:pt x="19050" y="0"/>
                  </a:cubicBezTo>
                  <a:cubicBezTo>
                    <a:pt x="29845" y="0"/>
                    <a:pt x="38100" y="8255"/>
                    <a:pt x="38100" y="190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C168ABAF-0898-401B-8A54-90052CD0A773}"/>
                </a:ext>
              </a:extLst>
            </p:cNvPr>
            <p:cNvSpPr/>
            <p:nvPr/>
          </p:nvSpPr>
          <p:spPr>
            <a:xfrm>
              <a:off x="7626350" y="508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11C31A3A-D12A-22DB-145A-E575BE0B44D6}"/>
                </a:ext>
              </a:extLst>
            </p:cNvPr>
            <p:cNvSpPr/>
            <p:nvPr/>
          </p:nvSpPr>
          <p:spPr>
            <a:xfrm>
              <a:off x="11582400" y="16510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743AB166-8807-26E5-33F5-9A274D7C679D}"/>
                </a:ext>
              </a:extLst>
            </p:cNvPr>
            <p:cNvSpPr/>
            <p:nvPr/>
          </p:nvSpPr>
          <p:spPr>
            <a:xfrm>
              <a:off x="10922000" y="31813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88CC15C9-FD60-008C-C599-357395B2DA16}"/>
                </a:ext>
              </a:extLst>
            </p:cNvPr>
            <p:cNvSpPr/>
            <p:nvPr/>
          </p:nvSpPr>
          <p:spPr>
            <a:xfrm>
              <a:off x="11677650" y="30988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0BDA6831-C7A1-B40E-AAF4-34DA033CA9DC}"/>
                </a:ext>
              </a:extLst>
            </p:cNvPr>
            <p:cNvSpPr/>
            <p:nvPr/>
          </p:nvSpPr>
          <p:spPr>
            <a:xfrm>
              <a:off x="10604500" y="37401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C35B9A07-66E4-7B71-4D77-F1E866D1733C}"/>
                </a:ext>
              </a:extLst>
            </p:cNvPr>
            <p:cNvSpPr/>
            <p:nvPr/>
          </p:nvSpPr>
          <p:spPr>
            <a:xfrm>
              <a:off x="10617200" y="368300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3E39AF4E-AA1A-325C-5573-EF76F637B727}"/>
                </a:ext>
              </a:extLst>
            </p:cNvPr>
            <p:cNvSpPr/>
            <p:nvPr/>
          </p:nvSpPr>
          <p:spPr>
            <a:xfrm>
              <a:off x="10814050" y="3492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64890B08-ACE2-E3BB-7096-E920415B29D5}"/>
                </a:ext>
              </a:extLst>
            </p:cNvPr>
            <p:cNvSpPr/>
            <p:nvPr/>
          </p:nvSpPr>
          <p:spPr>
            <a:xfrm>
              <a:off x="10483850" y="977900"/>
              <a:ext cx="6350" cy="6350"/>
            </a:xfrm>
            <a:custGeom>
              <a:avLst/>
              <a:gdLst>
                <a:gd name="connsiteX0" fmla="*/ 6350 w 6350"/>
                <a:gd name="connsiteY0" fmla="*/ 3175 h 6350"/>
                <a:gd name="connsiteX1" fmla="*/ 3175 w 6350"/>
                <a:gd name="connsiteY1" fmla="*/ 6350 h 6350"/>
                <a:gd name="connsiteX2" fmla="*/ 0 w 6350"/>
                <a:gd name="connsiteY2" fmla="*/ 3175 h 6350"/>
                <a:gd name="connsiteX3" fmla="*/ 3175 w 6350"/>
                <a:gd name="connsiteY3" fmla="*/ 0 h 6350"/>
                <a:gd name="connsiteX4" fmla="*/ 6350 w 6350"/>
                <a:gd name="connsiteY4" fmla="*/ 3175 h 6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0" h="6350">
                  <a:moveTo>
                    <a:pt x="6350" y="3175"/>
                  </a:moveTo>
                  <a:cubicBezTo>
                    <a:pt x="6350" y="5080"/>
                    <a:pt x="5080" y="6350"/>
                    <a:pt x="3175" y="6350"/>
                  </a:cubicBezTo>
                  <a:cubicBezTo>
                    <a:pt x="1270" y="6350"/>
                    <a:pt x="0" y="5080"/>
                    <a:pt x="0" y="3175"/>
                  </a:cubicBezTo>
                  <a:cubicBezTo>
                    <a:pt x="0" y="1270"/>
                    <a:pt x="1270" y="0"/>
                    <a:pt x="3175" y="0"/>
                  </a:cubicBezTo>
                  <a:cubicBezTo>
                    <a:pt x="5080" y="0"/>
                    <a:pt x="6350" y="1270"/>
                    <a:pt x="6350" y="3175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0EC7FEE3-51CD-CE58-6963-086A52925969}"/>
                </a:ext>
              </a:extLst>
            </p:cNvPr>
            <p:cNvSpPr/>
            <p:nvPr/>
          </p:nvSpPr>
          <p:spPr>
            <a:xfrm>
              <a:off x="10477500" y="133985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669BE671-115E-B48D-425F-1DBE766A7A23}"/>
                </a:ext>
              </a:extLst>
            </p:cNvPr>
            <p:cNvSpPr/>
            <p:nvPr/>
          </p:nvSpPr>
          <p:spPr>
            <a:xfrm>
              <a:off x="9448800" y="57785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33CB36CE-61C5-B8E9-3858-8062B9DD5DA0}"/>
                </a:ext>
              </a:extLst>
            </p:cNvPr>
            <p:cNvSpPr/>
            <p:nvPr/>
          </p:nvSpPr>
          <p:spPr>
            <a:xfrm>
              <a:off x="11544300" y="93980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C0FF5F0E-6E4C-945F-EF50-41739055850D}"/>
                </a:ext>
              </a:extLst>
            </p:cNvPr>
            <p:cNvSpPr/>
            <p:nvPr/>
          </p:nvSpPr>
          <p:spPr>
            <a:xfrm>
              <a:off x="11734800" y="19050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DAA285B6-FB68-6174-E5DB-134054954D63}"/>
                </a:ext>
              </a:extLst>
            </p:cNvPr>
            <p:cNvSpPr/>
            <p:nvPr/>
          </p:nvSpPr>
          <p:spPr>
            <a:xfrm>
              <a:off x="11791950" y="213995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63E2202A-F87F-3317-00B8-4E7342BBAD29}"/>
                </a:ext>
              </a:extLst>
            </p:cNvPr>
            <p:cNvSpPr/>
            <p:nvPr/>
          </p:nvSpPr>
          <p:spPr>
            <a:xfrm>
              <a:off x="11652250" y="1676400"/>
              <a:ext cx="12700" cy="12700"/>
            </a:xfrm>
            <a:custGeom>
              <a:avLst/>
              <a:gdLst>
                <a:gd name="connsiteX0" fmla="*/ 12700 w 12700"/>
                <a:gd name="connsiteY0" fmla="*/ 6350 h 12700"/>
                <a:gd name="connsiteX1" fmla="*/ 6350 w 12700"/>
                <a:gd name="connsiteY1" fmla="*/ 12700 h 12700"/>
                <a:gd name="connsiteX2" fmla="*/ 0 w 12700"/>
                <a:gd name="connsiteY2" fmla="*/ 6350 h 12700"/>
                <a:gd name="connsiteX3" fmla="*/ 6350 w 12700"/>
                <a:gd name="connsiteY3" fmla="*/ 0 h 12700"/>
                <a:gd name="connsiteX4" fmla="*/ 12700 w 12700"/>
                <a:gd name="connsiteY4" fmla="*/ 635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00" h="12700">
                  <a:moveTo>
                    <a:pt x="12700" y="6350"/>
                  </a:moveTo>
                  <a:cubicBezTo>
                    <a:pt x="12700" y="10160"/>
                    <a:pt x="10160" y="12700"/>
                    <a:pt x="6350" y="12700"/>
                  </a:cubicBezTo>
                  <a:cubicBezTo>
                    <a:pt x="2540" y="12700"/>
                    <a:pt x="0" y="10160"/>
                    <a:pt x="0" y="6350"/>
                  </a:cubicBezTo>
                  <a:cubicBezTo>
                    <a:pt x="0" y="2540"/>
                    <a:pt x="2540" y="0"/>
                    <a:pt x="6350" y="0"/>
                  </a:cubicBezTo>
                  <a:cubicBezTo>
                    <a:pt x="10160" y="0"/>
                    <a:pt x="12700" y="2540"/>
                    <a:pt x="12700" y="635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820C436F-D9C4-5E82-1AB5-D6537BD68723}"/>
                </a:ext>
              </a:extLst>
            </p:cNvPr>
            <p:cNvSpPr/>
            <p:nvPr/>
          </p:nvSpPr>
          <p:spPr>
            <a:xfrm>
              <a:off x="10071100" y="57467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9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4ACC7DF6-87AA-46B6-FE5C-5D6E77B45707}"/>
                </a:ext>
              </a:extLst>
            </p:cNvPr>
            <p:cNvSpPr/>
            <p:nvPr/>
          </p:nvSpPr>
          <p:spPr>
            <a:xfrm>
              <a:off x="12045950" y="374650"/>
              <a:ext cx="25400" cy="25400"/>
            </a:xfrm>
            <a:custGeom>
              <a:avLst/>
              <a:gdLst>
                <a:gd name="connsiteX0" fmla="*/ 25400 w 25400"/>
                <a:gd name="connsiteY0" fmla="*/ 12700 h 25400"/>
                <a:gd name="connsiteX1" fmla="*/ 12700 w 25400"/>
                <a:gd name="connsiteY1" fmla="*/ 25400 h 25400"/>
                <a:gd name="connsiteX2" fmla="*/ 0 w 25400"/>
                <a:gd name="connsiteY2" fmla="*/ 12700 h 25400"/>
                <a:gd name="connsiteX3" fmla="*/ 12700 w 25400"/>
                <a:gd name="connsiteY3" fmla="*/ 0 h 25400"/>
                <a:gd name="connsiteX4" fmla="*/ 25400 w 25400"/>
                <a:gd name="connsiteY4" fmla="*/ 127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00" h="25400">
                  <a:moveTo>
                    <a:pt x="25400" y="12700"/>
                  </a:moveTo>
                  <a:cubicBezTo>
                    <a:pt x="25400" y="19685"/>
                    <a:pt x="19685" y="25400"/>
                    <a:pt x="12700" y="25400"/>
                  </a:cubicBezTo>
                  <a:cubicBezTo>
                    <a:pt x="5715" y="25400"/>
                    <a:pt x="0" y="19685"/>
                    <a:pt x="0" y="12700"/>
                  </a:cubicBezTo>
                  <a:cubicBezTo>
                    <a:pt x="0" y="5715"/>
                    <a:pt x="5715" y="0"/>
                    <a:pt x="12700" y="0"/>
                  </a:cubicBezTo>
                  <a:cubicBezTo>
                    <a:pt x="19685" y="0"/>
                    <a:pt x="25400" y="5715"/>
                    <a:pt x="25400" y="12700"/>
                  </a:cubicBezTo>
                  <a:close/>
                </a:path>
              </a:pathLst>
            </a:custGeom>
            <a:solidFill>
              <a:srgbClr val="FFFFFF">
                <a:alpha val="8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82A8CC96-1A3C-A92A-91BC-AD5A2093DEBF}"/>
                </a:ext>
              </a:extLst>
            </p:cNvPr>
            <p:cNvSpPr/>
            <p:nvPr/>
          </p:nvSpPr>
          <p:spPr>
            <a:xfrm>
              <a:off x="8609330" y="6548755"/>
              <a:ext cx="291464" cy="320039"/>
            </a:xfrm>
            <a:custGeom>
              <a:avLst/>
              <a:gdLst>
                <a:gd name="connsiteX0" fmla="*/ 291464 w 291464"/>
                <a:gd name="connsiteY0" fmla="*/ 182880 h 320039"/>
                <a:gd name="connsiteX1" fmla="*/ 285750 w 291464"/>
                <a:gd name="connsiteY1" fmla="*/ 188595 h 320039"/>
                <a:gd name="connsiteX2" fmla="*/ 280035 w 291464"/>
                <a:gd name="connsiteY2" fmla="*/ 188595 h 320039"/>
                <a:gd name="connsiteX3" fmla="*/ 274320 w 291464"/>
                <a:gd name="connsiteY3" fmla="*/ 194310 h 320039"/>
                <a:gd name="connsiteX4" fmla="*/ 274320 w 291464"/>
                <a:gd name="connsiteY4" fmla="*/ 314325 h 320039"/>
                <a:gd name="connsiteX5" fmla="*/ 268605 w 291464"/>
                <a:gd name="connsiteY5" fmla="*/ 320039 h 320039"/>
                <a:gd name="connsiteX6" fmla="*/ 5714 w 291464"/>
                <a:gd name="connsiteY6" fmla="*/ 320039 h 320039"/>
                <a:gd name="connsiteX7" fmla="*/ 0 w 291464"/>
                <a:gd name="connsiteY7" fmla="*/ 314325 h 320039"/>
                <a:gd name="connsiteX8" fmla="*/ 0 w 291464"/>
                <a:gd name="connsiteY8" fmla="*/ 165735 h 320039"/>
                <a:gd name="connsiteX9" fmla="*/ 5714 w 291464"/>
                <a:gd name="connsiteY9" fmla="*/ 160020 h 320039"/>
                <a:gd name="connsiteX10" fmla="*/ 142875 w 291464"/>
                <a:gd name="connsiteY10" fmla="*/ 160020 h 320039"/>
                <a:gd name="connsiteX11" fmla="*/ 148589 w 291464"/>
                <a:gd name="connsiteY11" fmla="*/ 154305 h 320039"/>
                <a:gd name="connsiteX12" fmla="*/ 148589 w 291464"/>
                <a:gd name="connsiteY12" fmla="*/ 5714 h 320039"/>
                <a:gd name="connsiteX13" fmla="*/ 154305 w 291464"/>
                <a:gd name="connsiteY13" fmla="*/ 0 h 320039"/>
                <a:gd name="connsiteX14" fmla="*/ 285750 w 291464"/>
                <a:gd name="connsiteY14" fmla="*/ 0 h 320039"/>
                <a:gd name="connsiteX15" fmla="*/ 291464 w 291464"/>
                <a:gd name="connsiteY15" fmla="*/ 5714 h 320039"/>
                <a:gd name="connsiteX16" fmla="*/ 291464 w 291464"/>
                <a:gd name="connsiteY16" fmla="*/ 182880 h 320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91464" h="320039">
                  <a:moveTo>
                    <a:pt x="291464" y="182880"/>
                  </a:moveTo>
                  <a:cubicBezTo>
                    <a:pt x="291464" y="186055"/>
                    <a:pt x="288925" y="188595"/>
                    <a:pt x="285750" y="188595"/>
                  </a:cubicBezTo>
                  <a:lnTo>
                    <a:pt x="280035" y="188595"/>
                  </a:lnTo>
                  <a:cubicBezTo>
                    <a:pt x="276860" y="188595"/>
                    <a:pt x="274320" y="191135"/>
                    <a:pt x="274320" y="194310"/>
                  </a:cubicBezTo>
                  <a:lnTo>
                    <a:pt x="274320" y="314325"/>
                  </a:lnTo>
                  <a:cubicBezTo>
                    <a:pt x="274320" y="317500"/>
                    <a:pt x="271780" y="320039"/>
                    <a:pt x="268605" y="320039"/>
                  </a:cubicBezTo>
                  <a:lnTo>
                    <a:pt x="5714" y="320039"/>
                  </a:lnTo>
                  <a:cubicBezTo>
                    <a:pt x="2539" y="320039"/>
                    <a:pt x="0" y="317500"/>
                    <a:pt x="0" y="314325"/>
                  </a:cubicBezTo>
                  <a:lnTo>
                    <a:pt x="0" y="165735"/>
                  </a:lnTo>
                  <a:cubicBezTo>
                    <a:pt x="0" y="162560"/>
                    <a:pt x="2539" y="160020"/>
                    <a:pt x="5714" y="160020"/>
                  </a:cubicBezTo>
                  <a:lnTo>
                    <a:pt x="142875" y="160020"/>
                  </a:lnTo>
                  <a:cubicBezTo>
                    <a:pt x="146050" y="160020"/>
                    <a:pt x="148589" y="157480"/>
                    <a:pt x="148589" y="154305"/>
                  </a:cubicBezTo>
                  <a:lnTo>
                    <a:pt x="148589" y="5714"/>
                  </a:lnTo>
                  <a:cubicBezTo>
                    <a:pt x="148589" y="2539"/>
                    <a:pt x="151130" y="0"/>
                    <a:pt x="154305" y="0"/>
                  </a:cubicBezTo>
                  <a:lnTo>
                    <a:pt x="285750" y="0"/>
                  </a:lnTo>
                  <a:cubicBezTo>
                    <a:pt x="288925" y="0"/>
                    <a:pt x="291464" y="2539"/>
                    <a:pt x="291464" y="5714"/>
                  </a:cubicBezTo>
                  <a:lnTo>
                    <a:pt x="291464" y="182880"/>
                  </a:lnTo>
                  <a:close/>
                </a:path>
              </a:pathLst>
            </a:custGeom>
            <a:solidFill>
              <a:srgbClr val="EB9AA0">
                <a:alpha val="20000"/>
              </a:srgb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8261BD5-14E6-93C7-3E89-22DB1E482E4F}"/>
                </a:ext>
              </a:extLst>
            </p:cNvPr>
            <p:cNvSpPr/>
            <p:nvPr/>
          </p:nvSpPr>
          <p:spPr>
            <a:xfrm>
              <a:off x="9472294" y="4923790"/>
              <a:ext cx="56515" cy="716279"/>
            </a:xfrm>
            <a:custGeom>
              <a:avLst/>
              <a:gdLst>
                <a:gd name="connsiteX0" fmla="*/ 56515 w 56515"/>
                <a:gd name="connsiteY0" fmla="*/ 0 h 716279"/>
                <a:gd name="connsiteX1" fmla="*/ 56515 w 56515"/>
                <a:gd name="connsiteY1" fmla="*/ 716280 h 716279"/>
                <a:gd name="connsiteX2" fmla="*/ 0 w 56515"/>
                <a:gd name="connsiteY2" fmla="*/ 716280 h 716279"/>
                <a:gd name="connsiteX3" fmla="*/ 0 w 56515"/>
                <a:gd name="connsiteY3" fmla="*/ 0 h 716279"/>
                <a:gd name="connsiteX4" fmla="*/ 56515 w 56515"/>
                <a:gd name="connsiteY4" fmla="*/ 0 h 71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15" h="716279">
                  <a:moveTo>
                    <a:pt x="56515" y="0"/>
                  </a:moveTo>
                  <a:lnTo>
                    <a:pt x="56515" y="716280"/>
                  </a:lnTo>
                  <a:lnTo>
                    <a:pt x="0" y="716280"/>
                  </a:lnTo>
                  <a:lnTo>
                    <a:pt x="0" y="0"/>
                  </a:lnTo>
                  <a:lnTo>
                    <a:pt x="56515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B55F2E78-9AFF-FE9C-9487-AB84D879A6B1}"/>
                </a:ext>
              </a:extLst>
            </p:cNvPr>
            <p:cNvSpPr/>
            <p:nvPr/>
          </p:nvSpPr>
          <p:spPr>
            <a:xfrm>
              <a:off x="9664065" y="4923790"/>
              <a:ext cx="56515" cy="716279"/>
            </a:xfrm>
            <a:custGeom>
              <a:avLst/>
              <a:gdLst>
                <a:gd name="connsiteX0" fmla="*/ 56515 w 56515"/>
                <a:gd name="connsiteY0" fmla="*/ 0 h 716279"/>
                <a:gd name="connsiteX1" fmla="*/ 56515 w 56515"/>
                <a:gd name="connsiteY1" fmla="*/ 716280 h 716279"/>
                <a:gd name="connsiteX2" fmla="*/ 0 w 56515"/>
                <a:gd name="connsiteY2" fmla="*/ 716280 h 716279"/>
                <a:gd name="connsiteX3" fmla="*/ 0 w 56515"/>
                <a:gd name="connsiteY3" fmla="*/ 0 h 716279"/>
                <a:gd name="connsiteX4" fmla="*/ 56515 w 56515"/>
                <a:gd name="connsiteY4" fmla="*/ 0 h 71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15" h="716279">
                  <a:moveTo>
                    <a:pt x="56515" y="0"/>
                  </a:moveTo>
                  <a:lnTo>
                    <a:pt x="56515" y="716280"/>
                  </a:lnTo>
                  <a:lnTo>
                    <a:pt x="0" y="716280"/>
                  </a:lnTo>
                  <a:lnTo>
                    <a:pt x="0" y="0"/>
                  </a:lnTo>
                  <a:lnTo>
                    <a:pt x="56515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046F9CEB-AE67-CEA1-73D1-BF754799E7D5}"/>
                </a:ext>
              </a:extLst>
            </p:cNvPr>
            <p:cNvSpPr/>
            <p:nvPr/>
          </p:nvSpPr>
          <p:spPr>
            <a:xfrm>
              <a:off x="9855834" y="4923790"/>
              <a:ext cx="56515" cy="716279"/>
            </a:xfrm>
            <a:custGeom>
              <a:avLst/>
              <a:gdLst>
                <a:gd name="connsiteX0" fmla="*/ 56515 w 56515"/>
                <a:gd name="connsiteY0" fmla="*/ 0 h 716279"/>
                <a:gd name="connsiteX1" fmla="*/ 56515 w 56515"/>
                <a:gd name="connsiteY1" fmla="*/ 716280 h 716279"/>
                <a:gd name="connsiteX2" fmla="*/ 0 w 56515"/>
                <a:gd name="connsiteY2" fmla="*/ 716280 h 716279"/>
                <a:gd name="connsiteX3" fmla="*/ 0 w 56515"/>
                <a:gd name="connsiteY3" fmla="*/ 0 h 716279"/>
                <a:gd name="connsiteX4" fmla="*/ 56515 w 56515"/>
                <a:gd name="connsiteY4" fmla="*/ 0 h 71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15" h="716279">
                  <a:moveTo>
                    <a:pt x="56515" y="0"/>
                  </a:moveTo>
                  <a:lnTo>
                    <a:pt x="56515" y="716280"/>
                  </a:lnTo>
                  <a:lnTo>
                    <a:pt x="0" y="716280"/>
                  </a:lnTo>
                  <a:lnTo>
                    <a:pt x="0" y="0"/>
                  </a:lnTo>
                  <a:lnTo>
                    <a:pt x="56515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7CF9A632-D22B-D125-7227-FDF3D4BE09B7}"/>
                </a:ext>
              </a:extLst>
            </p:cNvPr>
            <p:cNvSpPr/>
            <p:nvPr/>
          </p:nvSpPr>
          <p:spPr>
            <a:xfrm>
              <a:off x="10046969" y="4923790"/>
              <a:ext cx="56515" cy="716279"/>
            </a:xfrm>
            <a:custGeom>
              <a:avLst/>
              <a:gdLst>
                <a:gd name="connsiteX0" fmla="*/ 56515 w 56515"/>
                <a:gd name="connsiteY0" fmla="*/ 0 h 716279"/>
                <a:gd name="connsiteX1" fmla="*/ 56515 w 56515"/>
                <a:gd name="connsiteY1" fmla="*/ 716280 h 716279"/>
                <a:gd name="connsiteX2" fmla="*/ 0 w 56515"/>
                <a:gd name="connsiteY2" fmla="*/ 716280 h 716279"/>
                <a:gd name="connsiteX3" fmla="*/ 0 w 56515"/>
                <a:gd name="connsiteY3" fmla="*/ 0 h 716279"/>
                <a:gd name="connsiteX4" fmla="*/ 56515 w 56515"/>
                <a:gd name="connsiteY4" fmla="*/ 0 h 71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15" h="716279">
                  <a:moveTo>
                    <a:pt x="56515" y="0"/>
                  </a:moveTo>
                  <a:lnTo>
                    <a:pt x="56515" y="716280"/>
                  </a:lnTo>
                  <a:lnTo>
                    <a:pt x="0" y="716280"/>
                  </a:lnTo>
                  <a:lnTo>
                    <a:pt x="0" y="0"/>
                  </a:lnTo>
                  <a:lnTo>
                    <a:pt x="56515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A2918240-6EC2-BE41-2E79-437DC9696E04}"/>
                </a:ext>
              </a:extLst>
            </p:cNvPr>
            <p:cNvSpPr/>
            <p:nvPr/>
          </p:nvSpPr>
          <p:spPr>
            <a:xfrm>
              <a:off x="9178236" y="5181441"/>
              <a:ext cx="1210198" cy="608488"/>
            </a:xfrm>
            <a:custGeom>
              <a:avLst/>
              <a:gdLst>
                <a:gd name="connsiteX0" fmla="*/ 597588 w 1210198"/>
                <a:gd name="connsiteY0" fmla="*/ 3334 h 608488"/>
                <a:gd name="connsiteX1" fmla="*/ 613463 w 1210198"/>
                <a:gd name="connsiteY1" fmla="*/ 3334 h 608488"/>
                <a:gd name="connsiteX2" fmla="*/ 1206553 w 1210198"/>
                <a:gd name="connsiteY2" fmla="*/ 588804 h 608488"/>
                <a:gd name="connsiteX3" fmla="*/ 1198298 w 1210198"/>
                <a:gd name="connsiteY3" fmla="*/ 608489 h 608488"/>
                <a:gd name="connsiteX4" fmla="*/ 11483 w 1210198"/>
                <a:gd name="connsiteY4" fmla="*/ 608489 h 608488"/>
                <a:gd name="connsiteX5" fmla="*/ 3228 w 1210198"/>
                <a:gd name="connsiteY5" fmla="*/ 588804 h 608488"/>
                <a:gd name="connsiteX6" fmla="*/ 596318 w 1210198"/>
                <a:gd name="connsiteY6" fmla="*/ 3334 h 608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10198" h="608488">
                  <a:moveTo>
                    <a:pt x="597588" y="3334"/>
                  </a:moveTo>
                  <a:cubicBezTo>
                    <a:pt x="602033" y="-1111"/>
                    <a:pt x="609018" y="-1111"/>
                    <a:pt x="613463" y="3334"/>
                  </a:cubicBezTo>
                  <a:lnTo>
                    <a:pt x="1206553" y="588804"/>
                  </a:lnTo>
                  <a:cubicBezTo>
                    <a:pt x="1214173" y="595789"/>
                    <a:pt x="1209093" y="608489"/>
                    <a:pt x="1198298" y="608489"/>
                  </a:cubicBezTo>
                  <a:lnTo>
                    <a:pt x="11483" y="608489"/>
                  </a:lnTo>
                  <a:cubicBezTo>
                    <a:pt x="1323" y="608489"/>
                    <a:pt x="-3757" y="595789"/>
                    <a:pt x="3228" y="588804"/>
                  </a:cubicBezTo>
                  <a:lnTo>
                    <a:pt x="596318" y="3334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6F37847C-A579-305F-DF1D-33EA5BB5F324}"/>
                </a:ext>
              </a:extLst>
            </p:cNvPr>
            <p:cNvSpPr/>
            <p:nvPr/>
          </p:nvSpPr>
          <p:spPr>
            <a:xfrm>
              <a:off x="9371911" y="5318601"/>
              <a:ext cx="828428" cy="419893"/>
            </a:xfrm>
            <a:custGeom>
              <a:avLst/>
              <a:gdLst>
                <a:gd name="connsiteX0" fmla="*/ 406453 w 828428"/>
                <a:gd name="connsiteY0" fmla="*/ 3334 h 419893"/>
                <a:gd name="connsiteX1" fmla="*/ 422328 w 828428"/>
                <a:gd name="connsiteY1" fmla="*/ 3334 h 419893"/>
                <a:gd name="connsiteX2" fmla="*/ 824918 w 828428"/>
                <a:gd name="connsiteY2" fmla="*/ 400209 h 419893"/>
                <a:gd name="connsiteX3" fmla="*/ 816663 w 828428"/>
                <a:gd name="connsiteY3" fmla="*/ 419894 h 419893"/>
                <a:gd name="connsiteX4" fmla="*/ 11483 w 828428"/>
                <a:gd name="connsiteY4" fmla="*/ 419894 h 419893"/>
                <a:gd name="connsiteX5" fmla="*/ 3228 w 828428"/>
                <a:gd name="connsiteY5" fmla="*/ 400209 h 419893"/>
                <a:gd name="connsiteX6" fmla="*/ 405818 w 828428"/>
                <a:gd name="connsiteY6" fmla="*/ 3334 h 419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8428" h="419893">
                  <a:moveTo>
                    <a:pt x="406453" y="3334"/>
                  </a:moveTo>
                  <a:cubicBezTo>
                    <a:pt x="410898" y="-1111"/>
                    <a:pt x="417883" y="-1111"/>
                    <a:pt x="422328" y="3334"/>
                  </a:cubicBezTo>
                  <a:lnTo>
                    <a:pt x="824918" y="400209"/>
                  </a:lnTo>
                  <a:cubicBezTo>
                    <a:pt x="832538" y="407194"/>
                    <a:pt x="826823" y="419894"/>
                    <a:pt x="816663" y="419894"/>
                  </a:cubicBezTo>
                  <a:lnTo>
                    <a:pt x="11483" y="419894"/>
                  </a:lnTo>
                  <a:cubicBezTo>
                    <a:pt x="1323" y="419894"/>
                    <a:pt x="-3757" y="407194"/>
                    <a:pt x="3228" y="400209"/>
                  </a:cubicBezTo>
                  <a:lnTo>
                    <a:pt x="405818" y="3334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E9A70A8C-9DD3-7A9E-40B3-794C07211F6C}"/>
                </a:ext>
              </a:extLst>
            </p:cNvPr>
            <p:cNvSpPr/>
            <p:nvPr/>
          </p:nvSpPr>
          <p:spPr>
            <a:xfrm>
              <a:off x="9398000" y="4639309"/>
              <a:ext cx="777240" cy="391795"/>
            </a:xfrm>
            <a:custGeom>
              <a:avLst/>
              <a:gdLst>
                <a:gd name="connsiteX0" fmla="*/ 777240 w 777240"/>
                <a:gd name="connsiteY0" fmla="*/ 391795 h 391795"/>
                <a:gd name="connsiteX1" fmla="*/ 663575 w 777240"/>
                <a:gd name="connsiteY1" fmla="*/ 114935 h 391795"/>
                <a:gd name="connsiteX2" fmla="*/ 388620 w 777240"/>
                <a:gd name="connsiteY2" fmla="*/ 0 h 391795"/>
                <a:gd name="connsiteX3" fmla="*/ 113665 w 777240"/>
                <a:gd name="connsiteY3" fmla="*/ 114935 h 391795"/>
                <a:gd name="connsiteX4" fmla="*/ 0 w 777240"/>
                <a:gd name="connsiteY4" fmla="*/ 391795 h 391795"/>
                <a:gd name="connsiteX5" fmla="*/ 777240 w 777240"/>
                <a:gd name="connsiteY5" fmla="*/ 391795 h 391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7240" h="391795">
                  <a:moveTo>
                    <a:pt x="777240" y="391795"/>
                  </a:moveTo>
                  <a:cubicBezTo>
                    <a:pt x="777240" y="287655"/>
                    <a:pt x="735965" y="188595"/>
                    <a:pt x="663575" y="114935"/>
                  </a:cubicBezTo>
                  <a:cubicBezTo>
                    <a:pt x="590550" y="41275"/>
                    <a:pt x="492125" y="0"/>
                    <a:pt x="388620" y="0"/>
                  </a:cubicBezTo>
                  <a:cubicBezTo>
                    <a:pt x="285115" y="0"/>
                    <a:pt x="186690" y="41275"/>
                    <a:pt x="113665" y="114935"/>
                  </a:cubicBezTo>
                  <a:cubicBezTo>
                    <a:pt x="40640" y="188595"/>
                    <a:pt x="0" y="287655"/>
                    <a:pt x="0" y="391795"/>
                  </a:cubicBezTo>
                  <a:lnTo>
                    <a:pt x="777240" y="391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FA00780A-9A58-090C-4EC1-167A79F201F4}"/>
                </a:ext>
              </a:extLst>
            </p:cNvPr>
            <p:cNvSpPr/>
            <p:nvPr/>
          </p:nvSpPr>
          <p:spPr>
            <a:xfrm>
              <a:off x="9232265" y="5880100"/>
              <a:ext cx="80009" cy="571500"/>
            </a:xfrm>
            <a:custGeom>
              <a:avLst/>
              <a:gdLst>
                <a:gd name="connsiteX0" fmla="*/ 80010 w 80009"/>
                <a:gd name="connsiteY0" fmla="*/ 0 h 571500"/>
                <a:gd name="connsiteX1" fmla="*/ 80010 w 80009"/>
                <a:gd name="connsiteY1" fmla="*/ 571500 h 571500"/>
                <a:gd name="connsiteX2" fmla="*/ 0 w 80009"/>
                <a:gd name="connsiteY2" fmla="*/ 571500 h 571500"/>
                <a:gd name="connsiteX3" fmla="*/ 0 w 80009"/>
                <a:gd name="connsiteY3" fmla="*/ 0 h 571500"/>
                <a:gd name="connsiteX4" fmla="*/ 80010 w 80009"/>
                <a:gd name="connsiteY4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09" h="571500">
                  <a:moveTo>
                    <a:pt x="80010" y="0"/>
                  </a:moveTo>
                  <a:lnTo>
                    <a:pt x="80010" y="571500"/>
                  </a:lnTo>
                  <a:lnTo>
                    <a:pt x="0" y="571500"/>
                  </a:lnTo>
                  <a:lnTo>
                    <a:pt x="0" y="0"/>
                  </a:lnTo>
                  <a:lnTo>
                    <a:pt x="800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32904079-928E-2922-11D3-13B6FB2CAF9F}"/>
                </a:ext>
              </a:extLst>
            </p:cNvPr>
            <p:cNvSpPr/>
            <p:nvPr/>
          </p:nvSpPr>
          <p:spPr>
            <a:xfrm>
              <a:off x="9186544" y="5862954"/>
              <a:ext cx="171450" cy="85725"/>
            </a:xfrm>
            <a:custGeom>
              <a:avLst/>
              <a:gdLst>
                <a:gd name="connsiteX0" fmla="*/ 0 w 171450"/>
                <a:gd name="connsiteY0" fmla="*/ 0 h 85725"/>
                <a:gd name="connsiteX1" fmla="*/ 25400 w 171450"/>
                <a:gd name="connsiteY1" fmla="*/ 60325 h 85725"/>
                <a:gd name="connsiteX2" fmla="*/ 85725 w 171450"/>
                <a:gd name="connsiteY2" fmla="*/ 85725 h 85725"/>
                <a:gd name="connsiteX3" fmla="*/ 146686 w 171450"/>
                <a:gd name="connsiteY3" fmla="*/ 60325 h 85725"/>
                <a:gd name="connsiteX4" fmla="*/ 171450 w 171450"/>
                <a:gd name="connsiteY4" fmla="*/ 0 h 85725"/>
                <a:gd name="connsiteX5" fmla="*/ 0 w 171450"/>
                <a:gd name="connsiteY5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0" y="0"/>
                  </a:moveTo>
                  <a:cubicBezTo>
                    <a:pt x="0" y="22860"/>
                    <a:pt x="8890" y="44450"/>
                    <a:pt x="25400" y="60325"/>
                  </a:cubicBezTo>
                  <a:cubicBezTo>
                    <a:pt x="41275" y="76200"/>
                    <a:pt x="63500" y="85725"/>
                    <a:pt x="85725" y="85725"/>
                  </a:cubicBezTo>
                  <a:cubicBezTo>
                    <a:pt x="107950" y="85725"/>
                    <a:pt x="130175" y="76835"/>
                    <a:pt x="146686" y="60325"/>
                  </a:cubicBezTo>
                  <a:cubicBezTo>
                    <a:pt x="162561" y="44450"/>
                    <a:pt x="171450" y="22225"/>
                    <a:pt x="1714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0FD26B2C-DA06-E6D3-5138-7B69F3442021}"/>
                </a:ext>
              </a:extLst>
            </p:cNvPr>
            <p:cNvSpPr/>
            <p:nvPr/>
          </p:nvSpPr>
          <p:spPr>
            <a:xfrm>
              <a:off x="9186544" y="6417309"/>
              <a:ext cx="171450" cy="85725"/>
            </a:xfrm>
            <a:custGeom>
              <a:avLst/>
              <a:gdLst>
                <a:gd name="connsiteX0" fmla="*/ 171450 w 171450"/>
                <a:gd name="connsiteY0" fmla="*/ 85725 h 85725"/>
                <a:gd name="connsiteX1" fmla="*/ 146686 w 171450"/>
                <a:gd name="connsiteY1" fmla="*/ 25400 h 85725"/>
                <a:gd name="connsiteX2" fmla="*/ 85725 w 171450"/>
                <a:gd name="connsiteY2" fmla="*/ 0 h 85725"/>
                <a:gd name="connsiteX3" fmla="*/ 25400 w 171450"/>
                <a:gd name="connsiteY3" fmla="*/ 25400 h 85725"/>
                <a:gd name="connsiteX4" fmla="*/ 0 w 171450"/>
                <a:gd name="connsiteY4" fmla="*/ 85725 h 85725"/>
                <a:gd name="connsiteX5" fmla="*/ 171450 w 171450"/>
                <a:gd name="connsiteY5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171450" y="85725"/>
                  </a:moveTo>
                  <a:cubicBezTo>
                    <a:pt x="171450" y="62865"/>
                    <a:pt x="162561" y="41275"/>
                    <a:pt x="146686" y="25400"/>
                  </a:cubicBezTo>
                  <a:cubicBezTo>
                    <a:pt x="130811" y="9525"/>
                    <a:pt x="108586" y="0"/>
                    <a:pt x="85725" y="0"/>
                  </a:cubicBezTo>
                  <a:cubicBezTo>
                    <a:pt x="62865" y="0"/>
                    <a:pt x="41275" y="8890"/>
                    <a:pt x="25400" y="25400"/>
                  </a:cubicBezTo>
                  <a:cubicBezTo>
                    <a:pt x="9525" y="41275"/>
                    <a:pt x="0" y="63500"/>
                    <a:pt x="0" y="85725"/>
                  </a:cubicBezTo>
                  <a:lnTo>
                    <a:pt x="171450" y="8572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B2F3AAAE-F5EA-5054-A28E-C083B41BE357}"/>
                </a:ext>
              </a:extLst>
            </p:cNvPr>
            <p:cNvSpPr/>
            <p:nvPr/>
          </p:nvSpPr>
          <p:spPr>
            <a:xfrm>
              <a:off x="9575165" y="5880100"/>
              <a:ext cx="80009" cy="571500"/>
            </a:xfrm>
            <a:custGeom>
              <a:avLst/>
              <a:gdLst>
                <a:gd name="connsiteX0" fmla="*/ 80010 w 80009"/>
                <a:gd name="connsiteY0" fmla="*/ 0 h 571500"/>
                <a:gd name="connsiteX1" fmla="*/ 80010 w 80009"/>
                <a:gd name="connsiteY1" fmla="*/ 571500 h 571500"/>
                <a:gd name="connsiteX2" fmla="*/ 0 w 80009"/>
                <a:gd name="connsiteY2" fmla="*/ 571500 h 571500"/>
                <a:gd name="connsiteX3" fmla="*/ 0 w 80009"/>
                <a:gd name="connsiteY3" fmla="*/ 0 h 571500"/>
                <a:gd name="connsiteX4" fmla="*/ 80010 w 80009"/>
                <a:gd name="connsiteY4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09" h="571500">
                  <a:moveTo>
                    <a:pt x="80010" y="0"/>
                  </a:moveTo>
                  <a:lnTo>
                    <a:pt x="80010" y="571500"/>
                  </a:lnTo>
                  <a:lnTo>
                    <a:pt x="0" y="571500"/>
                  </a:lnTo>
                  <a:lnTo>
                    <a:pt x="0" y="0"/>
                  </a:lnTo>
                  <a:lnTo>
                    <a:pt x="800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81347CAE-CD69-6AA8-5255-E8B8A98BA1B0}"/>
                </a:ext>
              </a:extLst>
            </p:cNvPr>
            <p:cNvSpPr/>
            <p:nvPr/>
          </p:nvSpPr>
          <p:spPr>
            <a:xfrm>
              <a:off x="9529444" y="5862954"/>
              <a:ext cx="171450" cy="85725"/>
            </a:xfrm>
            <a:custGeom>
              <a:avLst/>
              <a:gdLst>
                <a:gd name="connsiteX0" fmla="*/ 0 w 171450"/>
                <a:gd name="connsiteY0" fmla="*/ 0 h 85725"/>
                <a:gd name="connsiteX1" fmla="*/ 25400 w 171450"/>
                <a:gd name="connsiteY1" fmla="*/ 60325 h 85725"/>
                <a:gd name="connsiteX2" fmla="*/ 85725 w 171450"/>
                <a:gd name="connsiteY2" fmla="*/ 85725 h 85725"/>
                <a:gd name="connsiteX3" fmla="*/ 146686 w 171450"/>
                <a:gd name="connsiteY3" fmla="*/ 60325 h 85725"/>
                <a:gd name="connsiteX4" fmla="*/ 171450 w 171450"/>
                <a:gd name="connsiteY4" fmla="*/ 0 h 85725"/>
                <a:gd name="connsiteX5" fmla="*/ 0 w 171450"/>
                <a:gd name="connsiteY5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0" y="0"/>
                  </a:moveTo>
                  <a:cubicBezTo>
                    <a:pt x="0" y="22860"/>
                    <a:pt x="8890" y="44450"/>
                    <a:pt x="25400" y="60325"/>
                  </a:cubicBezTo>
                  <a:cubicBezTo>
                    <a:pt x="41275" y="76200"/>
                    <a:pt x="63500" y="85725"/>
                    <a:pt x="85725" y="85725"/>
                  </a:cubicBezTo>
                  <a:cubicBezTo>
                    <a:pt x="107950" y="85725"/>
                    <a:pt x="130175" y="76835"/>
                    <a:pt x="146686" y="60325"/>
                  </a:cubicBezTo>
                  <a:cubicBezTo>
                    <a:pt x="162561" y="44450"/>
                    <a:pt x="171450" y="22225"/>
                    <a:pt x="1714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BF7ED9B0-FBA5-3F16-8555-69FDDE7AFF04}"/>
                </a:ext>
              </a:extLst>
            </p:cNvPr>
            <p:cNvSpPr/>
            <p:nvPr/>
          </p:nvSpPr>
          <p:spPr>
            <a:xfrm>
              <a:off x="9529444" y="6417309"/>
              <a:ext cx="171450" cy="85725"/>
            </a:xfrm>
            <a:custGeom>
              <a:avLst/>
              <a:gdLst>
                <a:gd name="connsiteX0" fmla="*/ 171450 w 171450"/>
                <a:gd name="connsiteY0" fmla="*/ 85725 h 85725"/>
                <a:gd name="connsiteX1" fmla="*/ 146686 w 171450"/>
                <a:gd name="connsiteY1" fmla="*/ 25400 h 85725"/>
                <a:gd name="connsiteX2" fmla="*/ 85725 w 171450"/>
                <a:gd name="connsiteY2" fmla="*/ 0 h 85725"/>
                <a:gd name="connsiteX3" fmla="*/ 25400 w 171450"/>
                <a:gd name="connsiteY3" fmla="*/ 25400 h 85725"/>
                <a:gd name="connsiteX4" fmla="*/ 0 w 171450"/>
                <a:gd name="connsiteY4" fmla="*/ 85725 h 85725"/>
                <a:gd name="connsiteX5" fmla="*/ 171450 w 171450"/>
                <a:gd name="connsiteY5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171450" y="85725"/>
                  </a:moveTo>
                  <a:cubicBezTo>
                    <a:pt x="171450" y="62865"/>
                    <a:pt x="162561" y="41275"/>
                    <a:pt x="146686" y="25400"/>
                  </a:cubicBezTo>
                  <a:cubicBezTo>
                    <a:pt x="130811" y="9525"/>
                    <a:pt x="108586" y="0"/>
                    <a:pt x="85725" y="0"/>
                  </a:cubicBezTo>
                  <a:cubicBezTo>
                    <a:pt x="62865" y="0"/>
                    <a:pt x="41275" y="8890"/>
                    <a:pt x="25400" y="25400"/>
                  </a:cubicBezTo>
                  <a:cubicBezTo>
                    <a:pt x="9525" y="41275"/>
                    <a:pt x="0" y="63500"/>
                    <a:pt x="0" y="85725"/>
                  </a:cubicBezTo>
                  <a:lnTo>
                    <a:pt x="171450" y="8572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B5D4ED60-C02F-14E0-A7B6-48AC14C8C056}"/>
                </a:ext>
              </a:extLst>
            </p:cNvPr>
            <p:cNvSpPr/>
            <p:nvPr/>
          </p:nvSpPr>
          <p:spPr>
            <a:xfrm>
              <a:off x="9918065" y="5880100"/>
              <a:ext cx="80009" cy="571500"/>
            </a:xfrm>
            <a:custGeom>
              <a:avLst/>
              <a:gdLst>
                <a:gd name="connsiteX0" fmla="*/ 80010 w 80009"/>
                <a:gd name="connsiteY0" fmla="*/ 0 h 571500"/>
                <a:gd name="connsiteX1" fmla="*/ 80010 w 80009"/>
                <a:gd name="connsiteY1" fmla="*/ 571500 h 571500"/>
                <a:gd name="connsiteX2" fmla="*/ 0 w 80009"/>
                <a:gd name="connsiteY2" fmla="*/ 571500 h 571500"/>
                <a:gd name="connsiteX3" fmla="*/ 0 w 80009"/>
                <a:gd name="connsiteY3" fmla="*/ 0 h 571500"/>
                <a:gd name="connsiteX4" fmla="*/ 80010 w 80009"/>
                <a:gd name="connsiteY4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09" h="571500">
                  <a:moveTo>
                    <a:pt x="80010" y="0"/>
                  </a:moveTo>
                  <a:lnTo>
                    <a:pt x="80010" y="571500"/>
                  </a:lnTo>
                  <a:lnTo>
                    <a:pt x="0" y="571500"/>
                  </a:lnTo>
                  <a:lnTo>
                    <a:pt x="0" y="0"/>
                  </a:lnTo>
                  <a:lnTo>
                    <a:pt x="800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4F7EAF2-CB61-70FF-B9DF-4D00629CC5E8}"/>
                </a:ext>
              </a:extLst>
            </p:cNvPr>
            <p:cNvSpPr/>
            <p:nvPr/>
          </p:nvSpPr>
          <p:spPr>
            <a:xfrm>
              <a:off x="9872344" y="5862954"/>
              <a:ext cx="171450" cy="85725"/>
            </a:xfrm>
            <a:custGeom>
              <a:avLst/>
              <a:gdLst>
                <a:gd name="connsiteX0" fmla="*/ 0 w 171450"/>
                <a:gd name="connsiteY0" fmla="*/ 0 h 85725"/>
                <a:gd name="connsiteX1" fmla="*/ 25400 w 171450"/>
                <a:gd name="connsiteY1" fmla="*/ 60325 h 85725"/>
                <a:gd name="connsiteX2" fmla="*/ 85725 w 171450"/>
                <a:gd name="connsiteY2" fmla="*/ 85725 h 85725"/>
                <a:gd name="connsiteX3" fmla="*/ 146686 w 171450"/>
                <a:gd name="connsiteY3" fmla="*/ 60325 h 85725"/>
                <a:gd name="connsiteX4" fmla="*/ 171450 w 171450"/>
                <a:gd name="connsiteY4" fmla="*/ 0 h 85725"/>
                <a:gd name="connsiteX5" fmla="*/ 0 w 171450"/>
                <a:gd name="connsiteY5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0" y="0"/>
                  </a:moveTo>
                  <a:cubicBezTo>
                    <a:pt x="0" y="22860"/>
                    <a:pt x="8890" y="44450"/>
                    <a:pt x="25400" y="60325"/>
                  </a:cubicBezTo>
                  <a:cubicBezTo>
                    <a:pt x="41275" y="76200"/>
                    <a:pt x="63500" y="85725"/>
                    <a:pt x="85725" y="85725"/>
                  </a:cubicBezTo>
                  <a:cubicBezTo>
                    <a:pt x="107950" y="85725"/>
                    <a:pt x="130175" y="76835"/>
                    <a:pt x="146686" y="60325"/>
                  </a:cubicBezTo>
                  <a:cubicBezTo>
                    <a:pt x="162561" y="44450"/>
                    <a:pt x="171450" y="22225"/>
                    <a:pt x="1714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3740050F-19D5-45CE-CD65-67D8B4C9FB92}"/>
                </a:ext>
              </a:extLst>
            </p:cNvPr>
            <p:cNvSpPr/>
            <p:nvPr/>
          </p:nvSpPr>
          <p:spPr>
            <a:xfrm>
              <a:off x="9872344" y="6417309"/>
              <a:ext cx="171450" cy="85725"/>
            </a:xfrm>
            <a:custGeom>
              <a:avLst/>
              <a:gdLst>
                <a:gd name="connsiteX0" fmla="*/ 171450 w 171450"/>
                <a:gd name="connsiteY0" fmla="*/ 85725 h 85725"/>
                <a:gd name="connsiteX1" fmla="*/ 146686 w 171450"/>
                <a:gd name="connsiteY1" fmla="*/ 25400 h 85725"/>
                <a:gd name="connsiteX2" fmla="*/ 85725 w 171450"/>
                <a:gd name="connsiteY2" fmla="*/ 0 h 85725"/>
                <a:gd name="connsiteX3" fmla="*/ 25400 w 171450"/>
                <a:gd name="connsiteY3" fmla="*/ 25400 h 85725"/>
                <a:gd name="connsiteX4" fmla="*/ 0 w 171450"/>
                <a:gd name="connsiteY4" fmla="*/ 85725 h 85725"/>
                <a:gd name="connsiteX5" fmla="*/ 171450 w 171450"/>
                <a:gd name="connsiteY5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171450" y="85725"/>
                  </a:moveTo>
                  <a:cubicBezTo>
                    <a:pt x="171450" y="62865"/>
                    <a:pt x="162561" y="41275"/>
                    <a:pt x="146686" y="25400"/>
                  </a:cubicBezTo>
                  <a:cubicBezTo>
                    <a:pt x="130811" y="9525"/>
                    <a:pt x="108586" y="0"/>
                    <a:pt x="85725" y="0"/>
                  </a:cubicBezTo>
                  <a:cubicBezTo>
                    <a:pt x="62865" y="0"/>
                    <a:pt x="41275" y="8890"/>
                    <a:pt x="25400" y="25400"/>
                  </a:cubicBezTo>
                  <a:cubicBezTo>
                    <a:pt x="9525" y="41275"/>
                    <a:pt x="0" y="63500"/>
                    <a:pt x="0" y="85725"/>
                  </a:cubicBezTo>
                  <a:lnTo>
                    <a:pt x="171450" y="8572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45962E20-AC83-1494-11CC-3C7F454F8FC0}"/>
                </a:ext>
              </a:extLst>
            </p:cNvPr>
            <p:cNvSpPr/>
            <p:nvPr/>
          </p:nvSpPr>
          <p:spPr>
            <a:xfrm>
              <a:off x="10260965" y="5880100"/>
              <a:ext cx="80009" cy="571500"/>
            </a:xfrm>
            <a:custGeom>
              <a:avLst/>
              <a:gdLst>
                <a:gd name="connsiteX0" fmla="*/ 80010 w 80009"/>
                <a:gd name="connsiteY0" fmla="*/ 0 h 571500"/>
                <a:gd name="connsiteX1" fmla="*/ 80010 w 80009"/>
                <a:gd name="connsiteY1" fmla="*/ 571500 h 571500"/>
                <a:gd name="connsiteX2" fmla="*/ 0 w 80009"/>
                <a:gd name="connsiteY2" fmla="*/ 571500 h 571500"/>
                <a:gd name="connsiteX3" fmla="*/ 0 w 80009"/>
                <a:gd name="connsiteY3" fmla="*/ 0 h 571500"/>
                <a:gd name="connsiteX4" fmla="*/ 80010 w 80009"/>
                <a:gd name="connsiteY4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09" h="571500">
                  <a:moveTo>
                    <a:pt x="80010" y="0"/>
                  </a:moveTo>
                  <a:lnTo>
                    <a:pt x="80010" y="571500"/>
                  </a:lnTo>
                  <a:lnTo>
                    <a:pt x="0" y="571500"/>
                  </a:lnTo>
                  <a:lnTo>
                    <a:pt x="0" y="0"/>
                  </a:lnTo>
                  <a:lnTo>
                    <a:pt x="800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F3D836C5-C763-83BA-4C77-A5F677386318}"/>
                </a:ext>
              </a:extLst>
            </p:cNvPr>
            <p:cNvSpPr/>
            <p:nvPr/>
          </p:nvSpPr>
          <p:spPr>
            <a:xfrm>
              <a:off x="10215244" y="5862954"/>
              <a:ext cx="171450" cy="85725"/>
            </a:xfrm>
            <a:custGeom>
              <a:avLst/>
              <a:gdLst>
                <a:gd name="connsiteX0" fmla="*/ 0 w 171450"/>
                <a:gd name="connsiteY0" fmla="*/ 0 h 85725"/>
                <a:gd name="connsiteX1" fmla="*/ 25400 w 171450"/>
                <a:gd name="connsiteY1" fmla="*/ 60325 h 85725"/>
                <a:gd name="connsiteX2" fmla="*/ 85725 w 171450"/>
                <a:gd name="connsiteY2" fmla="*/ 85725 h 85725"/>
                <a:gd name="connsiteX3" fmla="*/ 146686 w 171450"/>
                <a:gd name="connsiteY3" fmla="*/ 60325 h 85725"/>
                <a:gd name="connsiteX4" fmla="*/ 171450 w 171450"/>
                <a:gd name="connsiteY4" fmla="*/ 0 h 85725"/>
                <a:gd name="connsiteX5" fmla="*/ 0 w 171450"/>
                <a:gd name="connsiteY5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0" y="0"/>
                  </a:moveTo>
                  <a:cubicBezTo>
                    <a:pt x="0" y="22860"/>
                    <a:pt x="8890" y="44450"/>
                    <a:pt x="25400" y="60325"/>
                  </a:cubicBezTo>
                  <a:cubicBezTo>
                    <a:pt x="41275" y="76200"/>
                    <a:pt x="63500" y="85725"/>
                    <a:pt x="85725" y="85725"/>
                  </a:cubicBezTo>
                  <a:cubicBezTo>
                    <a:pt x="107950" y="85725"/>
                    <a:pt x="130175" y="76835"/>
                    <a:pt x="146686" y="60325"/>
                  </a:cubicBezTo>
                  <a:cubicBezTo>
                    <a:pt x="162561" y="44450"/>
                    <a:pt x="171450" y="22225"/>
                    <a:pt x="17145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5C928D44-BEFE-2475-0791-420BD4FB5034}"/>
                </a:ext>
              </a:extLst>
            </p:cNvPr>
            <p:cNvSpPr/>
            <p:nvPr/>
          </p:nvSpPr>
          <p:spPr>
            <a:xfrm>
              <a:off x="10215244" y="6417309"/>
              <a:ext cx="171450" cy="85725"/>
            </a:xfrm>
            <a:custGeom>
              <a:avLst/>
              <a:gdLst>
                <a:gd name="connsiteX0" fmla="*/ 171450 w 171450"/>
                <a:gd name="connsiteY0" fmla="*/ 85725 h 85725"/>
                <a:gd name="connsiteX1" fmla="*/ 146686 w 171450"/>
                <a:gd name="connsiteY1" fmla="*/ 25400 h 85725"/>
                <a:gd name="connsiteX2" fmla="*/ 85725 w 171450"/>
                <a:gd name="connsiteY2" fmla="*/ 0 h 85725"/>
                <a:gd name="connsiteX3" fmla="*/ 25400 w 171450"/>
                <a:gd name="connsiteY3" fmla="*/ 25400 h 85725"/>
                <a:gd name="connsiteX4" fmla="*/ 0 w 171450"/>
                <a:gd name="connsiteY4" fmla="*/ 85725 h 85725"/>
                <a:gd name="connsiteX5" fmla="*/ 171450 w 171450"/>
                <a:gd name="connsiteY5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450" h="85725">
                  <a:moveTo>
                    <a:pt x="171450" y="85725"/>
                  </a:moveTo>
                  <a:cubicBezTo>
                    <a:pt x="171450" y="62865"/>
                    <a:pt x="162561" y="41275"/>
                    <a:pt x="146686" y="25400"/>
                  </a:cubicBezTo>
                  <a:cubicBezTo>
                    <a:pt x="130811" y="9525"/>
                    <a:pt x="108586" y="0"/>
                    <a:pt x="85725" y="0"/>
                  </a:cubicBezTo>
                  <a:cubicBezTo>
                    <a:pt x="62865" y="0"/>
                    <a:pt x="41275" y="8890"/>
                    <a:pt x="25400" y="25400"/>
                  </a:cubicBezTo>
                  <a:cubicBezTo>
                    <a:pt x="9525" y="41275"/>
                    <a:pt x="0" y="63500"/>
                    <a:pt x="0" y="85725"/>
                  </a:cubicBezTo>
                  <a:lnTo>
                    <a:pt x="171450" y="8572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35001F7-F9D8-4011-8376-4CB1FDA96F82}"/>
                </a:ext>
              </a:extLst>
            </p:cNvPr>
            <p:cNvSpPr/>
            <p:nvPr/>
          </p:nvSpPr>
          <p:spPr>
            <a:xfrm>
              <a:off x="9323705" y="5028565"/>
              <a:ext cx="925194" cy="62864"/>
            </a:xfrm>
            <a:custGeom>
              <a:avLst/>
              <a:gdLst>
                <a:gd name="connsiteX0" fmla="*/ 0 w 925194"/>
                <a:gd name="connsiteY0" fmla="*/ 31115 h 62864"/>
                <a:gd name="connsiteX1" fmla="*/ 31114 w 925194"/>
                <a:gd name="connsiteY1" fmla="*/ 0 h 62864"/>
                <a:gd name="connsiteX2" fmla="*/ 894080 w 925194"/>
                <a:gd name="connsiteY2" fmla="*/ 0 h 62864"/>
                <a:gd name="connsiteX3" fmla="*/ 925195 w 925194"/>
                <a:gd name="connsiteY3" fmla="*/ 31115 h 62864"/>
                <a:gd name="connsiteX4" fmla="*/ 894080 w 925194"/>
                <a:gd name="connsiteY4" fmla="*/ 62865 h 62864"/>
                <a:gd name="connsiteX5" fmla="*/ 31114 w 925194"/>
                <a:gd name="connsiteY5" fmla="*/ 62865 h 62864"/>
                <a:gd name="connsiteX6" fmla="*/ 0 w 925194"/>
                <a:gd name="connsiteY6" fmla="*/ 31115 h 6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25194" h="62864">
                  <a:moveTo>
                    <a:pt x="0" y="31115"/>
                  </a:moveTo>
                  <a:cubicBezTo>
                    <a:pt x="0" y="13970"/>
                    <a:pt x="13970" y="0"/>
                    <a:pt x="31114" y="0"/>
                  </a:cubicBezTo>
                  <a:lnTo>
                    <a:pt x="894080" y="0"/>
                  </a:lnTo>
                  <a:cubicBezTo>
                    <a:pt x="911225" y="0"/>
                    <a:pt x="925195" y="13970"/>
                    <a:pt x="925195" y="31115"/>
                  </a:cubicBezTo>
                  <a:cubicBezTo>
                    <a:pt x="925195" y="48260"/>
                    <a:pt x="911225" y="62865"/>
                    <a:pt x="894080" y="62865"/>
                  </a:cubicBezTo>
                  <a:lnTo>
                    <a:pt x="31114" y="62865"/>
                  </a:lnTo>
                  <a:cubicBezTo>
                    <a:pt x="13970" y="62865"/>
                    <a:pt x="0" y="48895"/>
                    <a:pt x="0" y="31115"/>
                  </a:cubicBez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6F22DA3E-0250-88B7-08CC-0C051C6B5981}"/>
                </a:ext>
              </a:extLst>
            </p:cNvPr>
            <p:cNvSpPr/>
            <p:nvPr/>
          </p:nvSpPr>
          <p:spPr>
            <a:xfrm>
              <a:off x="8992234" y="6503034"/>
              <a:ext cx="1583055" cy="171450"/>
            </a:xfrm>
            <a:custGeom>
              <a:avLst/>
              <a:gdLst>
                <a:gd name="connsiteX0" fmla="*/ 0 w 1583055"/>
                <a:gd name="connsiteY0" fmla="*/ 11430 h 171450"/>
                <a:gd name="connsiteX1" fmla="*/ 11430 w 1583055"/>
                <a:gd name="connsiteY1" fmla="*/ 0 h 171450"/>
                <a:gd name="connsiteX2" fmla="*/ 1571625 w 1583055"/>
                <a:gd name="connsiteY2" fmla="*/ 0 h 171450"/>
                <a:gd name="connsiteX3" fmla="*/ 1583055 w 1583055"/>
                <a:gd name="connsiteY3" fmla="*/ 11430 h 171450"/>
                <a:gd name="connsiteX4" fmla="*/ 1583055 w 1583055"/>
                <a:gd name="connsiteY4" fmla="*/ 171450 h 171450"/>
                <a:gd name="connsiteX5" fmla="*/ 0 w 1583055"/>
                <a:gd name="connsiteY5" fmla="*/ 171450 h 171450"/>
                <a:gd name="connsiteX6" fmla="*/ 0 w 1583055"/>
                <a:gd name="connsiteY6" fmla="*/ 1143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3055" h="17145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1571625" y="0"/>
                  </a:lnTo>
                  <a:cubicBezTo>
                    <a:pt x="1577975" y="0"/>
                    <a:pt x="1583055" y="5080"/>
                    <a:pt x="1583055" y="11430"/>
                  </a:cubicBezTo>
                  <a:lnTo>
                    <a:pt x="1583055" y="171450"/>
                  </a:lnTo>
                  <a:lnTo>
                    <a:pt x="0" y="17145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8B23F5D9-C824-15F0-A871-22A51230B922}"/>
                </a:ext>
              </a:extLst>
            </p:cNvPr>
            <p:cNvSpPr/>
            <p:nvPr/>
          </p:nvSpPr>
          <p:spPr>
            <a:xfrm>
              <a:off x="8815069" y="6674484"/>
              <a:ext cx="1943100" cy="228600"/>
            </a:xfrm>
            <a:custGeom>
              <a:avLst/>
              <a:gdLst>
                <a:gd name="connsiteX0" fmla="*/ 0 w 1943100"/>
                <a:gd name="connsiteY0" fmla="*/ 11430 h 228600"/>
                <a:gd name="connsiteX1" fmla="*/ 11430 w 1943100"/>
                <a:gd name="connsiteY1" fmla="*/ 0 h 228600"/>
                <a:gd name="connsiteX2" fmla="*/ 1931671 w 1943100"/>
                <a:gd name="connsiteY2" fmla="*/ 0 h 228600"/>
                <a:gd name="connsiteX3" fmla="*/ 1943100 w 1943100"/>
                <a:gd name="connsiteY3" fmla="*/ 11430 h 228600"/>
                <a:gd name="connsiteX4" fmla="*/ 1943100 w 1943100"/>
                <a:gd name="connsiteY4" fmla="*/ 222885 h 228600"/>
                <a:gd name="connsiteX5" fmla="*/ 1937386 w 1943100"/>
                <a:gd name="connsiteY5" fmla="*/ 228600 h 228600"/>
                <a:gd name="connsiteX6" fmla="*/ 5715 w 1943100"/>
                <a:gd name="connsiteY6" fmla="*/ 228600 h 228600"/>
                <a:gd name="connsiteX7" fmla="*/ 0 w 1943100"/>
                <a:gd name="connsiteY7" fmla="*/ 222885 h 228600"/>
                <a:gd name="connsiteX8" fmla="*/ 0 w 1943100"/>
                <a:gd name="connsiteY8" fmla="*/ 1143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43100" h="22860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1931671" y="0"/>
                  </a:lnTo>
                  <a:cubicBezTo>
                    <a:pt x="1938021" y="0"/>
                    <a:pt x="1943100" y="5080"/>
                    <a:pt x="1943100" y="11430"/>
                  </a:cubicBezTo>
                  <a:lnTo>
                    <a:pt x="1943100" y="222885"/>
                  </a:lnTo>
                  <a:cubicBezTo>
                    <a:pt x="1943100" y="226060"/>
                    <a:pt x="1940561" y="228600"/>
                    <a:pt x="1937386" y="228600"/>
                  </a:cubicBezTo>
                  <a:lnTo>
                    <a:pt x="5715" y="228600"/>
                  </a:lnTo>
                  <a:cubicBezTo>
                    <a:pt x="2540" y="228600"/>
                    <a:pt x="0" y="226060"/>
                    <a:pt x="0" y="22288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B604B591-CBE0-79A5-08C0-2A9E95A8A71B}"/>
                </a:ext>
              </a:extLst>
            </p:cNvPr>
            <p:cNvSpPr/>
            <p:nvPr/>
          </p:nvSpPr>
          <p:spPr>
            <a:xfrm>
              <a:off x="9095105" y="5760084"/>
              <a:ext cx="1383029" cy="102870"/>
            </a:xfrm>
            <a:custGeom>
              <a:avLst/>
              <a:gdLst>
                <a:gd name="connsiteX0" fmla="*/ 0 w 1383029"/>
                <a:gd name="connsiteY0" fmla="*/ 51435 h 102870"/>
                <a:gd name="connsiteX1" fmla="*/ 51435 w 1383029"/>
                <a:gd name="connsiteY1" fmla="*/ 0 h 102870"/>
                <a:gd name="connsiteX2" fmla="*/ 1331595 w 1383029"/>
                <a:gd name="connsiteY2" fmla="*/ 0 h 102870"/>
                <a:gd name="connsiteX3" fmla="*/ 1383030 w 1383029"/>
                <a:gd name="connsiteY3" fmla="*/ 51435 h 102870"/>
                <a:gd name="connsiteX4" fmla="*/ 1331595 w 1383029"/>
                <a:gd name="connsiteY4" fmla="*/ 102870 h 102870"/>
                <a:gd name="connsiteX5" fmla="*/ 51435 w 1383029"/>
                <a:gd name="connsiteY5" fmla="*/ 102870 h 102870"/>
                <a:gd name="connsiteX6" fmla="*/ 0 w 1383029"/>
                <a:gd name="connsiteY6" fmla="*/ 51435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83029" h="102870">
                  <a:moveTo>
                    <a:pt x="0" y="51435"/>
                  </a:moveTo>
                  <a:cubicBezTo>
                    <a:pt x="0" y="22860"/>
                    <a:pt x="22860" y="0"/>
                    <a:pt x="51435" y="0"/>
                  </a:cubicBezTo>
                  <a:lnTo>
                    <a:pt x="1331595" y="0"/>
                  </a:lnTo>
                  <a:cubicBezTo>
                    <a:pt x="1360170" y="0"/>
                    <a:pt x="1383030" y="22860"/>
                    <a:pt x="1383030" y="51435"/>
                  </a:cubicBezTo>
                  <a:cubicBezTo>
                    <a:pt x="1383030" y="80010"/>
                    <a:pt x="1360170" y="102870"/>
                    <a:pt x="1331595" y="102870"/>
                  </a:cubicBezTo>
                  <a:lnTo>
                    <a:pt x="51435" y="102870"/>
                  </a:lnTo>
                  <a:cubicBezTo>
                    <a:pt x="22860" y="102870"/>
                    <a:pt x="0" y="80010"/>
                    <a:pt x="0" y="51435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DB338EB4-1F20-6407-DD37-E04C541F742E}"/>
                </a:ext>
              </a:extLst>
            </p:cNvPr>
            <p:cNvSpPr/>
            <p:nvPr/>
          </p:nvSpPr>
          <p:spPr>
            <a:xfrm>
              <a:off x="6511925" y="6085840"/>
              <a:ext cx="726440" cy="592454"/>
            </a:xfrm>
            <a:custGeom>
              <a:avLst/>
              <a:gdLst>
                <a:gd name="connsiteX0" fmla="*/ 337185 w 726440"/>
                <a:gd name="connsiteY0" fmla="*/ 0 h 592454"/>
                <a:gd name="connsiteX1" fmla="*/ 520700 w 726440"/>
                <a:gd name="connsiteY1" fmla="*/ 114935 h 592454"/>
                <a:gd name="connsiteX2" fmla="*/ 650240 w 726440"/>
                <a:gd name="connsiteY2" fmla="*/ 266065 h 592454"/>
                <a:gd name="connsiteX3" fmla="*/ 726440 w 726440"/>
                <a:gd name="connsiteY3" fmla="*/ 382270 h 592454"/>
                <a:gd name="connsiteX4" fmla="*/ 575310 w 726440"/>
                <a:gd name="connsiteY4" fmla="*/ 516255 h 592454"/>
                <a:gd name="connsiteX5" fmla="*/ 508635 w 726440"/>
                <a:gd name="connsiteY5" fmla="*/ 502285 h 592454"/>
                <a:gd name="connsiteX6" fmla="*/ 337820 w 726440"/>
                <a:gd name="connsiteY6" fmla="*/ 592455 h 592454"/>
                <a:gd name="connsiteX7" fmla="*/ 149860 w 726440"/>
                <a:gd name="connsiteY7" fmla="*/ 465455 h 592454"/>
                <a:gd name="connsiteX8" fmla="*/ 120015 w 726440"/>
                <a:gd name="connsiteY8" fmla="*/ 468630 h 592454"/>
                <a:gd name="connsiteX9" fmla="*/ 0 w 726440"/>
                <a:gd name="connsiteY9" fmla="*/ 357505 h 592454"/>
                <a:gd name="connsiteX10" fmla="*/ 15240 w 726440"/>
                <a:gd name="connsiteY10" fmla="*/ 302895 h 592454"/>
                <a:gd name="connsiteX11" fmla="*/ 13335 w 726440"/>
                <a:gd name="connsiteY11" fmla="*/ 277495 h 592454"/>
                <a:gd name="connsiteX12" fmla="*/ 155575 w 726440"/>
                <a:gd name="connsiteY12" fmla="*/ 111760 h 592454"/>
                <a:gd name="connsiteX13" fmla="*/ 337820 w 726440"/>
                <a:gd name="connsiteY13" fmla="*/ 635 h 592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6440" h="592454">
                  <a:moveTo>
                    <a:pt x="337185" y="0"/>
                  </a:moveTo>
                  <a:cubicBezTo>
                    <a:pt x="421640" y="0"/>
                    <a:pt x="494030" y="47625"/>
                    <a:pt x="520700" y="114935"/>
                  </a:cubicBezTo>
                  <a:cubicBezTo>
                    <a:pt x="592455" y="137160"/>
                    <a:pt x="645160" y="196215"/>
                    <a:pt x="650240" y="266065"/>
                  </a:cubicBezTo>
                  <a:cubicBezTo>
                    <a:pt x="695960" y="288925"/>
                    <a:pt x="726440" y="332740"/>
                    <a:pt x="726440" y="382270"/>
                  </a:cubicBezTo>
                  <a:cubicBezTo>
                    <a:pt x="726440" y="455930"/>
                    <a:pt x="658495" y="516255"/>
                    <a:pt x="575310" y="516255"/>
                  </a:cubicBezTo>
                  <a:cubicBezTo>
                    <a:pt x="492125" y="516255"/>
                    <a:pt x="528955" y="511175"/>
                    <a:pt x="508635" y="502285"/>
                  </a:cubicBezTo>
                  <a:cubicBezTo>
                    <a:pt x="475615" y="556260"/>
                    <a:pt x="411480" y="592455"/>
                    <a:pt x="337820" y="592455"/>
                  </a:cubicBezTo>
                  <a:cubicBezTo>
                    <a:pt x="264160" y="592455"/>
                    <a:pt x="172720" y="538480"/>
                    <a:pt x="149860" y="465455"/>
                  </a:cubicBezTo>
                  <a:cubicBezTo>
                    <a:pt x="140335" y="467360"/>
                    <a:pt x="130175" y="468630"/>
                    <a:pt x="120015" y="468630"/>
                  </a:cubicBezTo>
                  <a:cubicBezTo>
                    <a:pt x="53975" y="468630"/>
                    <a:pt x="0" y="418465"/>
                    <a:pt x="0" y="357505"/>
                  </a:cubicBezTo>
                  <a:cubicBezTo>
                    <a:pt x="0" y="296545"/>
                    <a:pt x="5715" y="318770"/>
                    <a:pt x="15240" y="302895"/>
                  </a:cubicBezTo>
                  <a:cubicBezTo>
                    <a:pt x="13970" y="294640"/>
                    <a:pt x="13335" y="285750"/>
                    <a:pt x="13335" y="277495"/>
                  </a:cubicBezTo>
                  <a:cubicBezTo>
                    <a:pt x="13335" y="198755"/>
                    <a:pt x="73660" y="132080"/>
                    <a:pt x="155575" y="111760"/>
                  </a:cubicBezTo>
                  <a:cubicBezTo>
                    <a:pt x="183515" y="46990"/>
                    <a:pt x="254635" y="635"/>
                    <a:pt x="337820" y="635"/>
                  </a:cubicBezTo>
                  <a:close/>
                </a:path>
              </a:pathLst>
            </a:custGeom>
            <a:solidFill>
              <a:srgbClr val="7F837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74533BBE-8C47-B091-6F22-4D2B477AE600}"/>
                </a:ext>
              </a:extLst>
            </p:cNvPr>
            <p:cNvSpPr/>
            <p:nvPr/>
          </p:nvSpPr>
          <p:spPr>
            <a:xfrm>
              <a:off x="6831965" y="6353175"/>
              <a:ext cx="38100" cy="735330"/>
            </a:xfrm>
            <a:custGeom>
              <a:avLst/>
              <a:gdLst>
                <a:gd name="connsiteX0" fmla="*/ 0 w 38100"/>
                <a:gd name="connsiteY0" fmla="*/ 11430 h 735330"/>
                <a:gd name="connsiteX1" fmla="*/ 11430 w 38100"/>
                <a:gd name="connsiteY1" fmla="*/ 0 h 735330"/>
                <a:gd name="connsiteX2" fmla="*/ 26670 w 38100"/>
                <a:gd name="connsiteY2" fmla="*/ 0 h 735330"/>
                <a:gd name="connsiteX3" fmla="*/ 38100 w 38100"/>
                <a:gd name="connsiteY3" fmla="*/ 11430 h 735330"/>
                <a:gd name="connsiteX4" fmla="*/ 38100 w 38100"/>
                <a:gd name="connsiteY4" fmla="*/ 735330 h 735330"/>
                <a:gd name="connsiteX5" fmla="*/ 0 w 38100"/>
                <a:gd name="connsiteY5" fmla="*/ 735330 h 735330"/>
                <a:gd name="connsiteX6" fmla="*/ 0 w 38100"/>
                <a:gd name="connsiteY6" fmla="*/ 11430 h 735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100" h="735330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6670" y="0"/>
                  </a:lnTo>
                  <a:cubicBezTo>
                    <a:pt x="33020" y="0"/>
                    <a:pt x="38100" y="5080"/>
                    <a:pt x="38100" y="11430"/>
                  </a:cubicBezTo>
                  <a:lnTo>
                    <a:pt x="38100" y="735330"/>
                  </a:lnTo>
                  <a:lnTo>
                    <a:pt x="0" y="73533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7A562212-0F5B-53D2-6E9B-D5126F110834}"/>
                </a:ext>
              </a:extLst>
            </p:cNvPr>
            <p:cNvSpPr/>
            <p:nvPr/>
          </p:nvSpPr>
          <p:spPr>
            <a:xfrm>
              <a:off x="6837044" y="6376994"/>
              <a:ext cx="120325" cy="156520"/>
            </a:xfrm>
            <a:custGeom>
              <a:avLst/>
              <a:gdLst>
                <a:gd name="connsiteX0" fmla="*/ 94615 w 120325"/>
                <a:gd name="connsiteY0" fmla="*/ 4755 h 156520"/>
                <a:gd name="connsiteX1" fmla="*/ 110490 w 120325"/>
                <a:gd name="connsiteY1" fmla="*/ 2215 h 156520"/>
                <a:gd name="connsiteX2" fmla="*/ 115570 w 120325"/>
                <a:gd name="connsiteY2" fmla="*/ 5390 h 156520"/>
                <a:gd name="connsiteX3" fmla="*/ 118111 w 120325"/>
                <a:gd name="connsiteY3" fmla="*/ 21265 h 156520"/>
                <a:gd name="connsiteX4" fmla="*/ 23495 w 120325"/>
                <a:gd name="connsiteY4" fmla="*/ 156520 h 156520"/>
                <a:gd name="connsiteX5" fmla="*/ 0 w 120325"/>
                <a:gd name="connsiteY5" fmla="*/ 140011 h 156520"/>
                <a:gd name="connsiteX6" fmla="*/ 94615 w 120325"/>
                <a:gd name="connsiteY6" fmla="*/ 4755 h 156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325" h="156520">
                  <a:moveTo>
                    <a:pt x="94615" y="4755"/>
                  </a:moveTo>
                  <a:cubicBezTo>
                    <a:pt x="98425" y="-325"/>
                    <a:pt x="105411" y="-1595"/>
                    <a:pt x="110490" y="2215"/>
                  </a:cubicBezTo>
                  <a:lnTo>
                    <a:pt x="115570" y="5390"/>
                  </a:lnTo>
                  <a:cubicBezTo>
                    <a:pt x="120650" y="9200"/>
                    <a:pt x="121920" y="16185"/>
                    <a:pt x="118111" y="21265"/>
                  </a:cubicBezTo>
                  <a:lnTo>
                    <a:pt x="23495" y="156520"/>
                  </a:lnTo>
                  <a:lnTo>
                    <a:pt x="0" y="140011"/>
                  </a:lnTo>
                  <a:lnTo>
                    <a:pt x="94615" y="475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54F9AAB0-9861-E957-D70A-E9F9188C5485}"/>
                </a:ext>
              </a:extLst>
            </p:cNvPr>
            <p:cNvSpPr/>
            <p:nvPr/>
          </p:nvSpPr>
          <p:spPr>
            <a:xfrm>
              <a:off x="6734068" y="6486064"/>
              <a:ext cx="132821" cy="100791"/>
            </a:xfrm>
            <a:custGeom>
              <a:avLst/>
              <a:gdLst>
                <a:gd name="connsiteX0" fmla="*/ 5187 w 132821"/>
                <a:gd name="connsiteY0" fmla="*/ 25861 h 100791"/>
                <a:gd name="connsiteX1" fmla="*/ 2012 w 132821"/>
                <a:gd name="connsiteY1" fmla="*/ 9986 h 100791"/>
                <a:gd name="connsiteX2" fmla="*/ 5187 w 132821"/>
                <a:gd name="connsiteY2" fmla="*/ 4906 h 100791"/>
                <a:gd name="connsiteX3" fmla="*/ 21062 w 132821"/>
                <a:gd name="connsiteY3" fmla="*/ 1731 h 100791"/>
                <a:gd name="connsiteX4" fmla="*/ 132822 w 132821"/>
                <a:gd name="connsiteY4" fmla="*/ 76661 h 100791"/>
                <a:gd name="connsiteX5" fmla="*/ 116947 w 132821"/>
                <a:gd name="connsiteY5" fmla="*/ 100791 h 100791"/>
                <a:gd name="connsiteX6" fmla="*/ 5187 w 132821"/>
                <a:gd name="connsiteY6" fmla="*/ 25861 h 10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821" h="100791">
                  <a:moveTo>
                    <a:pt x="5187" y="25861"/>
                  </a:moveTo>
                  <a:cubicBezTo>
                    <a:pt x="106" y="22051"/>
                    <a:pt x="-1799" y="15066"/>
                    <a:pt x="2012" y="9986"/>
                  </a:cubicBezTo>
                  <a:lnTo>
                    <a:pt x="5187" y="4906"/>
                  </a:lnTo>
                  <a:cubicBezTo>
                    <a:pt x="8997" y="-174"/>
                    <a:pt x="15981" y="-1444"/>
                    <a:pt x="21062" y="1731"/>
                  </a:cubicBezTo>
                  <a:lnTo>
                    <a:pt x="132822" y="76661"/>
                  </a:lnTo>
                  <a:lnTo>
                    <a:pt x="116947" y="100791"/>
                  </a:lnTo>
                  <a:lnTo>
                    <a:pt x="5187" y="25861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F8E869D1-AE3F-5E0C-DC0F-D19AC2876AD2}"/>
                </a:ext>
              </a:extLst>
            </p:cNvPr>
            <p:cNvSpPr/>
            <p:nvPr/>
          </p:nvSpPr>
          <p:spPr>
            <a:xfrm>
              <a:off x="10801350" y="6005195"/>
              <a:ext cx="577850" cy="497839"/>
            </a:xfrm>
            <a:custGeom>
              <a:avLst/>
              <a:gdLst>
                <a:gd name="connsiteX0" fmla="*/ 283210 w 577850"/>
                <a:gd name="connsiteY0" fmla="*/ 635 h 497839"/>
                <a:gd name="connsiteX1" fmla="*/ 436880 w 577850"/>
                <a:gd name="connsiteY1" fmla="*/ 97155 h 497839"/>
                <a:gd name="connsiteX2" fmla="*/ 546100 w 577850"/>
                <a:gd name="connsiteY2" fmla="*/ 233045 h 497839"/>
                <a:gd name="connsiteX3" fmla="*/ 544830 w 577850"/>
                <a:gd name="connsiteY3" fmla="*/ 252730 h 497839"/>
                <a:gd name="connsiteX4" fmla="*/ 577850 w 577850"/>
                <a:gd name="connsiteY4" fmla="*/ 328295 h 497839"/>
                <a:gd name="connsiteX5" fmla="*/ 450850 w 577850"/>
                <a:gd name="connsiteY5" fmla="*/ 440690 h 497839"/>
                <a:gd name="connsiteX6" fmla="*/ 416560 w 577850"/>
                <a:gd name="connsiteY6" fmla="*/ 436880 h 497839"/>
                <a:gd name="connsiteX7" fmla="*/ 283210 w 577850"/>
                <a:gd name="connsiteY7" fmla="*/ 497840 h 497839"/>
                <a:gd name="connsiteX8" fmla="*/ 151765 w 577850"/>
                <a:gd name="connsiteY8" fmla="*/ 438785 h 497839"/>
                <a:gd name="connsiteX9" fmla="*/ 127000 w 577850"/>
                <a:gd name="connsiteY9" fmla="*/ 440690 h 497839"/>
                <a:gd name="connsiteX10" fmla="*/ 0 w 577850"/>
                <a:gd name="connsiteY10" fmla="*/ 328295 h 497839"/>
                <a:gd name="connsiteX11" fmla="*/ 17145 w 577850"/>
                <a:gd name="connsiteY11" fmla="*/ 271780 h 497839"/>
                <a:gd name="connsiteX12" fmla="*/ 10795 w 577850"/>
                <a:gd name="connsiteY12" fmla="*/ 232410 h 497839"/>
                <a:gd name="connsiteX13" fmla="*/ 130175 w 577850"/>
                <a:gd name="connsiteY13" fmla="*/ 93345 h 497839"/>
                <a:gd name="connsiteX14" fmla="*/ 283210 w 577850"/>
                <a:gd name="connsiteY14" fmla="*/ 0 h 497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7850" h="497839">
                  <a:moveTo>
                    <a:pt x="283210" y="635"/>
                  </a:moveTo>
                  <a:cubicBezTo>
                    <a:pt x="354330" y="635"/>
                    <a:pt x="414655" y="40640"/>
                    <a:pt x="436880" y="97155"/>
                  </a:cubicBezTo>
                  <a:cubicBezTo>
                    <a:pt x="500380" y="116840"/>
                    <a:pt x="546100" y="170180"/>
                    <a:pt x="546100" y="233045"/>
                  </a:cubicBezTo>
                  <a:cubicBezTo>
                    <a:pt x="546100" y="295910"/>
                    <a:pt x="546100" y="246380"/>
                    <a:pt x="544830" y="252730"/>
                  </a:cubicBezTo>
                  <a:cubicBezTo>
                    <a:pt x="565150" y="272415"/>
                    <a:pt x="577850" y="299085"/>
                    <a:pt x="577850" y="328295"/>
                  </a:cubicBezTo>
                  <a:cubicBezTo>
                    <a:pt x="577850" y="390525"/>
                    <a:pt x="520700" y="440690"/>
                    <a:pt x="450850" y="440690"/>
                  </a:cubicBezTo>
                  <a:cubicBezTo>
                    <a:pt x="381000" y="440690"/>
                    <a:pt x="427355" y="439420"/>
                    <a:pt x="416560" y="436880"/>
                  </a:cubicBezTo>
                  <a:cubicBezTo>
                    <a:pt x="386715" y="473710"/>
                    <a:pt x="338455" y="497840"/>
                    <a:pt x="283210" y="497840"/>
                  </a:cubicBezTo>
                  <a:cubicBezTo>
                    <a:pt x="227965" y="497840"/>
                    <a:pt x="181610" y="474345"/>
                    <a:pt x="151765" y="438785"/>
                  </a:cubicBezTo>
                  <a:cubicBezTo>
                    <a:pt x="144145" y="440055"/>
                    <a:pt x="135890" y="440690"/>
                    <a:pt x="127000" y="440690"/>
                  </a:cubicBezTo>
                  <a:cubicBezTo>
                    <a:pt x="57150" y="440690"/>
                    <a:pt x="0" y="390525"/>
                    <a:pt x="0" y="328295"/>
                  </a:cubicBezTo>
                  <a:cubicBezTo>
                    <a:pt x="0" y="266065"/>
                    <a:pt x="6350" y="288290"/>
                    <a:pt x="17145" y="271780"/>
                  </a:cubicBezTo>
                  <a:cubicBezTo>
                    <a:pt x="13335" y="259080"/>
                    <a:pt x="10795" y="246380"/>
                    <a:pt x="10795" y="232410"/>
                  </a:cubicBezTo>
                  <a:cubicBezTo>
                    <a:pt x="10795" y="166370"/>
                    <a:pt x="60960" y="110490"/>
                    <a:pt x="130175" y="93345"/>
                  </a:cubicBezTo>
                  <a:cubicBezTo>
                    <a:pt x="153670" y="38735"/>
                    <a:pt x="213360" y="0"/>
                    <a:pt x="283210" y="0"/>
                  </a:cubicBezTo>
                  <a:close/>
                </a:path>
              </a:pathLst>
            </a:custGeom>
            <a:solidFill>
              <a:srgbClr val="7F837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ED9318E5-4600-783C-FDA4-40F98B0741A3}"/>
                </a:ext>
              </a:extLst>
            </p:cNvPr>
            <p:cNvSpPr/>
            <p:nvPr/>
          </p:nvSpPr>
          <p:spPr>
            <a:xfrm>
              <a:off x="11058525" y="6228715"/>
              <a:ext cx="34290" cy="640079"/>
            </a:xfrm>
            <a:custGeom>
              <a:avLst/>
              <a:gdLst>
                <a:gd name="connsiteX0" fmla="*/ 0 w 34290"/>
                <a:gd name="connsiteY0" fmla="*/ 11430 h 640079"/>
                <a:gd name="connsiteX1" fmla="*/ 11430 w 34290"/>
                <a:gd name="connsiteY1" fmla="*/ 0 h 640079"/>
                <a:gd name="connsiteX2" fmla="*/ 22860 w 34290"/>
                <a:gd name="connsiteY2" fmla="*/ 0 h 640079"/>
                <a:gd name="connsiteX3" fmla="*/ 34290 w 34290"/>
                <a:gd name="connsiteY3" fmla="*/ 11430 h 640079"/>
                <a:gd name="connsiteX4" fmla="*/ 34290 w 34290"/>
                <a:gd name="connsiteY4" fmla="*/ 640080 h 640079"/>
                <a:gd name="connsiteX5" fmla="*/ 0 w 34290"/>
                <a:gd name="connsiteY5" fmla="*/ 640080 h 640079"/>
                <a:gd name="connsiteX6" fmla="*/ 0 w 34290"/>
                <a:gd name="connsiteY6" fmla="*/ 11430 h 64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290" h="640079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22860" y="0"/>
                  </a:lnTo>
                  <a:cubicBezTo>
                    <a:pt x="29210" y="0"/>
                    <a:pt x="34290" y="5080"/>
                    <a:pt x="34290" y="11430"/>
                  </a:cubicBezTo>
                  <a:lnTo>
                    <a:pt x="34290" y="640080"/>
                  </a:lnTo>
                  <a:lnTo>
                    <a:pt x="0" y="64008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84FB0FB2-C460-C2B7-8031-FBD2DF697F35}"/>
                </a:ext>
              </a:extLst>
            </p:cNvPr>
            <p:cNvSpPr/>
            <p:nvPr/>
          </p:nvSpPr>
          <p:spPr>
            <a:xfrm>
              <a:off x="11066144" y="6248724"/>
              <a:ext cx="96195" cy="124135"/>
            </a:xfrm>
            <a:custGeom>
              <a:avLst/>
              <a:gdLst>
                <a:gd name="connsiteX0" fmla="*/ 75565 w 96195"/>
                <a:gd name="connsiteY0" fmla="*/ 4755 h 124135"/>
                <a:gd name="connsiteX1" fmla="*/ 91440 w 96195"/>
                <a:gd name="connsiteY1" fmla="*/ 2215 h 124135"/>
                <a:gd name="connsiteX2" fmla="*/ 93980 w 96195"/>
                <a:gd name="connsiteY2" fmla="*/ 18090 h 124135"/>
                <a:gd name="connsiteX3" fmla="*/ 19050 w 96195"/>
                <a:gd name="connsiteY3" fmla="*/ 124135 h 124135"/>
                <a:gd name="connsiteX4" fmla="*/ 0 w 96195"/>
                <a:gd name="connsiteY4" fmla="*/ 110800 h 124135"/>
                <a:gd name="connsiteX5" fmla="*/ 74930 w 96195"/>
                <a:gd name="connsiteY5" fmla="*/ 4755 h 124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195" h="124135">
                  <a:moveTo>
                    <a:pt x="75565" y="4755"/>
                  </a:moveTo>
                  <a:cubicBezTo>
                    <a:pt x="79375" y="-325"/>
                    <a:pt x="86361" y="-1595"/>
                    <a:pt x="91440" y="2215"/>
                  </a:cubicBezTo>
                  <a:cubicBezTo>
                    <a:pt x="96520" y="6025"/>
                    <a:pt x="97790" y="13010"/>
                    <a:pt x="93980" y="18090"/>
                  </a:cubicBezTo>
                  <a:lnTo>
                    <a:pt x="19050" y="124135"/>
                  </a:lnTo>
                  <a:lnTo>
                    <a:pt x="0" y="110800"/>
                  </a:lnTo>
                  <a:lnTo>
                    <a:pt x="74930" y="475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300A1FA2-2A9E-4EF3-1B27-E930E019EE7B}"/>
                </a:ext>
              </a:extLst>
            </p:cNvPr>
            <p:cNvSpPr/>
            <p:nvPr/>
          </p:nvSpPr>
          <p:spPr>
            <a:xfrm>
              <a:off x="10985674" y="6335923"/>
              <a:ext cx="105235" cy="79481"/>
            </a:xfrm>
            <a:custGeom>
              <a:avLst/>
              <a:gdLst>
                <a:gd name="connsiteX0" fmla="*/ 4906 w 105235"/>
                <a:gd name="connsiteY0" fmla="*/ 21061 h 79481"/>
                <a:gd name="connsiteX1" fmla="*/ 1731 w 105235"/>
                <a:gd name="connsiteY1" fmla="*/ 5186 h 79481"/>
                <a:gd name="connsiteX2" fmla="*/ 17606 w 105235"/>
                <a:gd name="connsiteY2" fmla="*/ 2011 h 79481"/>
                <a:gd name="connsiteX3" fmla="*/ 105236 w 105235"/>
                <a:gd name="connsiteY3" fmla="*/ 60431 h 79481"/>
                <a:gd name="connsiteX4" fmla="*/ 92536 w 105235"/>
                <a:gd name="connsiteY4" fmla="*/ 79481 h 79481"/>
                <a:gd name="connsiteX5" fmla="*/ 4906 w 105235"/>
                <a:gd name="connsiteY5" fmla="*/ 21061 h 79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235" h="79481">
                  <a:moveTo>
                    <a:pt x="4906" y="21061"/>
                  </a:moveTo>
                  <a:cubicBezTo>
                    <a:pt x="-174" y="17886"/>
                    <a:pt x="-1444" y="10267"/>
                    <a:pt x="1731" y="5186"/>
                  </a:cubicBezTo>
                  <a:cubicBezTo>
                    <a:pt x="5541" y="106"/>
                    <a:pt x="12526" y="-1799"/>
                    <a:pt x="17606" y="2011"/>
                  </a:cubicBezTo>
                  <a:lnTo>
                    <a:pt x="105236" y="60431"/>
                  </a:lnTo>
                  <a:lnTo>
                    <a:pt x="92536" y="79481"/>
                  </a:lnTo>
                  <a:lnTo>
                    <a:pt x="4906" y="21061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DAC752A3-5845-A48F-CA30-5A63478DF21C}"/>
                </a:ext>
              </a:extLst>
            </p:cNvPr>
            <p:cNvSpPr/>
            <p:nvPr/>
          </p:nvSpPr>
          <p:spPr>
            <a:xfrm>
              <a:off x="6616065" y="5868670"/>
              <a:ext cx="834390" cy="708660"/>
            </a:xfrm>
            <a:custGeom>
              <a:avLst/>
              <a:gdLst>
                <a:gd name="connsiteX0" fmla="*/ 422275 w 834390"/>
                <a:gd name="connsiteY0" fmla="*/ 0 h 708660"/>
                <a:gd name="connsiteX1" fmla="*/ 616585 w 834390"/>
                <a:gd name="connsiteY1" fmla="*/ 137160 h 708660"/>
                <a:gd name="connsiteX2" fmla="*/ 753745 w 834390"/>
                <a:gd name="connsiteY2" fmla="*/ 318135 h 708660"/>
                <a:gd name="connsiteX3" fmla="*/ 834390 w 834390"/>
                <a:gd name="connsiteY3" fmla="*/ 457200 h 708660"/>
                <a:gd name="connsiteX4" fmla="*/ 674370 w 834390"/>
                <a:gd name="connsiteY4" fmla="*/ 617220 h 708660"/>
                <a:gd name="connsiteX5" fmla="*/ 603885 w 834390"/>
                <a:gd name="connsiteY5" fmla="*/ 600710 h 708660"/>
                <a:gd name="connsiteX6" fmla="*/ 422910 w 834390"/>
                <a:gd name="connsiteY6" fmla="*/ 708660 h 708660"/>
                <a:gd name="connsiteX7" fmla="*/ 239395 w 834390"/>
                <a:gd name="connsiteY7" fmla="*/ 596265 h 708660"/>
                <a:gd name="connsiteX8" fmla="*/ 160020 w 834390"/>
                <a:gd name="connsiteY8" fmla="*/ 617220 h 708660"/>
                <a:gd name="connsiteX9" fmla="*/ 0 w 834390"/>
                <a:gd name="connsiteY9" fmla="*/ 457200 h 708660"/>
                <a:gd name="connsiteX10" fmla="*/ 80645 w 834390"/>
                <a:gd name="connsiteY10" fmla="*/ 318135 h 708660"/>
                <a:gd name="connsiteX11" fmla="*/ 230505 w 834390"/>
                <a:gd name="connsiteY11" fmla="*/ 133350 h 708660"/>
                <a:gd name="connsiteX12" fmla="*/ 422910 w 834390"/>
                <a:gd name="connsiteY12" fmla="*/ 0 h 708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4390" h="708660">
                  <a:moveTo>
                    <a:pt x="422275" y="0"/>
                  </a:moveTo>
                  <a:cubicBezTo>
                    <a:pt x="511810" y="0"/>
                    <a:pt x="588010" y="57150"/>
                    <a:pt x="616585" y="137160"/>
                  </a:cubicBezTo>
                  <a:cubicBezTo>
                    <a:pt x="692785" y="163830"/>
                    <a:pt x="748030" y="234315"/>
                    <a:pt x="753745" y="318135"/>
                  </a:cubicBezTo>
                  <a:cubicBezTo>
                    <a:pt x="802005" y="345440"/>
                    <a:pt x="834390" y="397510"/>
                    <a:pt x="834390" y="457200"/>
                  </a:cubicBezTo>
                  <a:cubicBezTo>
                    <a:pt x="834390" y="545465"/>
                    <a:pt x="762635" y="617220"/>
                    <a:pt x="674370" y="617220"/>
                  </a:cubicBezTo>
                  <a:cubicBezTo>
                    <a:pt x="586105" y="617220"/>
                    <a:pt x="624840" y="611505"/>
                    <a:pt x="603885" y="600710"/>
                  </a:cubicBezTo>
                  <a:cubicBezTo>
                    <a:pt x="568960" y="664845"/>
                    <a:pt x="501015" y="708660"/>
                    <a:pt x="422910" y="708660"/>
                  </a:cubicBezTo>
                  <a:cubicBezTo>
                    <a:pt x="344805" y="708660"/>
                    <a:pt x="273685" y="662940"/>
                    <a:pt x="239395" y="596265"/>
                  </a:cubicBezTo>
                  <a:cubicBezTo>
                    <a:pt x="215900" y="609600"/>
                    <a:pt x="188595" y="617220"/>
                    <a:pt x="160020" y="617220"/>
                  </a:cubicBezTo>
                  <a:cubicBezTo>
                    <a:pt x="71755" y="617220"/>
                    <a:pt x="0" y="545465"/>
                    <a:pt x="0" y="457200"/>
                  </a:cubicBezTo>
                  <a:cubicBezTo>
                    <a:pt x="0" y="368935"/>
                    <a:pt x="32385" y="346075"/>
                    <a:pt x="80645" y="318135"/>
                  </a:cubicBezTo>
                  <a:cubicBezTo>
                    <a:pt x="86360" y="229235"/>
                    <a:pt x="147955" y="156210"/>
                    <a:pt x="230505" y="133350"/>
                  </a:cubicBezTo>
                  <a:cubicBezTo>
                    <a:pt x="259715" y="55245"/>
                    <a:pt x="334645" y="0"/>
                    <a:pt x="422910" y="0"/>
                  </a:cubicBez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830D6FF6-3510-F059-31F5-B43DEABBA36E}"/>
                </a:ext>
              </a:extLst>
            </p:cNvPr>
            <p:cNvSpPr/>
            <p:nvPr/>
          </p:nvSpPr>
          <p:spPr>
            <a:xfrm>
              <a:off x="7009765" y="6188709"/>
              <a:ext cx="45719" cy="880109"/>
            </a:xfrm>
            <a:custGeom>
              <a:avLst/>
              <a:gdLst>
                <a:gd name="connsiteX0" fmla="*/ 0 w 45719"/>
                <a:gd name="connsiteY0" fmla="*/ 11430 h 880109"/>
                <a:gd name="connsiteX1" fmla="*/ 11430 w 45719"/>
                <a:gd name="connsiteY1" fmla="*/ 0 h 880109"/>
                <a:gd name="connsiteX2" fmla="*/ 34290 w 45719"/>
                <a:gd name="connsiteY2" fmla="*/ 0 h 880109"/>
                <a:gd name="connsiteX3" fmla="*/ 45720 w 45719"/>
                <a:gd name="connsiteY3" fmla="*/ 11430 h 880109"/>
                <a:gd name="connsiteX4" fmla="*/ 45720 w 45719"/>
                <a:gd name="connsiteY4" fmla="*/ 880110 h 880109"/>
                <a:gd name="connsiteX5" fmla="*/ 0 w 45719"/>
                <a:gd name="connsiteY5" fmla="*/ 880110 h 880109"/>
                <a:gd name="connsiteX6" fmla="*/ 0 w 45719"/>
                <a:gd name="connsiteY6" fmla="*/ 11430 h 88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719" h="880109">
                  <a:moveTo>
                    <a:pt x="0" y="11430"/>
                  </a:moveTo>
                  <a:cubicBezTo>
                    <a:pt x="0" y="5080"/>
                    <a:pt x="5080" y="0"/>
                    <a:pt x="11430" y="0"/>
                  </a:cubicBezTo>
                  <a:lnTo>
                    <a:pt x="34290" y="0"/>
                  </a:lnTo>
                  <a:cubicBezTo>
                    <a:pt x="40640" y="0"/>
                    <a:pt x="45720" y="5080"/>
                    <a:pt x="45720" y="11430"/>
                  </a:cubicBezTo>
                  <a:lnTo>
                    <a:pt x="45720" y="880110"/>
                  </a:lnTo>
                  <a:lnTo>
                    <a:pt x="0" y="88011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9F758D63-8F8C-456C-C1BF-FAF43CB722F2}"/>
                </a:ext>
              </a:extLst>
            </p:cNvPr>
            <p:cNvSpPr/>
            <p:nvPr/>
          </p:nvSpPr>
          <p:spPr>
            <a:xfrm>
              <a:off x="7014844" y="6216339"/>
              <a:ext cx="145090" cy="187635"/>
            </a:xfrm>
            <a:custGeom>
              <a:avLst/>
              <a:gdLst>
                <a:gd name="connsiteX0" fmla="*/ 114936 w 145090"/>
                <a:gd name="connsiteY0" fmla="*/ 4755 h 187635"/>
                <a:gd name="connsiteX1" fmla="*/ 130811 w 145090"/>
                <a:gd name="connsiteY1" fmla="*/ 2215 h 187635"/>
                <a:gd name="connsiteX2" fmla="*/ 140336 w 145090"/>
                <a:gd name="connsiteY2" fmla="*/ 8565 h 187635"/>
                <a:gd name="connsiteX3" fmla="*/ 142875 w 145090"/>
                <a:gd name="connsiteY3" fmla="*/ 24440 h 187635"/>
                <a:gd name="connsiteX4" fmla="*/ 27940 w 145090"/>
                <a:gd name="connsiteY4" fmla="*/ 187635 h 187635"/>
                <a:gd name="connsiteX5" fmla="*/ 0 w 145090"/>
                <a:gd name="connsiteY5" fmla="*/ 167950 h 187635"/>
                <a:gd name="connsiteX6" fmla="*/ 114936 w 145090"/>
                <a:gd name="connsiteY6" fmla="*/ 4755 h 187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090" h="187635">
                  <a:moveTo>
                    <a:pt x="114936" y="4755"/>
                  </a:moveTo>
                  <a:cubicBezTo>
                    <a:pt x="118745" y="-325"/>
                    <a:pt x="125730" y="-1595"/>
                    <a:pt x="130811" y="2215"/>
                  </a:cubicBezTo>
                  <a:lnTo>
                    <a:pt x="140336" y="8565"/>
                  </a:lnTo>
                  <a:cubicBezTo>
                    <a:pt x="145415" y="12375"/>
                    <a:pt x="146686" y="19360"/>
                    <a:pt x="142875" y="24440"/>
                  </a:cubicBezTo>
                  <a:lnTo>
                    <a:pt x="27940" y="187635"/>
                  </a:lnTo>
                  <a:lnTo>
                    <a:pt x="0" y="167950"/>
                  </a:lnTo>
                  <a:lnTo>
                    <a:pt x="114936" y="475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D44A016B-F398-886B-E643-16DC9105425C}"/>
                </a:ext>
              </a:extLst>
            </p:cNvPr>
            <p:cNvSpPr/>
            <p:nvPr/>
          </p:nvSpPr>
          <p:spPr>
            <a:xfrm>
              <a:off x="6891828" y="6346998"/>
              <a:ext cx="159846" cy="121110"/>
            </a:xfrm>
            <a:custGeom>
              <a:avLst/>
              <a:gdLst>
                <a:gd name="connsiteX0" fmla="*/ 4906 w 159846"/>
                <a:gd name="connsiteY0" fmla="*/ 30306 h 121110"/>
                <a:gd name="connsiteX1" fmla="*/ 1731 w 159846"/>
                <a:gd name="connsiteY1" fmla="*/ 14431 h 121110"/>
                <a:gd name="connsiteX2" fmla="*/ 8081 w 159846"/>
                <a:gd name="connsiteY2" fmla="*/ 4906 h 121110"/>
                <a:gd name="connsiteX3" fmla="*/ 23956 w 159846"/>
                <a:gd name="connsiteY3" fmla="*/ 1731 h 121110"/>
                <a:gd name="connsiteX4" fmla="*/ 159846 w 159846"/>
                <a:gd name="connsiteY4" fmla="*/ 92536 h 121110"/>
                <a:gd name="connsiteX5" fmla="*/ 140796 w 159846"/>
                <a:gd name="connsiteY5" fmla="*/ 121111 h 121110"/>
                <a:gd name="connsiteX6" fmla="*/ 5541 w 159846"/>
                <a:gd name="connsiteY6" fmla="*/ 30306 h 121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846" h="121110">
                  <a:moveTo>
                    <a:pt x="4906" y="30306"/>
                  </a:moveTo>
                  <a:cubicBezTo>
                    <a:pt x="-174" y="27131"/>
                    <a:pt x="-1444" y="19511"/>
                    <a:pt x="1731" y="14431"/>
                  </a:cubicBezTo>
                  <a:lnTo>
                    <a:pt x="8081" y="4906"/>
                  </a:lnTo>
                  <a:cubicBezTo>
                    <a:pt x="11891" y="-174"/>
                    <a:pt x="18876" y="-1444"/>
                    <a:pt x="23956" y="1731"/>
                  </a:cubicBezTo>
                  <a:lnTo>
                    <a:pt x="159846" y="92536"/>
                  </a:lnTo>
                  <a:lnTo>
                    <a:pt x="140796" y="121111"/>
                  </a:lnTo>
                  <a:lnTo>
                    <a:pt x="5541" y="30306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61" name="Graphic 2">
              <a:extLst>
                <a:ext uri="{FF2B5EF4-FFF2-40B4-BE49-F238E27FC236}">
                  <a16:creationId xmlns:a16="http://schemas.microsoft.com/office/drawing/2014/main" id="{88C687A9-0BA6-B06F-59DA-2C6AEB193CD1}"/>
                </a:ext>
              </a:extLst>
            </p:cNvPr>
            <p:cNvGrpSpPr/>
            <p:nvPr/>
          </p:nvGrpSpPr>
          <p:grpSpPr>
            <a:xfrm>
              <a:off x="3502025" y="5379084"/>
              <a:ext cx="2748279" cy="1482090"/>
              <a:chOff x="3502025" y="5379084"/>
              <a:chExt cx="2748279" cy="1482090"/>
            </a:xfrm>
          </p:grpSpPr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DECFF299-96C2-FFDB-642C-27FA7E6F7709}"/>
                  </a:ext>
                </a:extLst>
              </p:cNvPr>
              <p:cNvSpPr/>
              <p:nvPr/>
            </p:nvSpPr>
            <p:spPr>
              <a:xfrm>
                <a:off x="4570631" y="6626225"/>
                <a:ext cx="607793" cy="234950"/>
              </a:xfrm>
              <a:custGeom>
                <a:avLst/>
                <a:gdLst>
                  <a:gd name="connsiteX0" fmla="*/ 605253 w 607793"/>
                  <a:gd name="connsiteY0" fmla="*/ 227330 h 234950"/>
                  <a:gd name="connsiteX1" fmla="*/ 601443 w 607793"/>
                  <a:gd name="connsiteY1" fmla="*/ 217170 h 234950"/>
                  <a:gd name="connsiteX2" fmla="*/ 587473 w 607793"/>
                  <a:gd name="connsiteY2" fmla="*/ 179705 h 234950"/>
                  <a:gd name="connsiteX3" fmla="*/ 522703 w 607793"/>
                  <a:gd name="connsiteY3" fmla="*/ 7620 h 234950"/>
                  <a:gd name="connsiteX4" fmla="*/ 516988 w 607793"/>
                  <a:gd name="connsiteY4" fmla="*/ 1270 h 234950"/>
                  <a:gd name="connsiteX5" fmla="*/ 511273 w 607793"/>
                  <a:gd name="connsiteY5" fmla="*/ 0 h 234950"/>
                  <a:gd name="connsiteX6" fmla="*/ 97253 w 607793"/>
                  <a:gd name="connsiteY6" fmla="*/ 0 h 234950"/>
                  <a:gd name="connsiteX7" fmla="*/ 86458 w 607793"/>
                  <a:gd name="connsiteY7" fmla="*/ 7620 h 234950"/>
                  <a:gd name="connsiteX8" fmla="*/ 82648 w 607793"/>
                  <a:gd name="connsiteY8" fmla="*/ 18415 h 234950"/>
                  <a:gd name="connsiteX9" fmla="*/ 68043 w 607793"/>
                  <a:gd name="connsiteY9" fmla="*/ 55245 h 234950"/>
                  <a:gd name="connsiteX10" fmla="*/ 20418 w 607793"/>
                  <a:gd name="connsiteY10" fmla="*/ 177800 h 234950"/>
                  <a:gd name="connsiteX11" fmla="*/ 733 w 607793"/>
                  <a:gd name="connsiteY11" fmla="*/ 227965 h 234950"/>
                  <a:gd name="connsiteX12" fmla="*/ 733 w 607793"/>
                  <a:gd name="connsiteY12" fmla="*/ 234315 h 234950"/>
                  <a:gd name="connsiteX13" fmla="*/ 137893 w 607793"/>
                  <a:gd name="connsiteY13" fmla="*/ 234315 h 234950"/>
                  <a:gd name="connsiteX14" fmla="*/ 137893 w 607793"/>
                  <a:gd name="connsiteY14" fmla="*/ 232410 h 234950"/>
                  <a:gd name="connsiteX15" fmla="*/ 137893 w 607793"/>
                  <a:gd name="connsiteY15" fmla="*/ 90170 h 234950"/>
                  <a:gd name="connsiteX16" fmla="*/ 141703 w 607793"/>
                  <a:gd name="connsiteY16" fmla="*/ 81915 h 234950"/>
                  <a:gd name="connsiteX17" fmla="*/ 149958 w 607793"/>
                  <a:gd name="connsiteY17" fmla="*/ 78740 h 234950"/>
                  <a:gd name="connsiteX18" fmla="*/ 458568 w 607793"/>
                  <a:gd name="connsiteY18" fmla="*/ 78740 h 234950"/>
                  <a:gd name="connsiteX19" fmla="*/ 470633 w 607793"/>
                  <a:gd name="connsiteY19" fmla="*/ 90805 h 234950"/>
                  <a:gd name="connsiteX20" fmla="*/ 470633 w 607793"/>
                  <a:gd name="connsiteY20" fmla="*/ 233045 h 234950"/>
                  <a:gd name="connsiteX21" fmla="*/ 470633 w 607793"/>
                  <a:gd name="connsiteY21" fmla="*/ 234950 h 234950"/>
                  <a:gd name="connsiteX22" fmla="*/ 607793 w 607793"/>
                  <a:gd name="connsiteY22" fmla="*/ 234950 h 234950"/>
                  <a:gd name="connsiteX23" fmla="*/ 607793 w 607793"/>
                  <a:gd name="connsiteY23" fmla="*/ 22860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07793" h="234950">
                    <a:moveTo>
                      <a:pt x="605253" y="227330"/>
                    </a:moveTo>
                    <a:lnTo>
                      <a:pt x="601443" y="217170"/>
                    </a:lnTo>
                    <a:lnTo>
                      <a:pt x="587473" y="179705"/>
                    </a:lnTo>
                    <a:lnTo>
                      <a:pt x="522703" y="7620"/>
                    </a:lnTo>
                    <a:cubicBezTo>
                      <a:pt x="521433" y="5080"/>
                      <a:pt x="519528" y="2540"/>
                      <a:pt x="516988" y="1270"/>
                    </a:cubicBezTo>
                    <a:cubicBezTo>
                      <a:pt x="515083" y="635"/>
                      <a:pt x="513813" y="0"/>
                      <a:pt x="511273" y="0"/>
                    </a:cubicBezTo>
                    <a:lnTo>
                      <a:pt x="97253" y="0"/>
                    </a:lnTo>
                    <a:cubicBezTo>
                      <a:pt x="92173" y="0"/>
                      <a:pt x="87728" y="3175"/>
                      <a:pt x="86458" y="7620"/>
                    </a:cubicBezTo>
                    <a:lnTo>
                      <a:pt x="82648" y="18415"/>
                    </a:lnTo>
                    <a:lnTo>
                      <a:pt x="68043" y="55245"/>
                    </a:lnTo>
                    <a:lnTo>
                      <a:pt x="20418" y="177800"/>
                    </a:lnTo>
                    <a:lnTo>
                      <a:pt x="733" y="227965"/>
                    </a:lnTo>
                    <a:cubicBezTo>
                      <a:pt x="98" y="229870"/>
                      <a:pt x="-537" y="232410"/>
                      <a:pt x="733" y="234315"/>
                    </a:cubicBezTo>
                    <a:lnTo>
                      <a:pt x="137893" y="234315"/>
                    </a:lnTo>
                    <a:cubicBezTo>
                      <a:pt x="137893" y="233680"/>
                      <a:pt x="137893" y="233045"/>
                      <a:pt x="137893" y="232410"/>
                    </a:cubicBezTo>
                    <a:lnTo>
                      <a:pt x="137893" y="90170"/>
                    </a:lnTo>
                    <a:cubicBezTo>
                      <a:pt x="137893" y="86995"/>
                      <a:pt x="139163" y="83820"/>
                      <a:pt x="141703" y="81915"/>
                    </a:cubicBezTo>
                    <a:cubicBezTo>
                      <a:pt x="143608" y="80010"/>
                      <a:pt x="146783" y="78740"/>
                      <a:pt x="149958" y="78740"/>
                    </a:cubicBezTo>
                    <a:lnTo>
                      <a:pt x="458568" y="78740"/>
                    </a:lnTo>
                    <a:cubicBezTo>
                      <a:pt x="464918" y="78740"/>
                      <a:pt x="470633" y="83820"/>
                      <a:pt x="470633" y="90805"/>
                    </a:cubicBezTo>
                    <a:lnTo>
                      <a:pt x="470633" y="233045"/>
                    </a:lnTo>
                    <a:cubicBezTo>
                      <a:pt x="470633" y="233680"/>
                      <a:pt x="470633" y="234315"/>
                      <a:pt x="470633" y="234950"/>
                    </a:cubicBezTo>
                    <a:lnTo>
                      <a:pt x="607793" y="234950"/>
                    </a:lnTo>
                    <a:cubicBezTo>
                      <a:pt x="607793" y="233045"/>
                      <a:pt x="607793" y="230505"/>
                      <a:pt x="607793" y="228600"/>
                    </a:cubicBezTo>
                    <a:close/>
                  </a:path>
                </a:pathLst>
              </a:custGeom>
              <a:solidFill>
                <a:srgbClr val="F599A8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63" name="Graphic 2">
                <a:extLst>
                  <a:ext uri="{FF2B5EF4-FFF2-40B4-BE49-F238E27FC236}">
                    <a16:creationId xmlns:a16="http://schemas.microsoft.com/office/drawing/2014/main" id="{AE97BACD-2BBE-ACE6-F44D-D3B19617B6F9}"/>
                  </a:ext>
                </a:extLst>
              </p:cNvPr>
              <p:cNvGrpSpPr/>
              <p:nvPr/>
            </p:nvGrpSpPr>
            <p:grpSpPr>
              <a:xfrm>
                <a:off x="3502025" y="5379084"/>
                <a:ext cx="2748279" cy="1480820"/>
                <a:chOff x="3502025" y="5379084"/>
                <a:chExt cx="2748279" cy="1480820"/>
              </a:xfrm>
              <a:solidFill>
                <a:srgbClr val="F7F1D9"/>
              </a:solidFill>
            </p:grpSpPr>
            <p:sp>
              <p:nvSpPr>
                <p:cNvPr id="174" name="Freeform: Shape 173">
                  <a:extLst>
                    <a:ext uri="{FF2B5EF4-FFF2-40B4-BE49-F238E27FC236}">
                      <a16:creationId xmlns:a16="http://schemas.microsoft.com/office/drawing/2014/main" id="{0AD216C0-1726-9C2C-C5CC-3D16F7116DE4}"/>
                    </a:ext>
                  </a:extLst>
                </p:cNvPr>
                <p:cNvSpPr/>
                <p:nvPr/>
              </p:nvSpPr>
              <p:spPr>
                <a:xfrm>
                  <a:off x="5004434" y="5656579"/>
                  <a:ext cx="247650" cy="266065"/>
                </a:xfrm>
                <a:custGeom>
                  <a:avLst/>
                  <a:gdLst>
                    <a:gd name="connsiteX0" fmla="*/ 118745 w 247650"/>
                    <a:gd name="connsiteY0" fmla="*/ 266065 h 266065"/>
                    <a:gd name="connsiteX1" fmla="*/ 247650 w 247650"/>
                    <a:gd name="connsiteY1" fmla="*/ 127000 h 266065"/>
                    <a:gd name="connsiteX2" fmla="*/ 129540 w 247650"/>
                    <a:gd name="connsiteY2" fmla="*/ 0 h 266065"/>
                    <a:gd name="connsiteX3" fmla="*/ 0 w 247650"/>
                    <a:gd name="connsiteY3" fmla="*/ 139065 h 266065"/>
                    <a:gd name="connsiteX4" fmla="*/ 118745 w 247650"/>
                    <a:gd name="connsiteY4" fmla="*/ 266065 h 266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650" h="266065">
                      <a:moveTo>
                        <a:pt x="118745" y="266065"/>
                      </a:moveTo>
                      <a:lnTo>
                        <a:pt x="247650" y="127000"/>
                      </a:lnTo>
                      <a:lnTo>
                        <a:pt x="129540" y="0"/>
                      </a:lnTo>
                      <a:lnTo>
                        <a:pt x="0" y="139065"/>
                      </a:lnTo>
                      <a:lnTo>
                        <a:pt x="118745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5" name="Freeform: Shape 174">
                  <a:extLst>
                    <a:ext uri="{FF2B5EF4-FFF2-40B4-BE49-F238E27FC236}">
                      <a16:creationId xmlns:a16="http://schemas.microsoft.com/office/drawing/2014/main" id="{1EF1447F-5AAF-3172-DF1C-EFAF68452085}"/>
                    </a:ext>
                  </a:extLst>
                </p:cNvPr>
                <p:cNvSpPr/>
                <p:nvPr/>
              </p:nvSpPr>
              <p:spPr>
                <a:xfrm>
                  <a:off x="3864609" y="6674484"/>
                  <a:ext cx="38735" cy="83820"/>
                </a:xfrm>
                <a:custGeom>
                  <a:avLst/>
                  <a:gdLst>
                    <a:gd name="connsiteX0" fmla="*/ 38735 w 38735"/>
                    <a:gd name="connsiteY0" fmla="*/ 83820 h 83820"/>
                    <a:gd name="connsiteX1" fmla="*/ 38735 w 38735"/>
                    <a:gd name="connsiteY1" fmla="*/ 0 h 83820"/>
                    <a:gd name="connsiteX2" fmla="*/ 0 w 38735"/>
                    <a:gd name="connsiteY2" fmla="*/ 41910 h 83820"/>
                    <a:gd name="connsiteX3" fmla="*/ 38735 w 38735"/>
                    <a:gd name="connsiteY3" fmla="*/ 83820 h 838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735" h="83820">
                      <a:moveTo>
                        <a:pt x="38735" y="83820"/>
                      </a:moveTo>
                      <a:lnTo>
                        <a:pt x="38735" y="0"/>
                      </a:lnTo>
                      <a:lnTo>
                        <a:pt x="0" y="41910"/>
                      </a:lnTo>
                      <a:lnTo>
                        <a:pt x="38735" y="8382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6" name="Freeform: Shape 175">
                  <a:extLst>
                    <a:ext uri="{FF2B5EF4-FFF2-40B4-BE49-F238E27FC236}">
                      <a16:creationId xmlns:a16="http://schemas.microsoft.com/office/drawing/2014/main" id="{E30CC65C-910A-7EA8-6F85-8CEFFA7C2525}"/>
                    </a:ext>
                  </a:extLst>
                </p:cNvPr>
                <p:cNvSpPr/>
                <p:nvPr/>
              </p:nvSpPr>
              <p:spPr>
                <a:xfrm>
                  <a:off x="4577079" y="6435725"/>
                  <a:ext cx="236220" cy="208280"/>
                </a:xfrm>
                <a:custGeom>
                  <a:avLst/>
                  <a:gdLst>
                    <a:gd name="connsiteX0" fmla="*/ 236220 w 236220"/>
                    <a:gd name="connsiteY0" fmla="*/ 127000 h 208280"/>
                    <a:gd name="connsiteX1" fmla="*/ 118110 w 236220"/>
                    <a:gd name="connsiteY1" fmla="*/ 0 h 208280"/>
                    <a:gd name="connsiteX2" fmla="*/ 0 w 236220"/>
                    <a:gd name="connsiteY2" fmla="*/ 127000 h 208280"/>
                    <a:gd name="connsiteX3" fmla="*/ 75565 w 236220"/>
                    <a:gd name="connsiteY3" fmla="*/ 208280 h 208280"/>
                    <a:gd name="connsiteX4" fmla="*/ 79375 w 236220"/>
                    <a:gd name="connsiteY4" fmla="*/ 197485 h 208280"/>
                    <a:gd name="connsiteX5" fmla="*/ 90170 w 236220"/>
                    <a:gd name="connsiteY5" fmla="*/ 189865 h 208280"/>
                    <a:gd name="connsiteX6" fmla="*/ 177165 w 236220"/>
                    <a:gd name="connsiteY6" fmla="*/ 189865 h 208280"/>
                    <a:gd name="connsiteX7" fmla="*/ 235585 w 236220"/>
                    <a:gd name="connsiteY7" fmla="*/ 127000 h 2082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36220" h="208280">
                      <a:moveTo>
                        <a:pt x="236220" y="12700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75565" y="208280"/>
                      </a:lnTo>
                      <a:lnTo>
                        <a:pt x="79375" y="197485"/>
                      </a:lnTo>
                      <a:cubicBezTo>
                        <a:pt x="81280" y="193040"/>
                        <a:pt x="85725" y="189865"/>
                        <a:pt x="90170" y="189865"/>
                      </a:cubicBezTo>
                      <a:lnTo>
                        <a:pt x="177165" y="189865"/>
                      </a:lnTo>
                      <a:lnTo>
                        <a:pt x="235585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7" name="Freeform: Shape 176">
                  <a:extLst>
                    <a:ext uri="{FF2B5EF4-FFF2-40B4-BE49-F238E27FC236}">
                      <a16:creationId xmlns:a16="http://schemas.microsoft.com/office/drawing/2014/main" id="{B1755AE5-9711-37A1-3A90-8BCC561B38AA}"/>
                    </a:ext>
                  </a:extLst>
                </p:cNvPr>
                <p:cNvSpPr/>
                <p:nvPr/>
              </p:nvSpPr>
              <p:spPr>
                <a:xfrm>
                  <a:off x="4862195" y="5502909"/>
                  <a:ext cx="247014" cy="266700"/>
                </a:xfrm>
                <a:custGeom>
                  <a:avLst/>
                  <a:gdLst>
                    <a:gd name="connsiteX0" fmla="*/ 118110 w 247014"/>
                    <a:gd name="connsiteY0" fmla="*/ 266700 h 266700"/>
                    <a:gd name="connsiteX1" fmla="*/ 247015 w 247014"/>
                    <a:gd name="connsiteY1" fmla="*/ 127635 h 266700"/>
                    <a:gd name="connsiteX2" fmla="*/ 128905 w 247014"/>
                    <a:gd name="connsiteY2" fmla="*/ 0 h 266700"/>
                    <a:gd name="connsiteX3" fmla="*/ 0 w 247014"/>
                    <a:gd name="connsiteY3" fmla="*/ 139065 h 266700"/>
                    <a:gd name="connsiteX4" fmla="*/ 118110 w 247014"/>
                    <a:gd name="connsiteY4" fmla="*/ 266700 h 266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4" h="266700">
                      <a:moveTo>
                        <a:pt x="118110" y="266700"/>
                      </a:moveTo>
                      <a:lnTo>
                        <a:pt x="247015" y="127635"/>
                      </a:ln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118110" y="2667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8" name="Freeform: Shape 177">
                  <a:extLst>
                    <a:ext uri="{FF2B5EF4-FFF2-40B4-BE49-F238E27FC236}">
                      <a16:creationId xmlns:a16="http://schemas.microsoft.com/office/drawing/2014/main" id="{4FE604DD-5BAE-4CCC-95C3-299A1A4BFB5C}"/>
                    </a:ext>
                  </a:extLst>
                </p:cNvPr>
                <p:cNvSpPr/>
                <p:nvPr/>
              </p:nvSpPr>
              <p:spPr>
                <a:xfrm>
                  <a:off x="3749675" y="6575425"/>
                  <a:ext cx="144145" cy="114934"/>
                </a:xfrm>
                <a:custGeom>
                  <a:avLst/>
                  <a:gdLst>
                    <a:gd name="connsiteX0" fmla="*/ 0 w 144145"/>
                    <a:gd name="connsiteY0" fmla="*/ 17145 h 114934"/>
                    <a:gd name="connsiteX1" fmla="*/ 90805 w 144145"/>
                    <a:gd name="connsiteY1" fmla="*/ 114935 h 114934"/>
                    <a:gd name="connsiteX2" fmla="*/ 144145 w 144145"/>
                    <a:gd name="connsiteY2" fmla="*/ 57785 h 114934"/>
                    <a:gd name="connsiteX3" fmla="*/ 43815 w 144145"/>
                    <a:gd name="connsiteY3" fmla="*/ 0 h 114934"/>
                    <a:gd name="connsiteX4" fmla="*/ 18415 w 144145"/>
                    <a:gd name="connsiteY4" fmla="*/ 1905 h 114934"/>
                    <a:gd name="connsiteX5" fmla="*/ 14605 w 144145"/>
                    <a:gd name="connsiteY5" fmla="*/ 1905 h 1149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4145" h="114934">
                      <a:moveTo>
                        <a:pt x="0" y="17145"/>
                      </a:moveTo>
                      <a:lnTo>
                        <a:pt x="90805" y="114935"/>
                      </a:lnTo>
                      <a:lnTo>
                        <a:pt x="144145" y="57785"/>
                      </a:lnTo>
                      <a:cubicBezTo>
                        <a:pt x="103505" y="50165"/>
                        <a:pt x="67945" y="29210"/>
                        <a:pt x="43815" y="0"/>
                      </a:cubicBezTo>
                      <a:cubicBezTo>
                        <a:pt x="35560" y="1270"/>
                        <a:pt x="27305" y="1905"/>
                        <a:pt x="18415" y="1905"/>
                      </a:cubicBezTo>
                      <a:cubicBezTo>
                        <a:pt x="9525" y="1905"/>
                        <a:pt x="15875" y="1905"/>
                        <a:pt x="14605" y="1905"/>
                      </a:cubicBezTo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9" name="Freeform: Shape 178">
                  <a:extLst>
                    <a:ext uri="{FF2B5EF4-FFF2-40B4-BE49-F238E27FC236}">
                      <a16:creationId xmlns:a16="http://schemas.microsoft.com/office/drawing/2014/main" id="{1E755CCC-832F-26E4-2991-6460939AD9BB}"/>
                    </a:ext>
                  </a:extLst>
                </p:cNvPr>
                <p:cNvSpPr/>
                <p:nvPr/>
              </p:nvSpPr>
              <p:spPr>
                <a:xfrm>
                  <a:off x="4747259" y="5379084"/>
                  <a:ext cx="219710" cy="236855"/>
                </a:xfrm>
                <a:custGeom>
                  <a:avLst/>
                  <a:gdLst>
                    <a:gd name="connsiteX0" fmla="*/ 219710 w 219710"/>
                    <a:gd name="connsiteY0" fmla="*/ 97790 h 236855"/>
                    <a:gd name="connsiteX1" fmla="*/ 128905 w 219710"/>
                    <a:gd name="connsiteY1" fmla="*/ 0 h 236855"/>
                    <a:gd name="connsiteX2" fmla="*/ 0 w 219710"/>
                    <a:gd name="connsiteY2" fmla="*/ 139065 h 236855"/>
                    <a:gd name="connsiteX3" fmla="*/ 90805 w 219710"/>
                    <a:gd name="connsiteY3" fmla="*/ 236855 h 236855"/>
                    <a:gd name="connsiteX4" fmla="*/ 219710 w 219710"/>
                    <a:gd name="connsiteY4" fmla="*/ 97790 h 236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9710" h="236855">
                      <a:moveTo>
                        <a:pt x="219710" y="97790"/>
                      </a:move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90805" y="236855"/>
                      </a:lnTo>
                      <a:lnTo>
                        <a:pt x="219710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0" name="Freeform: Shape 179">
                  <a:extLst>
                    <a:ext uri="{FF2B5EF4-FFF2-40B4-BE49-F238E27FC236}">
                      <a16:creationId xmlns:a16="http://schemas.microsoft.com/office/drawing/2014/main" id="{FC228336-413C-0612-1B4F-AD5A36187401}"/>
                    </a:ext>
                  </a:extLst>
                </p:cNvPr>
                <p:cNvSpPr/>
                <p:nvPr/>
              </p:nvSpPr>
              <p:spPr>
                <a:xfrm>
                  <a:off x="4605020" y="5544184"/>
                  <a:ext cx="208914" cy="225425"/>
                </a:xfrm>
                <a:custGeom>
                  <a:avLst/>
                  <a:gdLst>
                    <a:gd name="connsiteX0" fmla="*/ 208915 w 208914"/>
                    <a:gd name="connsiteY0" fmla="*/ 97790 h 225425"/>
                    <a:gd name="connsiteX1" fmla="*/ 118110 w 208914"/>
                    <a:gd name="connsiteY1" fmla="*/ 0 h 225425"/>
                    <a:gd name="connsiteX2" fmla="*/ 0 w 208914"/>
                    <a:gd name="connsiteY2" fmla="*/ 127635 h 225425"/>
                    <a:gd name="connsiteX3" fmla="*/ 90170 w 208914"/>
                    <a:gd name="connsiteY3" fmla="*/ 225425 h 225425"/>
                    <a:gd name="connsiteX4" fmla="*/ 208915 w 208914"/>
                    <a:gd name="connsiteY4" fmla="*/ 97790 h 225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4" h="225425">
                      <a:moveTo>
                        <a:pt x="208915" y="97790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90170" y="225425"/>
                      </a:lnTo>
                      <a:lnTo>
                        <a:pt x="208915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A199F87C-32C6-4491-9122-BFAF78899565}"/>
                    </a:ext>
                  </a:extLst>
                </p:cNvPr>
                <p:cNvSpPr/>
                <p:nvPr/>
              </p:nvSpPr>
              <p:spPr>
                <a:xfrm>
                  <a:off x="4803775" y="6588759"/>
                  <a:ext cx="68579" cy="37465"/>
                </a:xfrm>
                <a:custGeom>
                  <a:avLst/>
                  <a:gdLst>
                    <a:gd name="connsiteX0" fmla="*/ 68580 w 68579"/>
                    <a:gd name="connsiteY0" fmla="*/ 37465 h 37465"/>
                    <a:gd name="connsiteX1" fmla="*/ 34290 w 68579"/>
                    <a:gd name="connsiteY1" fmla="*/ 0 h 37465"/>
                    <a:gd name="connsiteX2" fmla="*/ 0 w 68579"/>
                    <a:gd name="connsiteY2" fmla="*/ 37465 h 37465"/>
                    <a:gd name="connsiteX3" fmla="*/ 68580 w 68579"/>
                    <a:gd name="connsiteY3" fmla="*/ 37465 h 37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8579" h="37465">
                      <a:moveTo>
                        <a:pt x="68580" y="37465"/>
                      </a:moveTo>
                      <a:lnTo>
                        <a:pt x="34290" y="0"/>
                      </a:lnTo>
                      <a:lnTo>
                        <a:pt x="0" y="37465"/>
                      </a:lnTo>
                      <a:lnTo>
                        <a:pt x="68580" y="374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2" name="Freeform: Shape 181">
                  <a:extLst>
                    <a:ext uri="{FF2B5EF4-FFF2-40B4-BE49-F238E27FC236}">
                      <a16:creationId xmlns:a16="http://schemas.microsoft.com/office/drawing/2014/main" id="{E947D5A9-3DD5-3E29-4F9F-241DB852EEA1}"/>
                    </a:ext>
                  </a:extLst>
                </p:cNvPr>
                <p:cNvSpPr/>
                <p:nvPr/>
              </p:nvSpPr>
              <p:spPr>
                <a:xfrm>
                  <a:off x="4041140" y="6527800"/>
                  <a:ext cx="202564" cy="161925"/>
                </a:xfrm>
                <a:custGeom>
                  <a:avLst/>
                  <a:gdLst>
                    <a:gd name="connsiteX0" fmla="*/ 202565 w 202564"/>
                    <a:gd name="connsiteY0" fmla="*/ 34925 h 161925"/>
                    <a:gd name="connsiteX1" fmla="*/ 170180 w 202564"/>
                    <a:gd name="connsiteY1" fmla="*/ 0 h 161925"/>
                    <a:gd name="connsiteX2" fmla="*/ 62865 w 202564"/>
                    <a:gd name="connsiteY2" fmla="*/ 48895 h 161925"/>
                    <a:gd name="connsiteX3" fmla="*/ 27305 w 202564"/>
                    <a:gd name="connsiteY3" fmla="*/ 44450 h 161925"/>
                    <a:gd name="connsiteX4" fmla="*/ 0 w 202564"/>
                    <a:gd name="connsiteY4" fmla="*/ 71120 h 161925"/>
                    <a:gd name="connsiteX5" fmla="*/ 83820 w 202564"/>
                    <a:gd name="connsiteY5" fmla="*/ 161925 h 161925"/>
                    <a:gd name="connsiteX6" fmla="*/ 201930 w 202564"/>
                    <a:gd name="connsiteY6" fmla="*/ 34925 h 1619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02564" h="161925">
                      <a:moveTo>
                        <a:pt x="202565" y="34925"/>
                      </a:moveTo>
                      <a:lnTo>
                        <a:pt x="170180" y="0"/>
                      </a:lnTo>
                      <a:cubicBezTo>
                        <a:pt x="146050" y="29845"/>
                        <a:pt x="107315" y="48895"/>
                        <a:pt x="62865" y="48895"/>
                      </a:cubicBezTo>
                      <a:cubicBezTo>
                        <a:pt x="18415" y="48895"/>
                        <a:pt x="38735" y="47625"/>
                        <a:pt x="27305" y="44450"/>
                      </a:cubicBezTo>
                      <a:cubicBezTo>
                        <a:pt x="19685" y="53975"/>
                        <a:pt x="10160" y="63500"/>
                        <a:pt x="0" y="71120"/>
                      </a:cubicBezTo>
                      <a:lnTo>
                        <a:pt x="83820" y="161925"/>
                      </a:lnTo>
                      <a:lnTo>
                        <a:pt x="201930" y="3492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3" name="Freeform: Shape 182">
                  <a:extLst>
                    <a:ext uri="{FF2B5EF4-FFF2-40B4-BE49-F238E27FC236}">
                      <a16:creationId xmlns:a16="http://schemas.microsoft.com/office/drawing/2014/main" id="{68534E78-2D67-F323-1734-37509133DA6D}"/>
                    </a:ext>
                  </a:extLst>
                </p:cNvPr>
                <p:cNvSpPr/>
                <p:nvPr/>
              </p:nvSpPr>
              <p:spPr>
                <a:xfrm>
                  <a:off x="4291965" y="6435725"/>
                  <a:ext cx="236854" cy="254634"/>
                </a:xfrm>
                <a:custGeom>
                  <a:avLst/>
                  <a:gdLst>
                    <a:gd name="connsiteX0" fmla="*/ 236855 w 236854"/>
                    <a:gd name="connsiteY0" fmla="*/ 127000 h 254634"/>
                    <a:gd name="connsiteX1" fmla="*/ 118110 w 236854"/>
                    <a:gd name="connsiteY1" fmla="*/ 0 h 254634"/>
                    <a:gd name="connsiteX2" fmla="*/ 0 w 236854"/>
                    <a:gd name="connsiteY2" fmla="*/ 127000 h 254634"/>
                    <a:gd name="connsiteX3" fmla="*/ 118110 w 236854"/>
                    <a:gd name="connsiteY3" fmla="*/ 254635 h 254634"/>
                    <a:gd name="connsiteX4" fmla="*/ 236855 w 236854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854" h="254634">
                      <a:moveTo>
                        <a:pt x="236855" y="12700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118110" y="254635"/>
                      </a:lnTo>
                      <a:lnTo>
                        <a:pt x="236855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4" name="Freeform: Shape 183">
                  <a:extLst>
                    <a:ext uri="{FF2B5EF4-FFF2-40B4-BE49-F238E27FC236}">
                      <a16:creationId xmlns:a16="http://schemas.microsoft.com/office/drawing/2014/main" id="{301598A1-2FD2-5994-2143-30EBF65F1C44}"/>
                    </a:ext>
                  </a:extLst>
                </p:cNvPr>
                <p:cNvSpPr/>
                <p:nvPr/>
              </p:nvSpPr>
              <p:spPr>
                <a:xfrm>
                  <a:off x="4862195" y="6435725"/>
                  <a:ext cx="236220" cy="190500"/>
                </a:xfrm>
                <a:custGeom>
                  <a:avLst/>
                  <a:gdLst>
                    <a:gd name="connsiteX0" fmla="*/ 118110 w 236220"/>
                    <a:gd name="connsiteY0" fmla="*/ 0 h 190500"/>
                    <a:gd name="connsiteX1" fmla="*/ 0 w 236220"/>
                    <a:gd name="connsiteY1" fmla="*/ 127000 h 190500"/>
                    <a:gd name="connsiteX2" fmla="*/ 58420 w 236220"/>
                    <a:gd name="connsiteY2" fmla="*/ 190500 h 190500"/>
                    <a:gd name="connsiteX3" fmla="*/ 177800 w 236220"/>
                    <a:gd name="connsiteY3" fmla="*/ 190500 h 190500"/>
                    <a:gd name="connsiteX4" fmla="*/ 236220 w 236220"/>
                    <a:gd name="connsiteY4" fmla="*/ 127000 h 190500"/>
                    <a:gd name="connsiteX5" fmla="*/ 118110 w 236220"/>
                    <a:gd name="connsiteY5" fmla="*/ 0 h 190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36220" h="190500">
                      <a:moveTo>
                        <a:pt x="118110" y="0"/>
                      </a:moveTo>
                      <a:lnTo>
                        <a:pt x="0" y="127000"/>
                      </a:lnTo>
                      <a:lnTo>
                        <a:pt x="58420" y="190500"/>
                      </a:lnTo>
                      <a:lnTo>
                        <a:pt x="177800" y="190500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5" name="Freeform: Shape 184">
                  <a:extLst>
                    <a:ext uri="{FF2B5EF4-FFF2-40B4-BE49-F238E27FC236}">
                      <a16:creationId xmlns:a16="http://schemas.microsoft.com/office/drawing/2014/main" id="{188BD466-6D85-A2DB-D0AC-2208D4C45F08}"/>
                    </a:ext>
                  </a:extLst>
                </p:cNvPr>
                <p:cNvSpPr/>
                <p:nvPr/>
              </p:nvSpPr>
              <p:spPr>
                <a:xfrm>
                  <a:off x="5004434" y="6282054"/>
                  <a:ext cx="236855" cy="254635"/>
                </a:xfrm>
                <a:custGeom>
                  <a:avLst/>
                  <a:gdLst>
                    <a:gd name="connsiteX0" fmla="*/ 236855 w 236855"/>
                    <a:gd name="connsiteY0" fmla="*/ 127635 h 254635"/>
                    <a:gd name="connsiteX1" fmla="*/ 118110 w 236855"/>
                    <a:gd name="connsiteY1" fmla="*/ 0 h 254635"/>
                    <a:gd name="connsiteX2" fmla="*/ 0 w 236855"/>
                    <a:gd name="connsiteY2" fmla="*/ 127635 h 254635"/>
                    <a:gd name="connsiteX3" fmla="*/ 118110 w 236855"/>
                    <a:gd name="connsiteY3" fmla="*/ 254635 h 254635"/>
                    <a:gd name="connsiteX4" fmla="*/ 236855 w 236855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855" h="254635">
                      <a:moveTo>
                        <a:pt x="236855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855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6" name="Freeform: Shape 185">
                  <a:extLst>
                    <a:ext uri="{FF2B5EF4-FFF2-40B4-BE49-F238E27FC236}">
                      <a16:creationId xmlns:a16="http://schemas.microsoft.com/office/drawing/2014/main" id="{56537E38-AD09-FAB5-C5B4-04BAFB2DC288}"/>
                    </a:ext>
                  </a:extLst>
                </p:cNvPr>
                <p:cNvSpPr/>
                <p:nvPr/>
              </p:nvSpPr>
              <p:spPr>
                <a:xfrm>
                  <a:off x="5004434" y="5975350"/>
                  <a:ext cx="236855" cy="254634"/>
                </a:xfrm>
                <a:custGeom>
                  <a:avLst/>
                  <a:gdLst>
                    <a:gd name="connsiteX0" fmla="*/ 0 w 236855"/>
                    <a:gd name="connsiteY0" fmla="*/ 127000 h 254634"/>
                    <a:gd name="connsiteX1" fmla="*/ 118745 w 236855"/>
                    <a:gd name="connsiteY1" fmla="*/ 254635 h 254634"/>
                    <a:gd name="connsiteX2" fmla="*/ 236855 w 236855"/>
                    <a:gd name="connsiteY2" fmla="*/ 127000 h 254634"/>
                    <a:gd name="connsiteX3" fmla="*/ 118745 w 236855"/>
                    <a:gd name="connsiteY3" fmla="*/ 0 h 254634"/>
                    <a:gd name="connsiteX4" fmla="*/ 0 w 236855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855" h="254634">
                      <a:moveTo>
                        <a:pt x="0" y="127000"/>
                      </a:moveTo>
                      <a:lnTo>
                        <a:pt x="118745" y="254635"/>
                      </a:lnTo>
                      <a:lnTo>
                        <a:pt x="236855" y="127000"/>
                      </a:lnTo>
                      <a:lnTo>
                        <a:pt x="118745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7" name="Freeform: Shape 186">
                  <a:extLst>
                    <a:ext uri="{FF2B5EF4-FFF2-40B4-BE49-F238E27FC236}">
                      <a16:creationId xmlns:a16="http://schemas.microsoft.com/office/drawing/2014/main" id="{A72BD40C-BA3B-BD84-96B4-FCEFD47D7372}"/>
                    </a:ext>
                  </a:extLst>
                </p:cNvPr>
                <p:cNvSpPr/>
                <p:nvPr/>
              </p:nvSpPr>
              <p:spPr>
                <a:xfrm>
                  <a:off x="4434840" y="5975350"/>
                  <a:ext cx="236219" cy="254634"/>
                </a:xfrm>
                <a:custGeom>
                  <a:avLst/>
                  <a:gdLst>
                    <a:gd name="connsiteX0" fmla="*/ 0 w 236219"/>
                    <a:gd name="connsiteY0" fmla="*/ 127000 h 254634"/>
                    <a:gd name="connsiteX1" fmla="*/ 118110 w 236219"/>
                    <a:gd name="connsiteY1" fmla="*/ 254635 h 254634"/>
                    <a:gd name="connsiteX2" fmla="*/ 236220 w 236219"/>
                    <a:gd name="connsiteY2" fmla="*/ 127000 h 254634"/>
                    <a:gd name="connsiteX3" fmla="*/ 118110 w 236219"/>
                    <a:gd name="connsiteY3" fmla="*/ 0 h 254634"/>
                    <a:gd name="connsiteX4" fmla="*/ 0 w 236219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19" h="254634">
                      <a:moveTo>
                        <a:pt x="0" y="127000"/>
                      </a:moveTo>
                      <a:lnTo>
                        <a:pt x="118110" y="254635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8" name="Freeform: Shape 187">
                  <a:extLst>
                    <a:ext uri="{FF2B5EF4-FFF2-40B4-BE49-F238E27FC236}">
                      <a16:creationId xmlns:a16="http://schemas.microsoft.com/office/drawing/2014/main" id="{B55AFB40-31AC-F7D0-B911-0D60E9B1DF73}"/>
                    </a:ext>
                  </a:extLst>
                </p:cNvPr>
                <p:cNvSpPr/>
                <p:nvPr/>
              </p:nvSpPr>
              <p:spPr>
                <a:xfrm>
                  <a:off x="4462145" y="5697854"/>
                  <a:ext cx="208914" cy="224790"/>
                </a:xfrm>
                <a:custGeom>
                  <a:avLst/>
                  <a:gdLst>
                    <a:gd name="connsiteX0" fmla="*/ 208915 w 208914"/>
                    <a:gd name="connsiteY0" fmla="*/ 97790 h 224790"/>
                    <a:gd name="connsiteX1" fmla="*/ 118110 w 208914"/>
                    <a:gd name="connsiteY1" fmla="*/ 0 h 224790"/>
                    <a:gd name="connsiteX2" fmla="*/ 0 w 208914"/>
                    <a:gd name="connsiteY2" fmla="*/ 127000 h 224790"/>
                    <a:gd name="connsiteX3" fmla="*/ 90805 w 208914"/>
                    <a:gd name="connsiteY3" fmla="*/ 224790 h 224790"/>
                    <a:gd name="connsiteX4" fmla="*/ 208915 w 208914"/>
                    <a:gd name="connsiteY4" fmla="*/ 97790 h 2247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4" h="224790">
                      <a:moveTo>
                        <a:pt x="208915" y="9779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90805" y="224790"/>
                      </a:lnTo>
                      <a:lnTo>
                        <a:pt x="208915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9" name="Freeform: Shape 188">
                  <a:extLst>
                    <a:ext uri="{FF2B5EF4-FFF2-40B4-BE49-F238E27FC236}">
                      <a16:creationId xmlns:a16="http://schemas.microsoft.com/office/drawing/2014/main" id="{6D277D27-FC7C-22CA-C782-6F537C8133EE}"/>
                    </a:ext>
                  </a:extLst>
                </p:cNvPr>
                <p:cNvSpPr/>
                <p:nvPr/>
              </p:nvSpPr>
              <p:spPr>
                <a:xfrm>
                  <a:off x="4719954" y="5975350"/>
                  <a:ext cx="236220" cy="254634"/>
                </a:xfrm>
                <a:custGeom>
                  <a:avLst/>
                  <a:gdLst>
                    <a:gd name="connsiteX0" fmla="*/ 0 w 236220"/>
                    <a:gd name="connsiteY0" fmla="*/ 127000 h 254634"/>
                    <a:gd name="connsiteX1" fmla="*/ 118110 w 236220"/>
                    <a:gd name="connsiteY1" fmla="*/ 254635 h 254634"/>
                    <a:gd name="connsiteX2" fmla="*/ 236220 w 236220"/>
                    <a:gd name="connsiteY2" fmla="*/ 127000 h 254634"/>
                    <a:gd name="connsiteX3" fmla="*/ 118110 w 236220"/>
                    <a:gd name="connsiteY3" fmla="*/ 0 h 254634"/>
                    <a:gd name="connsiteX4" fmla="*/ 0 w 236220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0" y="127000"/>
                      </a:moveTo>
                      <a:lnTo>
                        <a:pt x="118110" y="254635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0" name="Freeform: Shape 189">
                  <a:extLst>
                    <a:ext uri="{FF2B5EF4-FFF2-40B4-BE49-F238E27FC236}">
                      <a16:creationId xmlns:a16="http://schemas.microsoft.com/office/drawing/2014/main" id="{4C9A981D-95F3-442E-FCCB-033BAEA80669}"/>
                    </a:ext>
                  </a:extLst>
                </p:cNvPr>
                <p:cNvSpPr/>
                <p:nvPr/>
              </p:nvSpPr>
              <p:spPr>
                <a:xfrm>
                  <a:off x="4434840" y="6282054"/>
                  <a:ext cx="236219" cy="254635"/>
                </a:xfrm>
                <a:custGeom>
                  <a:avLst/>
                  <a:gdLst>
                    <a:gd name="connsiteX0" fmla="*/ 236220 w 236219"/>
                    <a:gd name="connsiteY0" fmla="*/ 127635 h 254635"/>
                    <a:gd name="connsiteX1" fmla="*/ 118110 w 236219"/>
                    <a:gd name="connsiteY1" fmla="*/ 0 h 254635"/>
                    <a:gd name="connsiteX2" fmla="*/ 0 w 236219"/>
                    <a:gd name="connsiteY2" fmla="*/ 127635 h 254635"/>
                    <a:gd name="connsiteX3" fmla="*/ 118110 w 236219"/>
                    <a:gd name="connsiteY3" fmla="*/ 254635 h 254635"/>
                    <a:gd name="connsiteX4" fmla="*/ 236220 w 236219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19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1" name="Freeform: Shape 190">
                  <a:extLst>
                    <a:ext uri="{FF2B5EF4-FFF2-40B4-BE49-F238E27FC236}">
                      <a16:creationId xmlns:a16="http://schemas.microsoft.com/office/drawing/2014/main" id="{FEE520C6-DE3B-4434-5D79-2358DFEDBB89}"/>
                    </a:ext>
                  </a:extLst>
                </p:cNvPr>
                <p:cNvSpPr/>
                <p:nvPr/>
              </p:nvSpPr>
              <p:spPr>
                <a:xfrm>
                  <a:off x="4862195" y="6128384"/>
                  <a:ext cx="236220" cy="254635"/>
                </a:xfrm>
                <a:custGeom>
                  <a:avLst/>
                  <a:gdLst>
                    <a:gd name="connsiteX0" fmla="*/ 236220 w 236220"/>
                    <a:gd name="connsiteY0" fmla="*/ 127635 h 254635"/>
                    <a:gd name="connsiteX1" fmla="*/ 118110 w 236220"/>
                    <a:gd name="connsiteY1" fmla="*/ 0 h 254635"/>
                    <a:gd name="connsiteX2" fmla="*/ 0 w 236220"/>
                    <a:gd name="connsiteY2" fmla="*/ 127635 h 254635"/>
                    <a:gd name="connsiteX3" fmla="*/ 118110 w 236220"/>
                    <a:gd name="connsiteY3" fmla="*/ 254635 h 254635"/>
                    <a:gd name="connsiteX4" fmla="*/ 23622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2" name="Freeform: Shape 191">
                  <a:extLst>
                    <a:ext uri="{FF2B5EF4-FFF2-40B4-BE49-F238E27FC236}">
                      <a16:creationId xmlns:a16="http://schemas.microsoft.com/office/drawing/2014/main" id="{0058306F-C371-25C3-FE0C-33846DB2C907}"/>
                    </a:ext>
                  </a:extLst>
                </p:cNvPr>
                <p:cNvSpPr/>
                <p:nvPr/>
              </p:nvSpPr>
              <p:spPr>
                <a:xfrm>
                  <a:off x="4577079" y="6128384"/>
                  <a:ext cx="236220" cy="254635"/>
                </a:xfrm>
                <a:custGeom>
                  <a:avLst/>
                  <a:gdLst>
                    <a:gd name="connsiteX0" fmla="*/ 236220 w 236220"/>
                    <a:gd name="connsiteY0" fmla="*/ 127635 h 254635"/>
                    <a:gd name="connsiteX1" fmla="*/ 118110 w 236220"/>
                    <a:gd name="connsiteY1" fmla="*/ 0 h 254635"/>
                    <a:gd name="connsiteX2" fmla="*/ 0 w 236220"/>
                    <a:gd name="connsiteY2" fmla="*/ 127635 h 254635"/>
                    <a:gd name="connsiteX3" fmla="*/ 118110 w 236220"/>
                    <a:gd name="connsiteY3" fmla="*/ 254635 h 254635"/>
                    <a:gd name="connsiteX4" fmla="*/ 23622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3" name="Freeform: Shape 192">
                  <a:extLst>
                    <a:ext uri="{FF2B5EF4-FFF2-40B4-BE49-F238E27FC236}">
                      <a16:creationId xmlns:a16="http://schemas.microsoft.com/office/drawing/2014/main" id="{955C6454-71BC-325A-EAE4-6D00D2F9A26E}"/>
                    </a:ext>
                  </a:extLst>
                </p:cNvPr>
                <p:cNvSpPr/>
                <p:nvPr/>
              </p:nvSpPr>
              <p:spPr>
                <a:xfrm>
                  <a:off x="4094479" y="6158229"/>
                  <a:ext cx="149225" cy="152400"/>
                </a:xfrm>
                <a:custGeom>
                  <a:avLst/>
                  <a:gdLst>
                    <a:gd name="connsiteX0" fmla="*/ 98425 w 149225"/>
                    <a:gd name="connsiteY0" fmla="*/ 152400 h 152400"/>
                    <a:gd name="connsiteX1" fmla="*/ 149225 w 149225"/>
                    <a:gd name="connsiteY1" fmla="*/ 97790 h 152400"/>
                    <a:gd name="connsiteX2" fmla="*/ 58420 w 149225"/>
                    <a:gd name="connsiteY2" fmla="*/ 0 h 152400"/>
                    <a:gd name="connsiteX3" fmla="*/ 0 w 149225"/>
                    <a:gd name="connsiteY3" fmla="*/ 63500 h 152400"/>
                    <a:gd name="connsiteX4" fmla="*/ 99060 w 149225"/>
                    <a:gd name="connsiteY4" fmla="*/ 152400 h 152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9225" h="152400">
                      <a:moveTo>
                        <a:pt x="98425" y="152400"/>
                      </a:moveTo>
                      <a:lnTo>
                        <a:pt x="149225" y="97790"/>
                      </a:lnTo>
                      <a:lnTo>
                        <a:pt x="58420" y="0"/>
                      </a:lnTo>
                      <a:lnTo>
                        <a:pt x="0" y="63500"/>
                      </a:lnTo>
                      <a:cubicBezTo>
                        <a:pt x="45720" y="78740"/>
                        <a:pt x="81915" y="111760"/>
                        <a:pt x="99060" y="15240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4" name="Freeform: Shape 193">
                  <a:extLst>
                    <a:ext uri="{FF2B5EF4-FFF2-40B4-BE49-F238E27FC236}">
                      <a16:creationId xmlns:a16="http://schemas.microsoft.com/office/drawing/2014/main" id="{B0575E83-01DB-DF70-D42D-A9D0BBF71D92}"/>
                    </a:ext>
                  </a:extLst>
                </p:cNvPr>
                <p:cNvSpPr/>
                <p:nvPr/>
              </p:nvSpPr>
              <p:spPr>
                <a:xfrm>
                  <a:off x="4719954" y="5668009"/>
                  <a:ext cx="236220" cy="254635"/>
                </a:xfrm>
                <a:custGeom>
                  <a:avLst/>
                  <a:gdLst>
                    <a:gd name="connsiteX0" fmla="*/ 0 w 236220"/>
                    <a:gd name="connsiteY0" fmla="*/ 127635 h 254635"/>
                    <a:gd name="connsiteX1" fmla="*/ 118110 w 236220"/>
                    <a:gd name="connsiteY1" fmla="*/ 254635 h 254635"/>
                    <a:gd name="connsiteX2" fmla="*/ 236220 w 236220"/>
                    <a:gd name="connsiteY2" fmla="*/ 127635 h 254635"/>
                    <a:gd name="connsiteX3" fmla="*/ 118110 w 236220"/>
                    <a:gd name="connsiteY3" fmla="*/ 0 h 254635"/>
                    <a:gd name="connsiteX4" fmla="*/ 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0" y="127635"/>
                      </a:move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lnTo>
                        <a:pt x="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5" name="Freeform: Shape 194">
                  <a:extLst>
                    <a:ext uri="{FF2B5EF4-FFF2-40B4-BE49-F238E27FC236}">
                      <a16:creationId xmlns:a16="http://schemas.microsoft.com/office/drawing/2014/main" id="{32E77355-0CC0-AFCF-356A-D5E4172D1A5B}"/>
                    </a:ext>
                  </a:extLst>
                </p:cNvPr>
                <p:cNvSpPr/>
                <p:nvPr/>
              </p:nvSpPr>
              <p:spPr>
                <a:xfrm>
                  <a:off x="4319904" y="5851525"/>
                  <a:ext cx="208915" cy="224790"/>
                </a:xfrm>
                <a:custGeom>
                  <a:avLst/>
                  <a:gdLst>
                    <a:gd name="connsiteX0" fmla="*/ 208915 w 208915"/>
                    <a:gd name="connsiteY0" fmla="*/ 97155 h 224790"/>
                    <a:gd name="connsiteX1" fmla="*/ 118110 w 208915"/>
                    <a:gd name="connsiteY1" fmla="*/ 0 h 224790"/>
                    <a:gd name="connsiteX2" fmla="*/ 0 w 208915"/>
                    <a:gd name="connsiteY2" fmla="*/ 127000 h 224790"/>
                    <a:gd name="connsiteX3" fmla="*/ 90805 w 208915"/>
                    <a:gd name="connsiteY3" fmla="*/ 224790 h 224790"/>
                    <a:gd name="connsiteX4" fmla="*/ 208915 w 208915"/>
                    <a:gd name="connsiteY4" fmla="*/ 97155 h 2247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5" h="224790">
                      <a:moveTo>
                        <a:pt x="208915" y="97155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90805" y="224790"/>
                      </a:lnTo>
                      <a:lnTo>
                        <a:pt x="208915" y="9715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6" name="Freeform: Shape 195">
                  <a:extLst>
                    <a:ext uri="{FF2B5EF4-FFF2-40B4-BE49-F238E27FC236}">
                      <a16:creationId xmlns:a16="http://schemas.microsoft.com/office/drawing/2014/main" id="{24B876E2-FBC4-0BCB-6AD6-CBE53F3996A1}"/>
                    </a:ext>
                  </a:extLst>
                </p:cNvPr>
                <p:cNvSpPr/>
                <p:nvPr/>
              </p:nvSpPr>
              <p:spPr>
                <a:xfrm>
                  <a:off x="4577079" y="5821679"/>
                  <a:ext cx="236220" cy="254635"/>
                </a:xfrm>
                <a:custGeom>
                  <a:avLst/>
                  <a:gdLst>
                    <a:gd name="connsiteX0" fmla="*/ 0 w 236220"/>
                    <a:gd name="connsiteY0" fmla="*/ 127000 h 254635"/>
                    <a:gd name="connsiteX1" fmla="*/ 118110 w 236220"/>
                    <a:gd name="connsiteY1" fmla="*/ 254635 h 254635"/>
                    <a:gd name="connsiteX2" fmla="*/ 236220 w 236220"/>
                    <a:gd name="connsiteY2" fmla="*/ 127000 h 254635"/>
                    <a:gd name="connsiteX3" fmla="*/ 118110 w 236220"/>
                    <a:gd name="connsiteY3" fmla="*/ 0 h 254635"/>
                    <a:gd name="connsiteX4" fmla="*/ 0 w 236220"/>
                    <a:gd name="connsiteY4" fmla="*/ 127000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0" y="127000"/>
                      </a:moveTo>
                      <a:lnTo>
                        <a:pt x="118110" y="254635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7" name="Freeform: Shape 196">
                  <a:extLst>
                    <a:ext uri="{FF2B5EF4-FFF2-40B4-BE49-F238E27FC236}">
                      <a16:creationId xmlns:a16="http://schemas.microsoft.com/office/drawing/2014/main" id="{6EEED3BB-8C86-DF1D-5721-C121815B62EF}"/>
                    </a:ext>
                  </a:extLst>
                </p:cNvPr>
                <p:cNvSpPr/>
                <p:nvPr/>
              </p:nvSpPr>
              <p:spPr>
                <a:xfrm>
                  <a:off x="4719954" y="6282054"/>
                  <a:ext cx="236220" cy="254635"/>
                </a:xfrm>
                <a:custGeom>
                  <a:avLst/>
                  <a:gdLst>
                    <a:gd name="connsiteX0" fmla="*/ 118110 w 236220"/>
                    <a:gd name="connsiteY0" fmla="*/ 0 h 254635"/>
                    <a:gd name="connsiteX1" fmla="*/ 0 w 236220"/>
                    <a:gd name="connsiteY1" fmla="*/ 127635 h 254635"/>
                    <a:gd name="connsiteX2" fmla="*/ 118110 w 236220"/>
                    <a:gd name="connsiteY2" fmla="*/ 254635 h 254635"/>
                    <a:gd name="connsiteX3" fmla="*/ 236220 w 236220"/>
                    <a:gd name="connsiteY3" fmla="*/ 127635 h 254635"/>
                    <a:gd name="connsiteX4" fmla="*/ 118110 w 236220"/>
                    <a:gd name="connsiteY4" fmla="*/ 0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D7ECA963-F5F2-8153-28E9-F6C96164E517}"/>
                    </a:ext>
                  </a:extLst>
                </p:cNvPr>
                <p:cNvSpPr/>
                <p:nvPr/>
              </p:nvSpPr>
              <p:spPr>
                <a:xfrm>
                  <a:off x="4177029" y="6004559"/>
                  <a:ext cx="208915" cy="225425"/>
                </a:xfrm>
                <a:custGeom>
                  <a:avLst/>
                  <a:gdLst>
                    <a:gd name="connsiteX0" fmla="*/ 208915 w 208915"/>
                    <a:gd name="connsiteY0" fmla="*/ 97790 h 225425"/>
                    <a:gd name="connsiteX1" fmla="*/ 118745 w 208915"/>
                    <a:gd name="connsiteY1" fmla="*/ 0 h 225425"/>
                    <a:gd name="connsiteX2" fmla="*/ 0 w 208915"/>
                    <a:gd name="connsiteY2" fmla="*/ 127635 h 225425"/>
                    <a:gd name="connsiteX3" fmla="*/ 90805 w 208915"/>
                    <a:gd name="connsiteY3" fmla="*/ 225425 h 225425"/>
                    <a:gd name="connsiteX4" fmla="*/ 208915 w 208915"/>
                    <a:gd name="connsiteY4" fmla="*/ 97790 h 225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5" h="225425">
                      <a:moveTo>
                        <a:pt x="208915" y="97790"/>
                      </a:moveTo>
                      <a:lnTo>
                        <a:pt x="118745" y="0"/>
                      </a:lnTo>
                      <a:lnTo>
                        <a:pt x="0" y="127635"/>
                      </a:lnTo>
                      <a:lnTo>
                        <a:pt x="90805" y="225425"/>
                      </a:lnTo>
                      <a:lnTo>
                        <a:pt x="208915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9" name="Freeform: Shape 198">
                  <a:extLst>
                    <a:ext uri="{FF2B5EF4-FFF2-40B4-BE49-F238E27FC236}">
                      <a16:creationId xmlns:a16="http://schemas.microsoft.com/office/drawing/2014/main" id="{A76BBF06-AEA9-1AA4-7B68-356E5802E98E}"/>
                    </a:ext>
                  </a:extLst>
                </p:cNvPr>
                <p:cNvSpPr/>
                <p:nvPr/>
              </p:nvSpPr>
              <p:spPr>
                <a:xfrm>
                  <a:off x="4201159" y="6282690"/>
                  <a:ext cx="184785" cy="254634"/>
                </a:xfrm>
                <a:custGeom>
                  <a:avLst/>
                  <a:gdLst>
                    <a:gd name="connsiteX0" fmla="*/ 66675 w 184785"/>
                    <a:gd name="connsiteY0" fmla="*/ 254000 h 254634"/>
                    <a:gd name="connsiteX1" fmla="*/ 184785 w 184785"/>
                    <a:gd name="connsiteY1" fmla="*/ 127000 h 254634"/>
                    <a:gd name="connsiteX2" fmla="*/ 66675 w 184785"/>
                    <a:gd name="connsiteY2" fmla="*/ 0 h 254634"/>
                    <a:gd name="connsiteX3" fmla="*/ 1905 w 184785"/>
                    <a:gd name="connsiteY3" fmla="*/ 69850 h 254634"/>
                    <a:gd name="connsiteX4" fmla="*/ 1905 w 184785"/>
                    <a:gd name="connsiteY4" fmla="*/ 79375 h 254634"/>
                    <a:gd name="connsiteX5" fmla="*/ 0 w 184785"/>
                    <a:gd name="connsiteY5" fmla="*/ 100330 h 254634"/>
                    <a:gd name="connsiteX6" fmla="*/ 34290 w 184785"/>
                    <a:gd name="connsiteY6" fmla="*/ 178435 h 254634"/>
                    <a:gd name="connsiteX7" fmla="*/ 27940 w 184785"/>
                    <a:gd name="connsiteY7" fmla="*/ 213360 h 254634"/>
                    <a:gd name="connsiteX8" fmla="*/ 66040 w 184785"/>
                    <a:gd name="connsiteY8" fmla="*/ 254635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84785" h="254634">
                      <a:moveTo>
                        <a:pt x="66675" y="254000"/>
                      </a:moveTo>
                      <a:lnTo>
                        <a:pt x="184785" y="127000"/>
                      </a:lnTo>
                      <a:lnTo>
                        <a:pt x="66675" y="0"/>
                      </a:lnTo>
                      <a:lnTo>
                        <a:pt x="1905" y="69850"/>
                      </a:lnTo>
                      <a:cubicBezTo>
                        <a:pt x="1905" y="73025"/>
                        <a:pt x="1905" y="76200"/>
                        <a:pt x="1905" y="79375"/>
                      </a:cubicBezTo>
                      <a:cubicBezTo>
                        <a:pt x="1905" y="86360"/>
                        <a:pt x="1905" y="93345"/>
                        <a:pt x="0" y="100330"/>
                      </a:cubicBezTo>
                      <a:cubicBezTo>
                        <a:pt x="21590" y="121285"/>
                        <a:pt x="34290" y="148590"/>
                        <a:pt x="34290" y="178435"/>
                      </a:cubicBezTo>
                      <a:cubicBezTo>
                        <a:pt x="34290" y="208280"/>
                        <a:pt x="32385" y="202565"/>
                        <a:pt x="27940" y="213360"/>
                      </a:cubicBezTo>
                      <a:lnTo>
                        <a:pt x="66040" y="254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0" name="Freeform: Shape 199">
                  <a:extLst>
                    <a:ext uri="{FF2B5EF4-FFF2-40B4-BE49-F238E27FC236}">
                      <a16:creationId xmlns:a16="http://schemas.microsoft.com/office/drawing/2014/main" id="{288143B3-8D57-2478-59AD-078F4FEAF171}"/>
                    </a:ext>
                  </a:extLst>
                </p:cNvPr>
                <p:cNvSpPr/>
                <p:nvPr/>
              </p:nvSpPr>
              <p:spPr>
                <a:xfrm>
                  <a:off x="4862195" y="5821679"/>
                  <a:ext cx="236220" cy="254635"/>
                </a:xfrm>
                <a:custGeom>
                  <a:avLst/>
                  <a:gdLst>
                    <a:gd name="connsiteX0" fmla="*/ 0 w 236220"/>
                    <a:gd name="connsiteY0" fmla="*/ 127000 h 254635"/>
                    <a:gd name="connsiteX1" fmla="*/ 118110 w 236220"/>
                    <a:gd name="connsiteY1" fmla="*/ 254635 h 254635"/>
                    <a:gd name="connsiteX2" fmla="*/ 236220 w 236220"/>
                    <a:gd name="connsiteY2" fmla="*/ 127000 h 254635"/>
                    <a:gd name="connsiteX3" fmla="*/ 118110 w 236220"/>
                    <a:gd name="connsiteY3" fmla="*/ 0 h 254635"/>
                    <a:gd name="connsiteX4" fmla="*/ 0 w 236220"/>
                    <a:gd name="connsiteY4" fmla="*/ 127000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0" y="127000"/>
                      </a:moveTo>
                      <a:lnTo>
                        <a:pt x="118110" y="254635"/>
                      </a:lnTo>
                      <a:lnTo>
                        <a:pt x="236220" y="127000"/>
                      </a:lnTo>
                      <a:lnTo>
                        <a:pt x="118110" y="0"/>
                      </a:lnTo>
                      <a:lnTo>
                        <a:pt x="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1" name="Freeform: Shape 200">
                  <a:extLst>
                    <a:ext uri="{FF2B5EF4-FFF2-40B4-BE49-F238E27FC236}">
                      <a16:creationId xmlns:a16="http://schemas.microsoft.com/office/drawing/2014/main" id="{4B1BBDA2-7BE4-C2E1-EC9D-9A2244D72736}"/>
                    </a:ext>
                  </a:extLst>
                </p:cNvPr>
                <p:cNvSpPr/>
                <p:nvPr/>
              </p:nvSpPr>
              <p:spPr>
                <a:xfrm>
                  <a:off x="4291965" y="6128384"/>
                  <a:ext cx="236854" cy="254635"/>
                </a:xfrm>
                <a:custGeom>
                  <a:avLst/>
                  <a:gdLst>
                    <a:gd name="connsiteX0" fmla="*/ 0 w 236854"/>
                    <a:gd name="connsiteY0" fmla="*/ 127635 h 254635"/>
                    <a:gd name="connsiteX1" fmla="*/ 118110 w 236854"/>
                    <a:gd name="connsiteY1" fmla="*/ 254635 h 254635"/>
                    <a:gd name="connsiteX2" fmla="*/ 236855 w 236854"/>
                    <a:gd name="connsiteY2" fmla="*/ 127635 h 254635"/>
                    <a:gd name="connsiteX3" fmla="*/ 118745 w 236854"/>
                    <a:gd name="connsiteY3" fmla="*/ 0 h 254635"/>
                    <a:gd name="connsiteX4" fmla="*/ 0 w 236854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854" h="254635">
                      <a:moveTo>
                        <a:pt x="0" y="127635"/>
                      </a:moveTo>
                      <a:lnTo>
                        <a:pt x="118110" y="254635"/>
                      </a:lnTo>
                      <a:lnTo>
                        <a:pt x="236855" y="127635"/>
                      </a:lnTo>
                      <a:lnTo>
                        <a:pt x="118745" y="0"/>
                      </a:lnTo>
                      <a:lnTo>
                        <a:pt x="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2" name="Freeform: Shape 201">
                  <a:extLst>
                    <a:ext uri="{FF2B5EF4-FFF2-40B4-BE49-F238E27FC236}">
                      <a16:creationId xmlns:a16="http://schemas.microsoft.com/office/drawing/2014/main" id="{5FC4435C-1C3B-A881-5F42-F04C4362DBD5}"/>
                    </a:ext>
                  </a:extLst>
                </p:cNvPr>
                <p:cNvSpPr/>
                <p:nvPr/>
              </p:nvSpPr>
              <p:spPr>
                <a:xfrm>
                  <a:off x="4016375" y="6742430"/>
                  <a:ext cx="217804" cy="117475"/>
                </a:xfrm>
                <a:custGeom>
                  <a:avLst/>
                  <a:gdLst>
                    <a:gd name="connsiteX0" fmla="*/ 0 w 217804"/>
                    <a:gd name="connsiteY0" fmla="*/ 117475 h 117475"/>
                    <a:gd name="connsiteX1" fmla="*/ 217805 w 217804"/>
                    <a:gd name="connsiteY1" fmla="*/ 117475 h 117475"/>
                    <a:gd name="connsiteX2" fmla="*/ 109220 w 217804"/>
                    <a:gd name="connsiteY2" fmla="*/ 0 h 117475"/>
                    <a:gd name="connsiteX3" fmla="*/ 0 w 217804"/>
                    <a:gd name="connsiteY3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7804" h="117475">
                      <a:moveTo>
                        <a:pt x="0" y="117475"/>
                      </a:moveTo>
                      <a:lnTo>
                        <a:pt x="217805" y="117475"/>
                      </a:lnTo>
                      <a:lnTo>
                        <a:pt x="109220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3" name="Freeform: Shape 202">
                  <a:extLst>
                    <a:ext uri="{FF2B5EF4-FFF2-40B4-BE49-F238E27FC236}">
                      <a16:creationId xmlns:a16="http://schemas.microsoft.com/office/drawing/2014/main" id="{834FB91D-A477-1C40-A36D-DEC7BBC16292}"/>
                    </a:ext>
                  </a:extLst>
                </p:cNvPr>
                <p:cNvSpPr/>
                <p:nvPr/>
              </p:nvSpPr>
              <p:spPr>
                <a:xfrm>
                  <a:off x="3938904" y="6848475"/>
                  <a:ext cx="10160" cy="11430"/>
                </a:xfrm>
                <a:custGeom>
                  <a:avLst/>
                  <a:gdLst>
                    <a:gd name="connsiteX0" fmla="*/ 0 w 10160"/>
                    <a:gd name="connsiteY0" fmla="*/ 11430 h 11430"/>
                    <a:gd name="connsiteX1" fmla="*/ 10160 w 10160"/>
                    <a:gd name="connsiteY1" fmla="*/ 11430 h 11430"/>
                    <a:gd name="connsiteX2" fmla="*/ 0 w 10160"/>
                    <a:gd name="connsiteY2" fmla="*/ 0 h 11430"/>
                    <a:gd name="connsiteX3" fmla="*/ 0 w 10160"/>
                    <a:gd name="connsiteY3" fmla="*/ 11430 h 11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160" h="11430">
                      <a:moveTo>
                        <a:pt x="0" y="11430"/>
                      </a:moveTo>
                      <a:lnTo>
                        <a:pt x="10160" y="11430"/>
                      </a:lnTo>
                      <a:lnTo>
                        <a:pt x="0" y="0"/>
                      </a:lnTo>
                      <a:lnTo>
                        <a:pt x="0" y="1143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4" name="Freeform: Shape 203">
                  <a:extLst>
                    <a:ext uri="{FF2B5EF4-FFF2-40B4-BE49-F238E27FC236}">
                      <a16:creationId xmlns:a16="http://schemas.microsoft.com/office/drawing/2014/main" id="{D06CBBA1-4A4F-486A-F137-1CB45E3D410B}"/>
                    </a:ext>
                  </a:extLst>
                </p:cNvPr>
                <p:cNvSpPr/>
                <p:nvPr/>
              </p:nvSpPr>
              <p:spPr>
                <a:xfrm>
                  <a:off x="4301490" y="6742430"/>
                  <a:ext cx="217804" cy="117475"/>
                </a:xfrm>
                <a:custGeom>
                  <a:avLst/>
                  <a:gdLst>
                    <a:gd name="connsiteX0" fmla="*/ 0 w 217804"/>
                    <a:gd name="connsiteY0" fmla="*/ 117475 h 117475"/>
                    <a:gd name="connsiteX1" fmla="*/ 217805 w 217804"/>
                    <a:gd name="connsiteY1" fmla="*/ 117475 h 117475"/>
                    <a:gd name="connsiteX2" fmla="*/ 108585 w 217804"/>
                    <a:gd name="connsiteY2" fmla="*/ 0 h 117475"/>
                    <a:gd name="connsiteX3" fmla="*/ 0 w 217804"/>
                    <a:gd name="connsiteY3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7804" h="117475">
                      <a:moveTo>
                        <a:pt x="0" y="117475"/>
                      </a:moveTo>
                      <a:lnTo>
                        <a:pt x="217805" y="117475"/>
                      </a:lnTo>
                      <a:lnTo>
                        <a:pt x="108585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5" name="Freeform: Shape 204">
                  <a:extLst>
                    <a:ext uri="{FF2B5EF4-FFF2-40B4-BE49-F238E27FC236}">
                      <a16:creationId xmlns:a16="http://schemas.microsoft.com/office/drawing/2014/main" id="{2C093BD5-D535-C55C-F288-63A1378FBD19}"/>
                    </a:ext>
                  </a:extLst>
                </p:cNvPr>
                <p:cNvSpPr/>
                <p:nvPr/>
              </p:nvSpPr>
              <p:spPr>
                <a:xfrm>
                  <a:off x="3938904" y="6618605"/>
                  <a:ext cx="161925" cy="225425"/>
                </a:xfrm>
                <a:custGeom>
                  <a:avLst/>
                  <a:gdLst>
                    <a:gd name="connsiteX0" fmla="*/ 71120 w 161925"/>
                    <a:gd name="connsiteY0" fmla="*/ 0 h 225425"/>
                    <a:gd name="connsiteX1" fmla="*/ 0 w 161925"/>
                    <a:gd name="connsiteY1" fmla="*/ 17780 h 225425"/>
                    <a:gd name="connsiteX2" fmla="*/ 0 w 161925"/>
                    <a:gd name="connsiteY2" fmla="*/ 17780 h 225425"/>
                    <a:gd name="connsiteX3" fmla="*/ 0 w 161925"/>
                    <a:gd name="connsiteY3" fmla="*/ 178435 h 225425"/>
                    <a:gd name="connsiteX4" fmla="*/ 43815 w 161925"/>
                    <a:gd name="connsiteY4" fmla="*/ 225425 h 225425"/>
                    <a:gd name="connsiteX5" fmla="*/ 161925 w 161925"/>
                    <a:gd name="connsiteY5" fmla="*/ 98425 h 225425"/>
                    <a:gd name="connsiteX6" fmla="*/ 71120 w 161925"/>
                    <a:gd name="connsiteY6" fmla="*/ 635 h 225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1925" h="225425">
                      <a:moveTo>
                        <a:pt x="71120" y="0"/>
                      </a:moveTo>
                      <a:cubicBezTo>
                        <a:pt x="49530" y="10160"/>
                        <a:pt x="26035" y="16510"/>
                        <a:pt x="0" y="17780"/>
                      </a:cubicBezTo>
                      <a:lnTo>
                        <a:pt x="0" y="17780"/>
                      </a:lnTo>
                      <a:lnTo>
                        <a:pt x="0" y="178435"/>
                      </a:lnTo>
                      <a:lnTo>
                        <a:pt x="43815" y="225425"/>
                      </a:lnTo>
                      <a:lnTo>
                        <a:pt x="161925" y="98425"/>
                      </a:lnTo>
                      <a:lnTo>
                        <a:pt x="71120" y="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" name="Freeform: Shape 205">
                  <a:extLst>
                    <a:ext uri="{FF2B5EF4-FFF2-40B4-BE49-F238E27FC236}">
                      <a16:creationId xmlns:a16="http://schemas.microsoft.com/office/drawing/2014/main" id="{49F32E7F-A3A4-EB04-69CE-DF84141CA115}"/>
                    </a:ext>
                  </a:extLst>
                </p:cNvPr>
                <p:cNvSpPr/>
                <p:nvPr/>
              </p:nvSpPr>
              <p:spPr>
                <a:xfrm>
                  <a:off x="5086984" y="6588759"/>
                  <a:ext cx="153670" cy="216534"/>
                </a:xfrm>
                <a:custGeom>
                  <a:avLst/>
                  <a:gdLst>
                    <a:gd name="connsiteX0" fmla="*/ 35560 w 153670"/>
                    <a:gd name="connsiteY0" fmla="*/ 0 h 216534"/>
                    <a:gd name="connsiteX1" fmla="*/ 0 w 153670"/>
                    <a:gd name="connsiteY1" fmla="*/ 38100 h 216534"/>
                    <a:gd name="connsiteX2" fmla="*/ 5715 w 153670"/>
                    <a:gd name="connsiteY2" fmla="*/ 44450 h 216534"/>
                    <a:gd name="connsiteX3" fmla="*/ 70485 w 153670"/>
                    <a:gd name="connsiteY3" fmla="*/ 216535 h 216534"/>
                    <a:gd name="connsiteX4" fmla="*/ 153670 w 153670"/>
                    <a:gd name="connsiteY4" fmla="*/ 127000 h 216534"/>
                    <a:gd name="connsiteX5" fmla="*/ 35560 w 153670"/>
                    <a:gd name="connsiteY5" fmla="*/ 0 h 2165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3670" h="216534">
                      <a:moveTo>
                        <a:pt x="35560" y="0"/>
                      </a:moveTo>
                      <a:lnTo>
                        <a:pt x="0" y="38100"/>
                      </a:lnTo>
                      <a:cubicBezTo>
                        <a:pt x="2540" y="39370"/>
                        <a:pt x="4445" y="41275"/>
                        <a:pt x="5715" y="44450"/>
                      </a:cubicBezTo>
                      <a:lnTo>
                        <a:pt x="70485" y="216535"/>
                      </a:lnTo>
                      <a:lnTo>
                        <a:pt x="153670" y="127000"/>
                      </a:lnTo>
                      <a:lnTo>
                        <a:pt x="3556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7" name="Freeform: Shape 206">
                  <a:extLst>
                    <a:ext uri="{FF2B5EF4-FFF2-40B4-BE49-F238E27FC236}">
                      <a16:creationId xmlns:a16="http://schemas.microsoft.com/office/drawing/2014/main" id="{5B5F9B5E-47A6-0535-E84A-008A78473B08}"/>
                    </a:ext>
                  </a:extLst>
                </p:cNvPr>
                <p:cNvSpPr/>
                <p:nvPr/>
              </p:nvSpPr>
              <p:spPr>
                <a:xfrm>
                  <a:off x="3731895" y="6742430"/>
                  <a:ext cx="171450" cy="117475"/>
                </a:xfrm>
                <a:custGeom>
                  <a:avLst/>
                  <a:gdLst>
                    <a:gd name="connsiteX0" fmla="*/ 0 w 171450"/>
                    <a:gd name="connsiteY0" fmla="*/ 117475 h 117475"/>
                    <a:gd name="connsiteX1" fmla="*/ 171450 w 171450"/>
                    <a:gd name="connsiteY1" fmla="*/ 117475 h 117475"/>
                    <a:gd name="connsiteX2" fmla="*/ 171450 w 171450"/>
                    <a:gd name="connsiteY2" fmla="*/ 67945 h 117475"/>
                    <a:gd name="connsiteX3" fmla="*/ 108585 w 171450"/>
                    <a:gd name="connsiteY3" fmla="*/ 0 h 117475"/>
                    <a:gd name="connsiteX4" fmla="*/ 0 w 171450"/>
                    <a:gd name="connsiteY4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450" h="117475">
                      <a:moveTo>
                        <a:pt x="0" y="117475"/>
                      </a:moveTo>
                      <a:lnTo>
                        <a:pt x="171450" y="117475"/>
                      </a:lnTo>
                      <a:lnTo>
                        <a:pt x="171450" y="67945"/>
                      </a:lnTo>
                      <a:lnTo>
                        <a:pt x="108585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8" name="Freeform: Shape 207">
                  <a:extLst>
                    <a:ext uri="{FF2B5EF4-FFF2-40B4-BE49-F238E27FC236}">
                      <a16:creationId xmlns:a16="http://schemas.microsoft.com/office/drawing/2014/main" id="{18C630D4-24A1-6E24-CAD0-45F91FF62510}"/>
                    </a:ext>
                  </a:extLst>
                </p:cNvPr>
                <p:cNvSpPr/>
                <p:nvPr/>
              </p:nvSpPr>
              <p:spPr>
                <a:xfrm>
                  <a:off x="3607434" y="6618605"/>
                  <a:ext cx="208915" cy="224789"/>
                </a:xfrm>
                <a:custGeom>
                  <a:avLst/>
                  <a:gdLst>
                    <a:gd name="connsiteX0" fmla="*/ 118110 w 208915"/>
                    <a:gd name="connsiteY0" fmla="*/ 0 h 224789"/>
                    <a:gd name="connsiteX1" fmla="*/ 0 w 208915"/>
                    <a:gd name="connsiteY1" fmla="*/ 127635 h 224789"/>
                    <a:gd name="connsiteX2" fmla="*/ 90170 w 208915"/>
                    <a:gd name="connsiteY2" fmla="*/ 224789 h 224789"/>
                    <a:gd name="connsiteX3" fmla="*/ 208915 w 208915"/>
                    <a:gd name="connsiteY3" fmla="*/ 97789 h 224789"/>
                    <a:gd name="connsiteX4" fmla="*/ 118110 w 208915"/>
                    <a:gd name="connsiteY4" fmla="*/ 0 h 2247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915" h="224789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90170" y="224789"/>
                      </a:lnTo>
                      <a:lnTo>
                        <a:pt x="208915" y="97789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9" name="Freeform: Shape 208">
                  <a:extLst>
                    <a:ext uri="{FF2B5EF4-FFF2-40B4-BE49-F238E27FC236}">
                      <a16:creationId xmlns:a16="http://schemas.microsoft.com/office/drawing/2014/main" id="{8387F1EA-57E2-54B6-5627-EC21032D26C8}"/>
                    </a:ext>
                  </a:extLst>
                </p:cNvPr>
                <p:cNvSpPr/>
                <p:nvPr/>
              </p:nvSpPr>
              <p:spPr>
                <a:xfrm>
                  <a:off x="4434840" y="6588759"/>
                  <a:ext cx="203200" cy="254634"/>
                </a:xfrm>
                <a:custGeom>
                  <a:avLst/>
                  <a:gdLst>
                    <a:gd name="connsiteX0" fmla="*/ 0 w 203200"/>
                    <a:gd name="connsiteY0" fmla="*/ 127635 h 254634"/>
                    <a:gd name="connsiteX1" fmla="*/ 118110 w 203200"/>
                    <a:gd name="connsiteY1" fmla="*/ 254635 h 254634"/>
                    <a:gd name="connsiteX2" fmla="*/ 155575 w 203200"/>
                    <a:gd name="connsiteY2" fmla="*/ 214630 h 254634"/>
                    <a:gd name="connsiteX3" fmla="*/ 203200 w 203200"/>
                    <a:gd name="connsiteY3" fmla="*/ 92075 h 254634"/>
                    <a:gd name="connsiteX4" fmla="*/ 118110 w 203200"/>
                    <a:gd name="connsiteY4" fmla="*/ 0 h 254634"/>
                    <a:gd name="connsiteX5" fmla="*/ 0 w 203200"/>
                    <a:gd name="connsiteY5" fmla="*/ 127635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3200" h="254634">
                      <a:moveTo>
                        <a:pt x="0" y="127635"/>
                      </a:moveTo>
                      <a:lnTo>
                        <a:pt x="118110" y="254635"/>
                      </a:lnTo>
                      <a:lnTo>
                        <a:pt x="155575" y="214630"/>
                      </a:lnTo>
                      <a:lnTo>
                        <a:pt x="203200" y="92075"/>
                      </a:lnTo>
                      <a:lnTo>
                        <a:pt x="118110" y="0"/>
                      </a:lnTo>
                      <a:lnTo>
                        <a:pt x="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0" name="Freeform: Shape 209">
                  <a:extLst>
                    <a:ext uri="{FF2B5EF4-FFF2-40B4-BE49-F238E27FC236}">
                      <a16:creationId xmlns:a16="http://schemas.microsoft.com/office/drawing/2014/main" id="{EA7C97C4-66D6-D85E-F58A-F163B0C04EBC}"/>
                    </a:ext>
                  </a:extLst>
                </p:cNvPr>
                <p:cNvSpPr/>
                <p:nvPr/>
              </p:nvSpPr>
              <p:spPr>
                <a:xfrm>
                  <a:off x="3502025" y="6772275"/>
                  <a:ext cx="161925" cy="87630"/>
                </a:xfrm>
                <a:custGeom>
                  <a:avLst/>
                  <a:gdLst>
                    <a:gd name="connsiteX0" fmla="*/ 0 w 161925"/>
                    <a:gd name="connsiteY0" fmla="*/ 87630 h 87630"/>
                    <a:gd name="connsiteX1" fmla="*/ 161925 w 161925"/>
                    <a:gd name="connsiteY1" fmla="*/ 87630 h 87630"/>
                    <a:gd name="connsiteX2" fmla="*/ 81280 w 161925"/>
                    <a:gd name="connsiteY2" fmla="*/ 0 h 87630"/>
                    <a:gd name="connsiteX3" fmla="*/ 0 w 161925"/>
                    <a:gd name="connsiteY3" fmla="*/ 87630 h 8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1925" h="87630">
                      <a:moveTo>
                        <a:pt x="0" y="87630"/>
                      </a:moveTo>
                      <a:lnTo>
                        <a:pt x="161925" y="87630"/>
                      </a:lnTo>
                      <a:lnTo>
                        <a:pt x="81280" y="0"/>
                      </a:lnTo>
                      <a:lnTo>
                        <a:pt x="0" y="8763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1" name="Freeform: Shape 210">
                  <a:extLst>
                    <a:ext uri="{FF2B5EF4-FFF2-40B4-BE49-F238E27FC236}">
                      <a16:creationId xmlns:a16="http://schemas.microsoft.com/office/drawing/2014/main" id="{24172608-C370-3418-B7B8-11B3B66E392F}"/>
                    </a:ext>
                  </a:extLst>
                </p:cNvPr>
                <p:cNvSpPr/>
                <p:nvPr/>
              </p:nvSpPr>
              <p:spPr>
                <a:xfrm>
                  <a:off x="5147309" y="6128384"/>
                  <a:ext cx="236220" cy="254635"/>
                </a:xfrm>
                <a:custGeom>
                  <a:avLst/>
                  <a:gdLst>
                    <a:gd name="connsiteX0" fmla="*/ 236220 w 236220"/>
                    <a:gd name="connsiteY0" fmla="*/ 127635 h 254635"/>
                    <a:gd name="connsiteX1" fmla="*/ 118110 w 236220"/>
                    <a:gd name="connsiteY1" fmla="*/ 0 h 254635"/>
                    <a:gd name="connsiteX2" fmla="*/ 0 w 236220"/>
                    <a:gd name="connsiteY2" fmla="*/ 127635 h 254635"/>
                    <a:gd name="connsiteX3" fmla="*/ 118110 w 236220"/>
                    <a:gd name="connsiteY3" fmla="*/ 254635 h 254635"/>
                    <a:gd name="connsiteX4" fmla="*/ 23622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2" name="Freeform: Shape 211">
                  <a:extLst>
                    <a:ext uri="{FF2B5EF4-FFF2-40B4-BE49-F238E27FC236}">
                      <a16:creationId xmlns:a16="http://schemas.microsoft.com/office/drawing/2014/main" id="{F3322EEE-A1FA-1DCA-21D7-FEA13EE92CDE}"/>
                    </a:ext>
                  </a:extLst>
                </p:cNvPr>
                <p:cNvSpPr/>
                <p:nvPr/>
              </p:nvSpPr>
              <p:spPr>
                <a:xfrm>
                  <a:off x="5289550" y="6282054"/>
                  <a:ext cx="236220" cy="254635"/>
                </a:xfrm>
                <a:custGeom>
                  <a:avLst/>
                  <a:gdLst>
                    <a:gd name="connsiteX0" fmla="*/ 236220 w 236220"/>
                    <a:gd name="connsiteY0" fmla="*/ 127635 h 254635"/>
                    <a:gd name="connsiteX1" fmla="*/ 118110 w 236220"/>
                    <a:gd name="connsiteY1" fmla="*/ 0 h 254635"/>
                    <a:gd name="connsiteX2" fmla="*/ 0 w 236220"/>
                    <a:gd name="connsiteY2" fmla="*/ 127635 h 254635"/>
                    <a:gd name="connsiteX3" fmla="*/ 118110 w 236220"/>
                    <a:gd name="connsiteY3" fmla="*/ 254635 h 254635"/>
                    <a:gd name="connsiteX4" fmla="*/ 236220 w 236220"/>
                    <a:gd name="connsiteY4" fmla="*/ 127635 h 254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5">
                      <a:moveTo>
                        <a:pt x="236220" y="127635"/>
                      </a:moveTo>
                      <a:lnTo>
                        <a:pt x="118110" y="0"/>
                      </a:ln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3" name="Freeform: Shape 212">
                  <a:extLst>
                    <a:ext uri="{FF2B5EF4-FFF2-40B4-BE49-F238E27FC236}">
                      <a16:creationId xmlns:a16="http://schemas.microsoft.com/office/drawing/2014/main" id="{A7F142F1-0042-7610-181B-0ACD8378E77E}"/>
                    </a:ext>
                  </a:extLst>
                </p:cNvPr>
                <p:cNvSpPr/>
                <p:nvPr/>
              </p:nvSpPr>
              <p:spPr>
                <a:xfrm>
                  <a:off x="5147309" y="6435725"/>
                  <a:ext cx="236220" cy="254634"/>
                </a:xfrm>
                <a:custGeom>
                  <a:avLst/>
                  <a:gdLst>
                    <a:gd name="connsiteX0" fmla="*/ 236220 w 236220"/>
                    <a:gd name="connsiteY0" fmla="*/ 127000 h 254634"/>
                    <a:gd name="connsiteX1" fmla="*/ 118110 w 236220"/>
                    <a:gd name="connsiteY1" fmla="*/ 0 h 254634"/>
                    <a:gd name="connsiteX2" fmla="*/ 0 w 236220"/>
                    <a:gd name="connsiteY2" fmla="*/ 127000 h 254634"/>
                    <a:gd name="connsiteX3" fmla="*/ 118110 w 236220"/>
                    <a:gd name="connsiteY3" fmla="*/ 254635 h 254634"/>
                    <a:gd name="connsiteX4" fmla="*/ 236220 w 236220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236220" y="12700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118110" y="254635"/>
                      </a:lnTo>
                      <a:lnTo>
                        <a:pt x="23622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4" name="Freeform: Shape 213">
                  <a:extLst>
                    <a:ext uri="{FF2B5EF4-FFF2-40B4-BE49-F238E27FC236}">
                      <a16:creationId xmlns:a16="http://schemas.microsoft.com/office/drawing/2014/main" id="{CA3C5FBC-3941-05E7-48B1-F78AD9852EA1}"/>
                    </a:ext>
                  </a:extLst>
                </p:cNvPr>
                <p:cNvSpPr/>
                <p:nvPr/>
              </p:nvSpPr>
              <p:spPr>
                <a:xfrm>
                  <a:off x="5716904" y="6424295"/>
                  <a:ext cx="247015" cy="266064"/>
                </a:xfrm>
                <a:custGeom>
                  <a:avLst/>
                  <a:gdLst>
                    <a:gd name="connsiteX0" fmla="*/ 118110 w 247015"/>
                    <a:gd name="connsiteY0" fmla="*/ 266065 h 266064"/>
                    <a:gd name="connsiteX1" fmla="*/ 247015 w 247015"/>
                    <a:gd name="connsiteY1" fmla="*/ 127000 h 266064"/>
                    <a:gd name="connsiteX2" fmla="*/ 128905 w 247015"/>
                    <a:gd name="connsiteY2" fmla="*/ 0 h 266064"/>
                    <a:gd name="connsiteX3" fmla="*/ 0 w 247015"/>
                    <a:gd name="connsiteY3" fmla="*/ 138430 h 266064"/>
                    <a:gd name="connsiteX4" fmla="*/ 118110 w 247015"/>
                    <a:gd name="connsiteY4" fmla="*/ 266065 h 2660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064">
                      <a:moveTo>
                        <a:pt x="118110" y="266065"/>
                      </a:moveTo>
                      <a:lnTo>
                        <a:pt x="247015" y="127000"/>
                      </a:lnTo>
                      <a:lnTo>
                        <a:pt x="128905" y="0"/>
                      </a:lnTo>
                      <a:lnTo>
                        <a:pt x="0" y="138430"/>
                      </a:lnTo>
                      <a:lnTo>
                        <a:pt x="118110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AC01080B-5432-60F3-C43C-8090F4D72BA5}"/>
                    </a:ext>
                  </a:extLst>
                </p:cNvPr>
                <p:cNvSpPr/>
                <p:nvPr/>
              </p:nvSpPr>
              <p:spPr>
                <a:xfrm>
                  <a:off x="5432425" y="6435725"/>
                  <a:ext cx="236220" cy="254634"/>
                </a:xfrm>
                <a:custGeom>
                  <a:avLst/>
                  <a:gdLst>
                    <a:gd name="connsiteX0" fmla="*/ 236220 w 236220"/>
                    <a:gd name="connsiteY0" fmla="*/ 127000 h 254634"/>
                    <a:gd name="connsiteX1" fmla="*/ 118110 w 236220"/>
                    <a:gd name="connsiteY1" fmla="*/ 0 h 254634"/>
                    <a:gd name="connsiteX2" fmla="*/ 0 w 236220"/>
                    <a:gd name="connsiteY2" fmla="*/ 127000 h 254634"/>
                    <a:gd name="connsiteX3" fmla="*/ 118110 w 236220"/>
                    <a:gd name="connsiteY3" fmla="*/ 254635 h 254634"/>
                    <a:gd name="connsiteX4" fmla="*/ 236220 w 236220"/>
                    <a:gd name="connsiteY4" fmla="*/ 12700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236220" y="12700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118110" y="254635"/>
                      </a:lnTo>
                      <a:lnTo>
                        <a:pt x="236220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6" name="Freeform: Shape 215">
                  <a:extLst>
                    <a:ext uri="{FF2B5EF4-FFF2-40B4-BE49-F238E27FC236}">
                      <a16:creationId xmlns:a16="http://schemas.microsoft.com/office/drawing/2014/main" id="{D0758B00-AFB7-0BF3-54E3-227880F163B1}"/>
                    </a:ext>
                  </a:extLst>
                </p:cNvPr>
                <p:cNvSpPr/>
                <p:nvPr/>
              </p:nvSpPr>
              <p:spPr>
                <a:xfrm>
                  <a:off x="5289550" y="5963284"/>
                  <a:ext cx="247015" cy="266700"/>
                </a:xfrm>
                <a:custGeom>
                  <a:avLst/>
                  <a:gdLst>
                    <a:gd name="connsiteX0" fmla="*/ 118110 w 247015"/>
                    <a:gd name="connsiteY0" fmla="*/ 266700 h 266700"/>
                    <a:gd name="connsiteX1" fmla="*/ 247015 w 247015"/>
                    <a:gd name="connsiteY1" fmla="*/ 127635 h 266700"/>
                    <a:gd name="connsiteX2" fmla="*/ 128905 w 247015"/>
                    <a:gd name="connsiteY2" fmla="*/ 0 h 266700"/>
                    <a:gd name="connsiteX3" fmla="*/ 0 w 247015"/>
                    <a:gd name="connsiteY3" fmla="*/ 139065 h 266700"/>
                    <a:gd name="connsiteX4" fmla="*/ 118110 w 247015"/>
                    <a:gd name="connsiteY4" fmla="*/ 266700 h 266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700">
                      <a:moveTo>
                        <a:pt x="118110" y="266700"/>
                      </a:moveTo>
                      <a:lnTo>
                        <a:pt x="247015" y="127635"/>
                      </a:ln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118110" y="2667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7" name="Freeform: Shape 216">
                  <a:extLst>
                    <a:ext uri="{FF2B5EF4-FFF2-40B4-BE49-F238E27FC236}">
                      <a16:creationId xmlns:a16="http://schemas.microsoft.com/office/drawing/2014/main" id="{BB673B83-4B1E-E905-52C2-A6F00E7FD29C}"/>
                    </a:ext>
                  </a:extLst>
                </p:cNvPr>
                <p:cNvSpPr/>
                <p:nvPr/>
              </p:nvSpPr>
              <p:spPr>
                <a:xfrm>
                  <a:off x="5432425" y="6116954"/>
                  <a:ext cx="247015" cy="266065"/>
                </a:xfrm>
                <a:custGeom>
                  <a:avLst/>
                  <a:gdLst>
                    <a:gd name="connsiteX0" fmla="*/ 118110 w 247015"/>
                    <a:gd name="connsiteY0" fmla="*/ 266065 h 266065"/>
                    <a:gd name="connsiteX1" fmla="*/ 247015 w 247015"/>
                    <a:gd name="connsiteY1" fmla="*/ 127635 h 266065"/>
                    <a:gd name="connsiteX2" fmla="*/ 128905 w 247015"/>
                    <a:gd name="connsiteY2" fmla="*/ 0 h 266065"/>
                    <a:gd name="connsiteX3" fmla="*/ 0 w 247015"/>
                    <a:gd name="connsiteY3" fmla="*/ 139065 h 266065"/>
                    <a:gd name="connsiteX4" fmla="*/ 118110 w 247015"/>
                    <a:gd name="connsiteY4" fmla="*/ 266065 h 266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065">
                      <a:moveTo>
                        <a:pt x="118110" y="266065"/>
                      </a:moveTo>
                      <a:lnTo>
                        <a:pt x="247015" y="127635"/>
                      </a:ln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118110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" name="Freeform: Shape 217">
                  <a:extLst>
                    <a:ext uri="{FF2B5EF4-FFF2-40B4-BE49-F238E27FC236}">
                      <a16:creationId xmlns:a16="http://schemas.microsoft.com/office/drawing/2014/main" id="{DD13C955-4A1E-01AC-6295-CBD5FE25295C}"/>
                    </a:ext>
                  </a:extLst>
                </p:cNvPr>
                <p:cNvSpPr/>
                <p:nvPr/>
              </p:nvSpPr>
              <p:spPr>
                <a:xfrm>
                  <a:off x="5147309" y="5810250"/>
                  <a:ext cx="247015" cy="266065"/>
                </a:xfrm>
                <a:custGeom>
                  <a:avLst/>
                  <a:gdLst>
                    <a:gd name="connsiteX0" fmla="*/ 118110 w 247015"/>
                    <a:gd name="connsiteY0" fmla="*/ 266065 h 266065"/>
                    <a:gd name="connsiteX1" fmla="*/ 247015 w 247015"/>
                    <a:gd name="connsiteY1" fmla="*/ 127000 h 266065"/>
                    <a:gd name="connsiteX2" fmla="*/ 128905 w 247015"/>
                    <a:gd name="connsiteY2" fmla="*/ 0 h 266065"/>
                    <a:gd name="connsiteX3" fmla="*/ 0 w 247015"/>
                    <a:gd name="connsiteY3" fmla="*/ 138430 h 266065"/>
                    <a:gd name="connsiteX4" fmla="*/ 118110 w 247015"/>
                    <a:gd name="connsiteY4" fmla="*/ 266065 h 266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065">
                      <a:moveTo>
                        <a:pt x="118110" y="266065"/>
                      </a:moveTo>
                      <a:lnTo>
                        <a:pt x="247015" y="127000"/>
                      </a:lnTo>
                      <a:lnTo>
                        <a:pt x="128905" y="0"/>
                      </a:lnTo>
                      <a:lnTo>
                        <a:pt x="0" y="138430"/>
                      </a:lnTo>
                      <a:lnTo>
                        <a:pt x="118110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9" name="Freeform: Shape 218">
                  <a:extLst>
                    <a:ext uri="{FF2B5EF4-FFF2-40B4-BE49-F238E27FC236}">
                      <a16:creationId xmlns:a16="http://schemas.microsoft.com/office/drawing/2014/main" id="{F50AB827-8574-BCEC-7F75-C034F6ECDC5F}"/>
                    </a:ext>
                  </a:extLst>
                </p:cNvPr>
                <p:cNvSpPr/>
                <p:nvPr/>
              </p:nvSpPr>
              <p:spPr>
                <a:xfrm>
                  <a:off x="5574665" y="6270625"/>
                  <a:ext cx="247014" cy="266065"/>
                </a:xfrm>
                <a:custGeom>
                  <a:avLst/>
                  <a:gdLst>
                    <a:gd name="connsiteX0" fmla="*/ 118110 w 247014"/>
                    <a:gd name="connsiteY0" fmla="*/ 266065 h 266065"/>
                    <a:gd name="connsiteX1" fmla="*/ 247015 w 247014"/>
                    <a:gd name="connsiteY1" fmla="*/ 127000 h 266065"/>
                    <a:gd name="connsiteX2" fmla="*/ 128905 w 247014"/>
                    <a:gd name="connsiteY2" fmla="*/ 0 h 266065"/>
                    <a:gd name="connsiteX3" fmla="*/ 0 w 247014"/>
                    <a:gd name="connsiteY3" fmla="*/ 139065 h 266065"/>
                    <a:gd name="connsiteX4" fmla="*/ 118110 w 247014"/>
                    <a:gd name="connsiteY4" fmla="*/ 266065 h 2660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4" h="266065">
                      <a:moveTo>
                        <a:pt x="118110" y="266065"/>
                      </a:moveTo>
                      <a:lnTo>
                        <a:pt x="247015" y="127000"/>
                      </a:lnTo>
                      <a:lnTo>
                        <a:pt x="128905" y="0"/>
                      </a:lnTo>
                      <a:lnTo>
                        <a:pt x="0" y="139065"/>
                      </a:lnTo>
                      <a:lnTo>
                        <a:pt x="118110" y="26606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0" name="Freeform: Shape 219">
                  <a:extLst>
                    <a:ext uri="{FF2B5EF4-FFF2-40B4-BE49-F238E27FC236}">
                      <a16:creationId xmlns:a16="http://schemas.microsoft.com/office/drawing/2014/main" id="{AE84B763-5C1D-7698-AA2F-CC7BAC37584A}"/>
                    </a:ext>
                  </a:extLst>
                </p:cNvPr>
                <p:cNvSpPr/>
                <p:nvPr/>
              </p:nvSpPr>
              <p:spPr>
                <a:xfrm>
                  <a:off x="6011545" y="6731000"/>
                  <a:ext cx="238759" cy="128905"/>
                </a:xfrm>
                <a:custGeom>
                  <a:avLst/>
                  <a:gdLst>
                    <a:gd name="connsiteX0" fmla="*/ 119380 w 238759"/>
                    <a:gd name="connsiteY0" fmla="*/ 0 h 128905"/>
                    <a:gd name="connsiteX1" fmla="*/ 0 w 238759"/>
                    <a:gd name="connsiteY1" fmla="*/ 128905 h 128905"/>
                    <a:gd name="connsiteX2" fmla="*/ 238760 w 238759"/>
                    <a:gd name="connsiteY2" fmla="*/ 128905 h 128905"/>
                    <a:gd name="connsiteX3" fmla="*/ 119380 w 238759"/>
                    <a:gd name="connsiteY3" fmla="*/ 0 h 1289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8759" h="128905">
                      <a:moveTo>
                        <a:pt x="119380" y="0"/>
                      </a:moveTo>
                      <a:lnTo>
                        <a:pt x="0" y="128905"/>
                      </a:lnTo>
                      <a:lnTo>
                        <a:pt x="238760" y="128905"/>
                      </a:lnTo>
                      <a:lnTo>
                        <a:pt x="11938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1" name="Freeform: Shape 220">
                  <a:extLst>
                    <a:ext uri="{FF2B5EF4-FFF2-40B4-BE49-F238E27FC236}">
                      <a16:creationId xmlns:a16="http://schemas.microsoft.com/office/drawing/2014/main" id="{F9BD5C32-DA15-DC68-C9D3-7F5A1DDAC073}"/>
                    </a:ext>
                  </a:extLst>
                </p:cNvPr>
                <p:cNvSpPr/>
                <p:nvPr/>
              </p:nvSpPr>
              <p:spPr>
                <a:xfrm>
                  <a:off x="5859779" y="6577330"/>
                  <a:ext cx="247015" cy="266064"/>
                </a:xfrm>
                <a:custGeom>
                  <a:avLst/>
                  <a:gdLst>
                    <a:gd name="connsiteX0" fmla="*/ 128905 w 247015"/>
                    <a:gd name="connsiteY0" fmla="*/ 0 h 266064"/>
                    <a:gd name="connsiteX1" fmla="*/ 0 w 247015"/>
                    <a:gd name="connsiteY1" fmla="*/ 139064 h 266064"/>
                    <a:gd name="connsiteX2" fmla="*/ 118110 w 247015"/>
                    <a:gd name="connsiteY2" fmla="*/ 266064 h 266064"/>
                    <a:gd name="connsiteX3" fmla="*/ 247015 w 247015"/>
                    <a:gd name="connsiteY3" fmla="*/ 127635 h 266064"/>
                    <a:gd name="connsiteX4" fmla="*/ 128905 w 247015"/>
                    <a:gd name="connsiteY4" fmla="*/ 0 h 2660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015" h="266064">
                      <a:moveTo>
                        <a:pt x="128905" y="0"/>
                      </a:moveTo>
                      <a:lnTo>
                        <a:pt x="0" y="139064"/>
                      </a:lnTo>
                      <a:lnTo>
                        <a:pt x="118110" y="266064"/>
                      </a:lnTo>
                      <a:lnTo>
                        <a:pt x="247015" y="127635"/>
                      </a:lnTo>
                      <a:lnTo>
                        <a:pt x="128905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2" name="Freeform: Shape 221">
                  <a:extLst>
                    <a:ext uri="{FF2B5EF4-FFF2-40B4-BE49-F238E27FC236}">
                      <a16:creationId xmlns:a16="http://schemas.microsoft.com/office/drawing/2014/main" id="{220BEB78-FAF9-41E3-B00F-878AC1CC3FCF}"/>
                    </a:ext>
                  </a:extLst>
                </p:cNvPr>
                <p:cNvSpPr/>
                <p:nvPr/>
              </p:nvSpPr>
              <p:spPr>
                <a:xfrm>
                  <a:off x="5171440" y="6742430"/>
                  <a:ext cx="201929" cy="116839"/>
                </a:xfrm>
                <a:custGeom>
                  <a:avLst/>
                  <a:gdLst>
                    <a:gd name="connsiteX0" fmla="*/ 635 w 201929"/>
                    <a:gd name="connsiteY0" fmla="*/ 100330 h 116839"/>
                    <a:gd name="connsiteX1" fmla="*/ 4445 w 201929"/>
                    <a:gd name="connsiteY1" fmla="*/ 110489 h 116839"/>
                    <a:gd name="connsiteX2" fmla="*/ 4445 w 201929"/>
                    <a:gd name="connsiteY2" fmla="*/ 116839 h 116839"/>
                    <a:gd name="connsiteX3" fmla="*/ 201930 w 201929"/>
                    <a:gd name="connsiteY3" fmla="*/ 116839 h 116839"/>
                    <a:gd name="connsiteX4" fmla="*/ 93345 w 201929"/>
                    <a:gd name="connsiteY4" fmla="*/ 0 h 116839"/>
                    <a:gd name="connsiteX5" fmla="*/ 0 w 201929"/>
                    <a:gd name="connsiteY5" fmla="*/ 100330 h 1168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1929" h="116839">
                      <a:moveTo>
                        <a:pt x="635" y="100330"/>
                      </a:moveTo>
                      <a:lnTo>
                        <a:pt x="4445" y="110489"/>
                      </a:lnTo>
                      <a:cubicBezTo>
                        <a:pt x="5080" y="112395"/>
                        <a:pt x="5080" y="114935"/>
                        <a:pt x="4445" y="116839"/>
                      </a:cubicBezTo>
                      <a:lnTo>
                        <a:pt x="201930" y="116839"/>
                      </a:lnTo>
                      <a:lnTo>
                        <a:pt x="93345" y="0"/>
                      </a:lnTo>
                      <a:lnTo>
                        <a:pt x="0" y="10033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3" name="Freeform: Shape 222">
                  <a:extLst>
                    <a:ext uri="{FF2B5EF4-FFF2-40B4-BE49-F238E27FC236}">
                      <a16:creationId xmlns:a16="http://schemas.microsoft.com/office/drawing/2014/main" id="{97769251-A794-7AD7-335E-44E5526F7F17}"/>
                    </a:ext>
                  </a:extLst>
                </p:cNvPr>
                <p:cNvSpPr/>
                <p:nvPr/>
              </p:nvSpPr>
              <p:spPr>
                <a:xfrm>
                  <a:off x="5574665" y="6588759"/>
                  <a:ext cx="236219" cy="254634"/>
                </a:xfrm>
                <a:custGeom>
                  <a:avLst/>
                  <a:gdLst>
                    <a:gd name="connsiteX0" fmla="*/ 118110 w 236219"/>
                    <a:gd name="connsiteY0" fmla="*/ 0 h 254634"/>
                    <a:gd name="connsiteX1" fmla="*/ 0 w 236219"/>
                    <a:gd name="connsiteY1" fmla="*/ 127635 h 254634"/>
                    <a:gd name="connsiteX2" fmla="*/ 118110 w 236219"/>
                    <a:gd name="connsiteY2" fmla="*/ 254635 h 254634"/>
                    <a:gd name="connsiteX3" fmla="*/ 236220 w 236219"/>
                    <a:gd name="connsiteY3" fmla="*/ 127635 h 254634"/>
                    <a:gd name="connsiteX4" fmla="*/ 118110 w 236219"/>
                    <a:gd name="connsiteY4" fmla="*/ 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19" h="254634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4" name="Freeform: Shape 223">
                  <a:extLst>
                    <a:ext uri="{FF2B5EF4-FFF2-40B4-BE49-F238E27FC236}">
                      <a16:creationId xmlns:a16="http://schemas.microsoft.com/office/drawing/2014/main" id="{BC2B9F8B-7839-8276-D86F-B94623629507}"/>
                    </a:ext>
                  </a:extLst>
                </p:cNvPr>
                <p:cNvSpPr/>
                <p:nvPr/>
              </p:nvSpPr>
              <p:spPr>
                <a:xfrm>
                  <a:off x="5726429" y="6742430"/>
                  <a:ext cx="217804" cy="117475"/>
                </a:xfrm>
                <a:custGeom>
                  <a:avLst/>
                  <a:gdLst>
                    <a:gd name="connsiteX0" fmla="*/ 0 w 217804"/>
                    <a:gd name="connsiteY0" fmla="*/ 117475 h 117475"/>
                    <a:gd name="connsiteX1" fmla="*/ 217805 w 217804"/>
                    <a:gd name="connsiteY1" fmla="*/ 117475 h 117475"/>
                    <a:gd name="connsiteX2" fmla="*/ 108585 w 217804"/>
                    <a:gd name="connsiteY2" fmla="*/ 0 h 117475"/>
                    <a:gd name="connsiteX3" fmla="*/ 0 w 217804"/>
                    <a:gd name="connsiteY3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7804" h="117475">
                      <a:moveTo>
                        <a:pt x="0" y="117475"/>
                      </a:moveTo>
                      <a:lnTo>
                        <a:pt x="217805" y="117475"/>
                      </a:lnTo>
                      <a:lnTo>
                        <a:pt x="108585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5" name="Freeform: Shape 224">
                  <a:extLst>
                    <a:ext uri="{FF2B5EF4-FFF2-40B4-BE49-F238E27FC236}">
                      <a16:creationId xmlns:a16="http://schemas.microsoft.com/office/drawing/2014/main" id="{0F355B32-4AF7-4184-F792-F6AE01B6AB34}"/>
                    </a:ext>
                  </a:extLst>
                </p:cNvPr>
                <p:cNvSpPr/>
                <p:nvPr/>
              </p:nvSpPr>
              <p:spPr>
                <a:xfrm>
                  <a:off x="5289550" y="6588759"/>
                  <a:ext cx="236220" cy="254634"/>
                </a:xfrm>
                <a:custGeom>
                  <a:avLst/>
                  <a:gdLst>
                    <a:gd name="connsiteX0" fmla="*/ 118110 w 236220"/>
                    <a:gd name="connsiteY0" fmla="*/ 0 h 254634"/>
                    <a:gd name="connsiteX1" fmla="*/ 0 w 236220"/>
                    <a:gd name="connsiteY1" fmla="*/ 127635 h 254634"/>
                    <a:gd name="connsiteX2" fmla="*/ 118110 w 236220"/>
                    <a:gd name="connsiteY2" fmla="*/ 254635 h 254634"/>
                    <a:gd name="connsiteX3" fmla="*/ 236220 w 236220"/>
                    <a:gd name="connsiteY3" fmla="*/ 127635 h 254634"/>
                    <a:gd name="connsiteX4" fmla="*/ 118110 w 236220"/>
                    <a:gd name="connsiteY4" fmla="*/ 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6" name="Freeform: Shape 225">
                  <a:extLst>
                    <a:ext uri="{FF2B5EF4-FFF2-40B4-BE49-F238E27FC236}">
                      <a16:creationId xmlns:a16="http://schemas.microsoft.com/office/drawing/2014/main" id="{0B0EFD69-CE55-121C-AE0D-D2FC91C32927}"/>
                    </a:ext>
                  </a:extLst>
                </p:cNvPr>
                <p:cNvSpPr/>
                <p:nvPr/>
              </p:nvSpPr>
              <p:spPr>
                <a:xfrm>
                  <a:off x="5441315" y="6742430"/>
                  <a:ext cx="217804" cy="117475"/>
                </a:xfrm>
                <a:custGeom>
                  <a:avLst/>
                  <a:gdLst>
                    <a:gd name="connsiteX0" fmla="*/ 0 w 217804"/>
                    <a:gd name="connsiteY0" fmla="*/ 117475 h 117475"/>
                    <a:gd name="connsiteX1" fmla="*/ 217805 w 217804"/>
                    <a:gd name="connsiteY1" fmla="*/ 117475 h 117475"/>
                    <a:gd name="connsiteX2" fmla="*/ 109220 w 217804"/>
                    <a:gd name="connsiteY2" fmla="*/ 0 h 117475"/>
                    <a:gd name="connsiteX3" fmla="*/ 0 w 217804"/>
                    <a:gd name="connsiteY3" fmla="*/ 117475 h 117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7804" h="117475">
                      <a:moveTo>
                        <a:pt x="0" y="117475"/>
                      </a:moveTo>
                      <a:lnTo>
                        <a:pt x="217805" y="117475"/>
                      </a:lnTo>
                      <a:lnTo>
                        <a:pt x="109220" y="0"/>
                      </a:lnTo>
                      <a:lnTo>
                        <a:pt x="0" y="117475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7" name="Freeform: Shape 226">
                  <a:extLst>
                    <a:ext uri="{FF2B5EF4-FFF2-40B4-BE49-F238E27FC236}">
                      <a16:creationId xmlns:a16="http://schemas.microsoft.com/office/drawing/2014/main" id="{5B43C99A-0104-CCCE-77F0-620EC141B6B3}"/>
                    </a:ext>
                  </a:extLst>
                </p:cNvPr>
                <p:cNvSpPr/>
                <p:nvPr/>
              </p:nvSpPr>
              <p:spPr>
                <a:xfrm>
                  <a:off x="4149725" y="6588759"/>
                  <a:ext cx="236220" cy="254634"/>
                </a:xfrm>
                <a:custGeom>
                  <a:avLst/>
                  <a:gdLst>
                    <a:gd name="connsiteX0" fmla="*/ 118110 w 236220"/>
                    <a:gd name="connsiteY0" fmla="*/ 0 h 254634"/>
                    <a:gd name="connsiteX1" fmla="*/ 0 w 236220"/>
                    <a:gd name="connsiteY1" fmla="*/ 127635 h 254634"/>
                    <a:gd name="connsiteX2" fmla="*/ 118110 w 236220"/>
                    <a:gd name="connsiteY2" fmla="*/ 254635 h 254634"/>
                    <a:gd name="connsiteX3" fmla="*/ 236220 w 236220"/>
                    <a:gd name="connsiteY3" fmla="*/ 127635 h 254634"/>
                    <a:gd name="connsiteX4" fmla="*/ 118110 w 236220"/>
                    <a:gd name="connsiteY4" fmla="*/ 0 h 254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6220" h="254634">
                      <a:moveTo>
                        <a:pt x="118110" y="0"/>
                      </a:moveTo>
                      <a:lnTo>
                        <a:pt x="0" y="127635"/>
                      </a:lnTo>
                      <a:lnTo>
                        <a:pt x="118110" y="254635"/>
                      </a:lnTo>
                      <a:lnTo>
                        <a:pt x="236220" y="127635"/>
                      </a:lnTo>
                      <a:lnTo>
                        <a:pt x="118110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8" name="Freeform: Shape 227">
                  <a:extLst>
                    <a:ext uri="{FF2B5EF4-FFF2-40B4-BE49-F238E27FC236}">
                      <a16:creationId xmlns:a16="http://schemas.microsoft.com/office/drawing/2014/main" id="{FAC2CC2E-D99D-9A91-2F27-24389B42B004}"/>
                    </a:ext>
                  </a:extLst>
                </p:cNvPr>
                <p:cNvSpPr/>
                <p:nvPr/>
              </p:nvSpPr>
              <p:spPr>
                <a:xfrm>
                  <a:off x="4707254" y="6702425"/>
                  <a:ext cx="332104" cy="156209"/>
                </a:xfrm>
                <a:custGeom>
                  <a:avLst/>
                  <a:gdLst>
                    <a:gd name="connsiteX0" fmla="*/ 320675 w 332104"/>
                    <a:gd name="connsiteY0" fmla="*/ 635 h 156209"/>
                    <a:gd name="connsiteX1" fmla="*/ 12065 w 332104"/>
                    <a:gd name="connsiteY1" fmla="*/ 635 h 156209"/>
                    <a:gd name="connsiteX2" fmla="*/ 3810 w 332104"/>
                    <a:gd name="connsiteY2" fmla="*/ 3810 h 156209"/>
                    <a:gd name="connsiteX3" fmla="*/ 0 w 332104"/>
                    <a:gd name="connsiteY3" fmla="*/ 12065 h 156209"/>
                    <a:gd name="connsiteX4" fmla="*/ 0 w 332104"/>
                    <a:gd name="connsiteY4" fmla="*/ 154305 h 156209"/>
                    <a:gd name="connsiteX5" fmla="*/ 0 w 332104"/>
                    <a:gd name="connsiteY5" fmla="*/ 156210 h 156209"/>
                    <a:gd name="connsiteX6" fmla="*/ 332105 w 332104"/>
                    <a:gd name="connsiteY6" fmla="*/ 156210 h 156209"/>
                    <a:gd name="connsiteX7" fmla="*/ 332105 w 332104"/>
                    <a:gd name="connsiteY7" fmla="*/ 154305 h 156209"/>
                    <a:gd name="connsiteX8" fmla="*/ 332105 w 332104"/>
                    <a:gd name="connsiteY8" fmla="*/ 12065 h 156209"/>
                    <a:gd name="connsiteX9" fmla="*/ 320040 w 332104"/>
                    <a:gd name="connsiteY9" fmla="*/ 0 h 1562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2104" h="156209">
                      <a:moveTo>
                        <a:pt x="320675" y="635"/>
                      </a:moveTo>
                      <a:lnTo>
                        <a:pt x="12065" y="635"/>
                      </a:lnTo>
                      <a:cubicBezTo>
                        <a:pt x="8890" y="635"/>
                        <a:pt x="5715" y="1905"/>
                        <a:pt x="3810" y="3810"/>
                      </a:cubicBezTo>
                      <a:cubicBezTo>
                        <a:pt x="1905" y="5715"/>
                        <a:pt x="0" y="8890"/>
                        <a:pt x="0" y="12065"/>
                      </a:cubicBezTo>
                      <a:lnTo>
                        <a:pt x="0" y="154305"/>
                      </a:lnTo>
                      <a:cubicBezTo>
                        <a:pt x="0" y="154940"/>
                        <a:pt x="0" y="155575"/>
                        <a:pt x="0" y="156210"/>
                      </a:cubicBezTo>
                      <a:lnTo>
                        <a:pt x="332105" y="156210"/>
                      </a:lnTo>
                      <a:cubicBezTo>
                        <a:pt x="332105" y="155575"/>
                        <a:pt x="332105" y="154940"/>
                        <a:pt x="332105" y="154305"/>
                      </a:cubicBezTo>
                      <a:lnTo>
                        <a:pt x="332105" y="12065"/>
                      </a:lnTo>
                      <a:cubicBezTo>
                        <a:pt x="332105" y="5715"/>
                        <a:pt x="327025" y="0"/>
                        <a:pt x="320040" y="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4" name="Graphic 2">
                <a:extLst>
                  <a:ext uri="{FF2B5EF4-FFF2-40B4-BE49-F238E27FC236}">
                    <a16:creationId xmlns:a16="http://schemas.microsoft.com/office/drawing/2014/main" id="{9C1B28F4-EAD3-76FB-9B60-9C8714A11811}"/>
                  </a:ext>
                </a:extLst>
              </p:cNvPr>
              <p:cNvGrpSpPr/>
              <p:nvPr/>
            </p:nvGrpSpPr>
            <p:grpSpPr>
              <a:xfrm>
                <a:off x="3764279" y="6221729"/>
                <a:ext cx="472440" cy="638175"/>
                <a:chOff x="3764279" y="6221729"/>
                <a:chExt cx="472440" cy="638175"/>
              </a:xfrm>
              <a:solidFill>
                <a:srgbClr val="F7F1D9"/>
              </a:solidFill>
            </p:grpSpPr>
            <p:sp>
              <p:nvSpPr>
                <p:cNvPr id="166" name="Freeform: Shape 165">
                  <a:extLst>
                    <a:ext uri="{FF2B5EF4-FFF2-40B4-BE49-F238E27FC236}">
                      <a16:creationId xmlns:a16="http://schemas.microsoft.com/office/drawing/2014/main" id="{1F4E0FE7-6551-2BC4-9036-FEB40E811D11}"/>
                    </a:ext>
                  </a:extLst>
                </p:cNvPr>
                <p:cNvSpPr/>
                <p:nvPr/>
              </p:nvSpPr>
              <p:spPr>
                <a:xfrm>
                  <a:off x="4034154" y="6221729"/>
                  <a:ext cx="158750" cy="161925"/>
                </a:xfrm>
                <a:custGeom>
                  <a:avLst/>
                  <a:gdLst>
                    <a:gd name="connsiteX0" fmla="*/ 158750 w 158750"/>
                    <a:gd name="connsiteY0" fmla="*/ 88900 h 161925"/>
                    <a:gd name="connsiteX1" fmla="*/ 59690 w 158750"/>
                    <a:gd name="connsiteY1" fmla="*/ 0 h 161925"/>
                    <a:gd name="connsiteX2" fmla="*/ 0 w 158750"/>
                    <a:gd name="connsiteY2" fmla="*/ 64135 h 161925"/>
                    <a:gd name="connsiteX3" fmla="*/ 90805 w 158750"/>
                    <a:gd name="connsiteY3" fmla="*/ 161925 h 161925"/>
                    <a:gd name="connsiteX4" fmla="*/ 158750 w 158750"/>
                    <a:gd name="connsiteY4" fmla="*/ 88900 h 1619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8750" h="161925">
                      <a:moveTo>
                        <a:pt x="158750" y="88900"/>
                      </a:moveTo>
                      <a:cubicBezTo>
                        <a:pt x="142240" y="48260"/>
                        <a:pt x="106045" y="15875"/>
                        <a:pt x="59690" y="0"/>
                      </a:cubicBezTo>
                      <a:lnTo>
                        <a:pt x="0" y="64135"/>
                      </a:lnTo>
                      <a:lnTo>
                        <a:pt x="90805" y="161925"/>
                      </a:lnTo>
                      <a:lnTo>
                        <a:pt x="158750" y="889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7" name="Freeform: Shape 166">
                  <a:extLst>
                    <a:ext uri="{FF2B5EF4-FFF2-40B4-BE49-F238E27FC236}">
                      <a16:creationId xmlns:a16="http://schemas.microsoft.com/office/drawing/2014/main" id="{12E75128-2B0C-2E99-34A5-3CD7544961B4}"/>
                    </a:ext>
                  </a:extLst>
                </p:cNvPr>
                <p:cNvSpPr/>
                <p:nvPr/>
              </p:nvSpPr>
              <p:spPr>
                <a:xfrm>
                  <a:off x="3764279" y="6465570"/>
                  <a:ext cx="194310" cy="167639"/>
                </a:xfrm>
                <a:custGeom>
                  <a:avLst/>
                  <a:gdLst>
                    <a:gd name="connsiteX0" fmla="*/ 103505 w 194310"/>
                    <a:gd name="connsiteY0" fmla="*/ 0 h 167639"/>
                    <a:gd name="connsiteX1" fmla="*/ 0 w 194310"/>
                    <a:gd name="connsiteY1" fmla="*/ 111760 h 167639"/>
                    <a:gd name="connsiteX2" fmla="*/ 3810 w 194310"/>
                    <a:gd name="connsiteY2" fmla="*/ 111760 h 167639"/>
                    <a:gd name="connsiteX3" fmla="*/ 29210 w 194310"/>
                    <a:gd name="connsiteY3" fmla="*/ 109855 h 167639"/>
                    <a:gd name="connsiteX4" fmla="*/ 129540 w 194310"/>
                    <a:gd name="connsiteY4" fmla="*/ 167640 h 167639"/>
                    <a:gd name="connsiteX5" fmla="*/ 194310 w 194310"/>
                    <a:gd name="connsiteY5" fmla="*/ 97790 h 167639"/>
                    <a:gd name="connsiteX6" fmla="*/ 103505 w 194310"/>
                    <a:gd name="connsiteY6" fmla="*/ 0 h 1676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4310" h="167639">
                      <a:moveTo>
                        <a:pt x="103505" y="0"/>
                      </a:moveTo>
                      <a:lnTo>
                        <a:pt x="0" y="111760"/>
                      </a:lnTo>
                      <a:cubicBezTo>
                        <a:pt x="1270" y="111760"/>
                        <a:pt x="2540" y="111760"/>
                        <a:pt x="3810" y="111760"/>
                      </a:cubicBezTo>
                      <a:cubicBezTo>
                        <a:pt x="12700" y="111760"/>
                        <a:pt x="20955" y="111125"/>
                        <a:pt x="29210" y="109855"/>
                      </a:cubicBezTo>
                      <a:cubicBezTo>
                        <a:pt x="53340" y="138430"/>
                        <a:pt x="88265" y="159385"/>
                        <a:pt x="129540" y="167640"/>
                      </a:cubicBezTo>
                      <a:lnTo>
                        <a:pt x="194310" y="97790"/>
                      </a:lnTo>
                      <a:lnTo>
                        <a:pt x="103505" y="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8" name="Freeform: Shape 167">
                  <a:extLst>
                    <a:ext uri="{FF2B5EF4-FFF2-40B4-BE49-F238E27FC236}">
                      <a16:creationId xmlns:a16="http://schemas.microsoft.com/office/drawing/2014/main" id="{4C828AB8-7A0B-A1EF-B63A-3DACFD7E582E}"/>
                    </a:ext>
                  </a:extLst>
                </p:cNvPr>
                <p:cNvSpPr/>
                <p:nvPr/>
              </p:nvSpPr>
              <p:spPr>
                <a:xfrm>
                  <a:off x="4007484" y="6435725"/>
                  <a:ext cx="204470" cy="163830"/>
                </a:xfrm>
                <a:custGeom>
                  <a:avLst/>
                  <a:gdLst>
                    <a:gd name="connsiteX0" fmla="*/ 0 w 204470"/>
                    <a:gd name="connsiteY0" fmla="*/ 127000 h 163830"/>
                    <a:gd name="connsiteX1" fmla="*/ 34290 w 204470"/>
                    <a:gd name="connsiteY1" fmla="*/ 163830 h 163830"/>
                    <a:gd name="connsiteX2" fmla="*/ 61595 w 204470"/>
                    <a:gd name="connsiteY2" fmla="*/ 137160 h 163830"/>
                    <a:gd name="connsiteX3" fmla="*/ 97155 w 204470"/>
                    <a:gd name="connsiteY3" fmla="*/ 141605 h 163830"/>
                    <a:gd name="connsiteX4" fmla="*/ 204470 w 204470"/>
                    <a:gd name="connsiteY4" fmla="*/ 92710 h 163830"/>
                    <a:gd name="connsiteX5" fmla="*/ 118745 w 204470"/>
                    <a:gd name="connsiteY5" fmla="*/ 0 h 163830"/>
                    <a:gd name="connsiteX6" fmla="*/ 635 w 204470"/>
                    <a:gd name="connsiteY6" fmla="*/ 127000 h 1638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04470" h="163830">
                      <a:moveTo>
                        <a:pt x="0" y="127000"/>
                      </a:moveTo>
                      <a:lnTo>
                        <a:pt x="34290" y="163830"/>
                      </a:lnTo>
                      <a:cubicBezTo>
                        <a:pt x="44450" y="156210"/>
                        <a:pt x="53975" y="147320"/>
                        <a:pt x="61595" y="137160"/>
                      </a:cubicBezTo>
                      <a:cubicBezTo>
                        <a:pt x="73025" y="139700"/>
                        <a:pt x="85090" y="141605"/>
                        <a:pt x="97155" y="141605"/>
                      </a:cubicBezTo>
                      <a:cubicBezTo>
                        <a:pt x="141605" y="141605"/>
                        <a:pt x="180340" y="122555"/>
                        <a:pt x="204470" y="92710"/>
                      </a:cubicBezTo>
                      <a:lnTo>
                        <a:pt x="118745" y="0"/>
                      </a:lnTo>
                      <a:lnTo>
                        <a:pt x="635" y="12700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9" name="Freeform: Shape 168">
                  <a:extLst>
                    <a:ext uri="{FF2B5EF4-FFF2-40B4-BE49-F238E27FC236}">
                      <a16:creationId xmlns:a16="http://schemas.microsoft.com/office/drawing/2014/main" id="{5E1D025C-CAFE-9D8C-D8C2-259F93E2FC5A}"/>
                    </a:ext>
                  </a:extLst>
                </p:cNvPr>
                <p:cNvSpPr/>
                <p:nvPr/>
              </p:nvSpPr>
              <p:spPr>
                <a:xfrm>
                  <a:off x="3939540" y="6588759"/>
                  <a:ext cx="71119" cy="46990"/>
                </a:xfrm>
                <a:custGeom>
                  <a:avLst/>
                  <a:gdLst>
                    <a:gd name="connsiteX0" fmla="*/ 0 w 71119"/>
                    <a:gd name="connsiteY0" fmla="*/ 46990 h 46990"/>
                    <a:gd name="connsiteX1" fmla="*/ 71120 w 71119"/>
                    <a:gd name="connsiteY1" fmla="*/ 29210 h 46990"/>
                    <a:gd name="connsiteX2" fmla="*/ 43815 w 71119"/>
                    <a:gd name="connsiteY2" fmla="*/ 0 h 46990"/>
                    <a:gd name="connsiteX3" fmla="*/ 0 w 71119"/>
                    <a:gd name="connsiteY3" fmla="*/ 46990 h 469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1119" h="46990">
                      <a:moveTo>
                        <a:pt x="0" y="46990"/>
                      </a:moveTo>
                      <a:cubicBezTo>
                        <a:pt x="25400" y="45720"/>
                        <a:pt x="49530" y="39370"/>
                        <a:pt x="71120" y="29210"/>
                      </a:cubicBezTo>
                      <a:lnTo>
                        <a:pt x="43815" y="0"/>
                      </a:lnTo>
                      <a:lnTo>
                        <a:pt x="0" y="469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0" name="Freeform: Shape 169">
                  <a:extLst>
                    <a:ext uri="{FF2B5EF4-FFF2-40B4-BE49-F238E27FC236}">
                      <a16:creationId xmlns:a16="http://schemas.microsoft.com/office/drawing/2014/main" id="{C5F576AB-1092-382A-7DDA-BD32B1E8BB92}"/>
                    </a:ext>
                  </a:extLst>
                </p:cNvPr>
                <p:cNvSpPr/>
                <p:nvPr/>
              </p:nvSpPr>
              <p:spPr>
                <a:xfrm>
                  <a:off x="4150359" y="6351904"/>
                  <a:ext cx="86360" cy="143510"/>
                </a:xfrm>
                <a:custGeom>
                  <a:avLst/>
                  <a:gdLst>
                    <a:gd name="connsiteX0" fmla="*/ 51435 w 86360"/>
                    <a:gd name="connsiteY0" fmla="*/ 30480 h 143510"/>
                    <a:gd name="connsiteX1" fmla="*/ 53340 w 86360"/>
                    <a:gd name="connsiteY1" fmla="*/ 9525 h 143510"/>
                    <a:gd name="connsiteX2" fmla="*/ 53340 w 86360"/>
                    <a:gd name="connsiteY2" fmla="*/ 0 h 143510"/>
                    <a:gd name="connsiteX3" fmla="*/ 0 w 86360"/>
                    <a:gd name="connsiteY3" fmla="*/ 57150 h 143510"/>
                    <a:gd name="connsiteX4" fmla="*/ 80010 w 86360"/>
                    <a:gd name="connsiteY4" fmla="*/ 143510 h 143510"/>
                    <a:gd name="connsiteX5" fmla="*/ 86360 w 86360"/>
                    <a:gd name="connsiteY5" fmla="*/ 108585 h 143510"/>
                    <a:gd name="connsiteX6" fmla="*/ 52070 w 86360"/>
                    <a:gd name="connsiteY6" fmla="*/ 30480 h 1435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6360" h="143510">
                      <a:moveTo>
                        <a:pt x="51435" y="30480"/>
                      </a:moveTo>
                      <a:cubicBezTo>
                        <a:pt x="52705" y="23495"/>
                        <a:pt x="53340" y="16510"/>
                        <a:pt x="53340" y="9525"/>
                      </a:cubicBezTo>
                      <a:cubicBezTo>
                        <a:pt x="53340" y="6350"/>
                        <a:pt x="53340" y="3175"/>
                        <a:pt x="53340" y="0"/>
                      </a:cubicBezTo>
                      <a:lnTo>
                        <a:pt x="0" y="57150"/>
                      </a:lnTo>
                      <a:lnTo>
                        <a:pt x="80010" y="143510"/>
                      </a:lnTo>
                      <a:cubicBezTo>
                        <a:pt x="83820" y="132715"/>
                        <a:pt x="86360" y="120650"/>
                        <a:pt x="86360" y="108585"/>
                      </a:cubicBezTo>
                      <a:cubicBezTo>
                        <a:pt x="86360" y="78105"/>
                        <a:pt x="73660" y="50800"/>
                        <a:pt x="52070" y="30480"/>
                      </a:cubicBez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1" name="Freeform: Shape 170">
                  <a:extLst>
                    <a:ext uri="{FF2B5EF4-FFF2-40B4-BE49-F238E27FC236}">
                      <a16:creationId xmlns:a16="http://schemas.microsoft.com/office/drawing/2014/main" id="{CBB4F4BE-381A-9B29-BF63-B3C567FC6604}"/>
                    </a:ext>
                  </a:extLst>
                </p:cNvPr>
                <p:cNvSpPr/>
                <p:nvPr/>
              </p:nvSpPr>
              <p:spPr>
                <a:xfrm>
                  <a:off x="3892550" y="6311900"/>
                  <a:ext cx="208279" cy="224790"/>
                </a:xfrm>
                <a:custGeom>
                  <a:avLst/>
                  <a:gdLst>
                    <a:gd name="connsiteX0" fmla="*/ 208280 w 208279"/>
                    <a:gd name="connsiteY0" fmla="*/ 97790 h 224790"/>
                    <a:gd name="connsiteX1" fmla="*/ 118110 w 208279"/>
                    <a:gd name="connsiteY1" fmla="*/ 0 h 224790"/>
                    <a:gd name="connsiteX2" fmla="*/ 0 w 208279"/>
                    <a:gd name="connsiteY2" fmla="*/ 127000 h 224790"/>
                    <a:gd name="connsiteX3" fmla="*/ 90170 w 208279"/>
                    <a:gd name="connsiteY3" fmla="*/ 224790 h 224790"/>
                    <a:gd name="connsiteX4" fmla="*/ 208280 w 208279"/>
                    <a:gd name="connsiteY4" fmla="*/ 97790 h 2247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279" h="224790">
                      <a:moveTo>
                        <a:pt x="208280" y="97790"/>
                      </a:moveTo>
                      <a:lnTo>
                        <a:pt x="118110" y="0"/>
                      </a:lnTo>
                      <a:lnTo>
                        <a:pt x="0" y="127000"/>
                      </a:lnTo>
                      <a:lnTo>
                        <a:pt x="90170" y="224790"/>
                      </a:lnTo>
                      <a:lnTo>
                        <a:pt x="208280" y="9779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2" name="Freeform: Shape 171">
                  <a:extLst>
                    <a:ext uri="{FF2B5EF4-FFF2-40B4-BE49-F238E27FC236}">
                      <a16:creationId xmlns:a16="http://schemas.microsoft.com/office/drawing/2014/main" id="{1AC2C679-9D4C-4820-39CD-BC601F0C8803}"/>
                    </a:ext>
                  </a:extLst>
                </p:cNvPr>
                <p:cNvSpPr/>
                <p:nvPr/>
              </p:nvSpPr>
              <p:spPr>
                <a:xfrm>
                  <a:off x="3903345" y="6636384"/>
                  <a:ext cx="35559" cy="160020"/>
                </a:xfrm>
                <a:custGeom>
                  <a:avLst/>
                  <a:gdLst>
                    <a:gd name="connsiteX0" fmla="*/ 0 w 35559"/>
                    <a:gd name="connsiteY0" fmla="*/ 121920 h 160020"/>
                    <a:gd name="connsiteX1" fmla="*/ 35560 w 35559"/>
                    <a:gd name="connsiteY1" fmla="*/ 160020 h 160020"/>
                    <a:gd name="connsiteX2" fmla="*/ 35560 w 35559"/>
                    <a:gd name="connsiteY2" fmla="*/ 0 h 160020"/>
                    <a:gd name="connsiteX3" fmla="*/ 0 w 35559"/>
                    <a:gd name="connsiteY3" fmla="*/ 38100 h 160020"/>
                    <a:gd name="connsiteX4" fmla="*/ 0 w 35559"/>
                    <a:gd name="connsiteY4" fmla="*/ 121920 h 160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559" h="160020">
                      <a:moveTo>
                        <a:pt x="0" y="121920"/>
                      </a:moveTo>
                      <a:lnTo>
                        <a:pt x="35560" y="160020"/>
                      </a:lnTo>
                      <a:lnTo>
                        <a:pt x="35560" y="0"/>
                      </a:lnTo>
                      <a:lnTo>
                        <a:pt x="0" y="38100"/>
                      </a:lnTo>
                      <a:lnTo>
                        <a:pt x="0" y="12192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3" name="Freeform: Shape 172">
                  <a:extLst>
                    <a:ext uri="{FF2B5EF4-FFF2-40B4-BE49-F238E27FC236}">
                      <a16:creationId xmlns:a16="http://schemas.microsoft.com/office/drawing/2014/main" id="{CBC1AA5A-2E6B-05B7-9243-602565939CA0}"/>
                    </a:ext>
                  </a:extLst>
                </p:cNvPr>
                <p:cNvSpPr/>
                <p:nvPr/>
              </p:nvSpPr>
              <p:spPr>
                <a:xfrm>
                  <a:off x="3903345" y="6810375"/>
                  <a:ext cx="35559" cy="49530"/>
                </a:xfrm>
                <a:custGeom>
                  <a:avLst/>
                  <a:gdLst>
                    <a:gd name="connsiteX0" fmla="*/ 0 w 35559"/>
                    <a:gd name="connsiteY0" fmla="*/ 49530 h 49530"/>
                    <a:gd name="connsiteX1" fmla="*/ 35560 w 35559"/>
                    <a:gd name="connsiteY1" fmla="*/ 49530 h 49530"/>
                    <a:gd name="connsiteX2" fmla="*/ 35560 w 35559"/>
                    <a:gd name="connsiteY2" fmla="*/ 38100 h 49530"/>
                    <a:gd name="connsiteX3" fmla="*/ 0 w 35559"/>
                    <a:gd name="connsiteY3" fmla="*/ 0 h 49530"/>
                    <a:gd name="connsiteX4" fmla="*/ 0 w 35559"/>
                    <a:gd name="connsiteY4" fmla="*/ 49530 h 49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559" h="49530">
                      <a:moveTo>
                        <a:pt x="0" y="49530"/>
                      </a:moveTo>
                      <a:lnTo>
                        <a:pt x="35560" y="49530"/>
                      </a:lnTo>
                      <a:lnTo>
                        <a:pt x="35560" y="38100"/>
                      </a:lnTo>
                      <a:lnTo>
                        <a:pt x="0" y="0"/>
                      </a:lnTo>
                      <a:lnTo>
                        <a:pt x="0" y="49530"/>
                      </a:lnTo>
                      <a:close/>
                    </a:path>
                  </a:pathLst>
                </a:custGeom>
                <a:solidFill>
                  <a:srgbClr val="F7F1D9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66F7FBF4-BE6C-9C49-C2D0-1DABAD9FB160}"/>
                  </a:ext>
                </a:extLst>
              </p:cNvPr>
              <p:cNvSpPr/>
              <p:nvPr/>
            </p:nvSpPr>
            <p:spPr>
              <a:xfrm>
                <a:off x="3586479" y="5480050"/>
                <a:ext cx="2545715" cy="1379855"/>
              </a:xfrm>
              <a:custGeom>
                <a:avLst/>
                <a:gdLst>
                  <a:gd name="connsiteX0" fmla="*/ 2391410 w 2545715"/>
                  <a:gd name="connsiteY0" fmla="*/ 1363345 h 1379855"/>
                  <a:gd name="connsiteX1" fmla="*/ 2273300 w 2545715"/>
                  <a:gd name="connsiteY1" fmla="*/ 1236345 h 1379855"/>
                  <a:gd name="connsiteX2" fmla="*/ 2402205 w 2545715"/>
                  <a:gd name="connsiteY2" fmla="*/ 1097280 h 1379855"/>
                  <a:gd name="connsiteX3" fmla="*/ 2378075 w 2545715"/>
                  <a:gd name="connsiteY3" fmla="*/ 1071245 h 1379855"/>
                  <a:gd name="connsiteX4" fmla="*/ 2249170 w 2545715"/>
                  <a:gd name="connsiteY4" fmla="*/ 1210310 h 1379855"/>
                  <a:gd name="connsiteX5" fmla="*/ 2131060 w 2545715"/>
                  <a:gd name="connsiteY5" fmla="*/ 1083310 h 1379855"/>
                  <a:gd name="connsiteX6" fmla="*/ 2259965 w 2545715"/>
                  <a:gd name="connsiteY6" fmla="*/ 944245 h 1379855"/>
                  <a:gd name="connsiteX7" fmla="*/ 2235835 w 2545715"/>
                  <a:gd name="connsiteY7" fmla="*/ 918210 h 1379855"/>
                  <a:gd name="connsiteX8" fmla="*/ 2106930 w 2545715"/>
                  <a:gd name="connsiteY8" fmla="*/ 1057275 h 1379855"/>
                  <a:gd name="connsiteX9" fmla="*/ 1988820 w 2545715"/>
                  <a:gd name="connsiteY9" fmla="*/ 930275 h 1379855"/>
                  <a:gd name="connsiteX10" fmla="*/ 2117725 w 2545715"/>
                  <a:gd name="connsiteY10" fmla="*/ 791210 h 1379855"/>
                  <a:gd name="connsiteX11" fmla="*/ 2093595 w 2545715"/>
                  <a:gd name="connsiteY11" fmla="*/ 765175 h 1379855"/>
                  <a:gd name="connsiteX12" fmla="*/ 1964690 w 2545715"/>
                  <a:gd name="connsiteY12" fmla="*/ 904240 h 1379855"/>
                  <a:gd name="connsiteX13" fmla="*/ 1846580 w 2545715"/>
                  <a:gd name="connsiteY13" fmla="*/ 777240 h 1379855"/>
                  <a:gd name="connsiteX14" fmla="*/ 1975485 w 2545715"/>
                  <a:gd name="connsiteY14" fmla="*/ 638175 h 1379855"/>
                  <a:gd name="connsiteX15" fmla="*/ 1951355 w 2545715"/>
                  <a:gd name="connsiteY15" fmla="*/ 612140 h 1379855"/>
                  <a:gd name="connsiteX16" fmla="*/ 1822450 w 2545715"/>
                  <a:gd name="connsiteY16" fmla="*/ 751205 h 1379855"/>
                  <a:gd name="connsiteX17" fmla="*/ 1704340 w 2545715"/>
                  <a:gd name="connsiteY17" fmla="*/ 624205 h 1379855"/>
                  <a:gd name="connsiteX18" fmla="*/ 1833245 w 2545715"/>
                  <a:gd name="connsiteY18" fmla="*/ 485140 h 1379855"/>
                  <a:gd name="connsiteX19" fmla="*/ 1809115 w 2545715"/>
                  <a:gd name="connsiteY19" fmla="*/ 459105 h 1379855"/>
                  <a:gd name="connsiteX20" fmla="*/ 1680210 w 2545715"/>
                  <a:gd name="connsiteY20" fmla="*/ 598170 h 1379855"/>
                  <a:gd name="connsiteX21" fmla="*/ 1562100 w 2545715"/>
                  <a:gd name="connsiteY21" fmla="*/ 471170 h 1379855"/>
                  <a:gd name="connsiteX22" fmla="*/ 1691005 w 2545715"/>
                  <a:gd name="connsiteY22" fmla="*/ 332105 h 1379855"/>
                  <a:gd name="connsiteX23" fmla="*/ 1666875 w 2545715"/>
                  <a:gd name="connsiteY23" fmla="*/ 306070 h 1379855"/>
                  <a:gd name="connsiteX24" fmla="*/ 1537970 w 2545715"/>
                  <a:gd name="connsiteY24" fmla="*/ 445135 h 1379855"/>
                  <a:gd name="connsiteX25" fmla="*/ 1419860 w 2545715"/>
                  <a:gd name="connsiteY25" fmla="*/ 318135 h 1379855"/>
                  <a:gd name="connsiteX26" fmla="*/ 1548765 w 2545715"/>
                  <a:gd name="connsiteY26" fmla="*/ 179070 h 1379855"/>
                  <a:gd name="connsiteX27" fmla="*/ 1524635 w 2545715"/>
                  <a:gd name="connsiteY27" fmla="*/ 153035 h 1379855"/>
                  <a:gd name="connsiteX28" fmla="*/ 1395730 w 2545715"/>
                  <a:gd name="connsiteY28" fmla="*/ 292100 h 1379855"/>
                  <a:gd name="connsiteX29" fmla="*/ 1277620 w 2545715"/>
                  <a:gd name="connsiteY29" fmla="*/ 165100 h 1379855"/>
                  <a:gd name="connsiteX30" fmla="*/ 1406525 w 2545715"/>
                  <a:gd name="connsiteY30" fmla="*/ 26035 h 1379855"/>
                  <a:gd name="connsiteX31" fmla="*/ 1382395 w 2545715"/>
                  <a:gd name="connsiteY31" fmla="*/ 0 h 1379855"/>
                  <a:gd name="connsiteX32" fmla="*/ 1253490 w 2545715"/>
                  <a:gd name="connsiteY32" fmla="*/ 139065 h 1379855"/>
                  <a:gd name="connsiteX33" fmla="*/ 1162685 w 2545715"/>
                  <a:gd name="connsiteY33" fmla="*/ 41275 h 1379855"/>
                  <a:gd name="connsiteX34" fmla="*/ 1138555 w 2545715"/>
                  <a:gd name="connsiteY34" fmla="*/ 67310 h 1379855"/>
                  <a:gd name="connsiteX35" fmla="*/ 1229360 w 2545715"/>
                  <a:gd name="connsiteY35" fmla="*/ 165100 h 1379855"/>
                  <a:gd name="connsiteX36" fmla="*/ 1111250 w 2545715"/>
                  <a:gd name="connsiteY36" fmla="*/ 292100 h 1379855"/>
                  <a:gd name="connsiteX37" fmla="*/ 1020445 w 2545715"/>
                  <a:gd name="connsiteY37" fmla="*/ 194310 h 1379855"/>
                  <a:gd name="connsiteX38" fmla="*/ 996315 w 2545715"/>
                  <a:gd name="connsiteY38" fmla="*/ 220345 h 1379855"/>
                  <a:gd name="connsiteX39" fmla="*/ 1087120 w 2545715"/>
                  <a:gd name="connsiteY39" fmla="*/ 318135 h 1379855"/>
                  <a:gd name="connsiteX40" fmla="*/ 969010 w 2545715"/>
                  <a:gd name="connsiteY40" fmla="*/ 445135 h 1379855"/>
                  <a:gd name="connsiteX41" fmla="*/ 878205 w 2545715"/>
                  <a:gd name="connsiteY41" fmla="*/ 347345 h 1379855"/>
                  <a:gd name="connsiteX42" fmla="*/ 854075 w 2545715"/>
                  <a:gd name="connsiteY42" fmla="*/ 373380 h 1379855"/>
                  <a:gd name="connsiteX43" fmla="*/ 944880 w 2545715"/>
                  <a:gd name="connsiteY43" fmla="*/ 471170 h 1379855"/>
                  <a:gd name="connsiteX44" fmla="*/ 826770 w 2545715"/>
                  <a:gd name="connsiteY44" fmla="*/ 598170 h 1379855"/>
                  <a:gd name="connsiteX45" fmla="*/ 735965 w 2545715"/>
                  <a:gd name="connsiteY45" fmla="*/ 500380 h 1379855"/>
                  <a:gd name="connsiteX46" fmla="*/ 711835 w 2545715"/>
                  <a:gd name="connsiteY46" fmla="*/ 526415 h 1379855"/>
                  <a:gd name="connsiteX47" fmla="*/ 802640 w 2545715"/>
                  <a:gd name="connsiteY47" fmla="*/ 624205 h 1379855"/>
                  <a:gd name="connsiteX48" fmla="*/ 684530 w 2545715"/>
                  <a:gd name="connsiteY48" fmla="*/ 751205 h 1379855"/>
                  <a:gd name="connsiteX49" fmla="*/ 593725 w 2545715"/>
                  <a:gd name="connsiteY49" fmla="*/ 653415 h 1379855"/>
                  <a:gd name="connsiteX50" fmla="*/ 569595 w 2545715"/>
                  <a:gd name="connsiteY50" fmla="*/ 679450 h 1379855"/>
                  <a:gd name="connsiteX51" fmla="*/ 660400 w 2545715"/>
                  <a:gd name="connsiteY51" fmla="*/ 777240 h 1379855"/>
                  <a:gd name="connsiteX52" fmla="*/ 609600 w 2545715"/>
                  <a:gd name="connsiteY52" fmla="*/ 831850 h 1379855"/>
                  <a:gd name="connsiteX53" fmla="*/ 541655 w 2545715"/>
                  <a:gd name="connsiteY53" fmla="*/ 904875 h 1379855"/>
                  <a:gd name="connsiteX54" fmla="*/ 450850 w 2545715"/>
                  <a:gd name="connsiteY54" fmla="*/ 807085 h 1379855"/>
                  <a:gd name="connsiteX55" fmla="*/ 426720 w 2545715"/>
                  <a:gd name="connsiteY55" fmla="*/ 833120 h 1379855"/>
                  <a:gd name="connsiteX56" fmla="*/ 517525 w 2545715"/>
                  <a:gd name="connsiteY56" fmla="*/ 930910 h 1379855"/>
                  <a:gd name="connsiteX57" fmla="*/ 399415 w 2545715"/>
                  <a:gd name="connsiteY57" fmla="*/ 1057910 h 1379855"/>
                  <a:gd name="connsiteX58" fmla="*/ 308610 w 2545715"/>
                  <a:gd name="connsiteY58" fmla="*/ 960120 h 1379855"/>
                  <a:gd name="connsiteX59" fmla="*/ 284480 w 2545715"/>
                  <a:gd name="connsiteY59" fmla="*/ 986155 h 1379855"/>
                  <a:gd name="connsiteX60" fmla="*/ 375285 w 2545715"/>
                  <a:gd name="connsiteY60" fmla="*/ 1083945 h 1379855"/>
                  <a:gd name="connsiteX61" fmla="*/ 310515 w 2545715"/>
                  <a:gd name="connsiteY61" fmla="*/ 1153795 h 1379855"/>
                  <a:gd name="connsiteX62" fmla="*/ 257175 w 2545715"/>
                  <a:gd name="connsiteY62" fmla="*/ 1210945 h 1379855"/>
                  <a:gd name="connsiteX63" fmla="*/ 166370 w 2545715"/>
                  <a:gd name="connsiteY63" fmla="*/ 1113155 h 1379855"/>
                  <a:gd name="connsiteX64" fmla="*/ 142240 w 2545715"/>
                  <a:gd name="connsiteY64" fmla="*/ 1139190 h 1379855"/>
                  <a:gd name="connsiteX65" fmla="*/ 233045 w 2545715"/>
                  <a:gd name="connsiteY65" fmla="*/ 1236980 h 1379855"/>
                  <a:gd name="connsiteX66" fmla="*/ 114935 w 2545715"/>
                  <a:gd name="connsiteY66" fmla="*/ 1363980 h 1379855"/>
                  <a:gd name="connsiteX67" fmla="*/ 24130 w 2545715"/>
                  <a:gd name="connsiteY67" fmla="*/ 1266190 h 1379855"/>
                  <a:gd name="connsiteX68" fmla="*/ 0 w 2545715"/>
                  <a:gd name="connsiteY68" fmla="*/ 1292225 h 1379855"/>
                  <a:gd name="connsiteX69" fmla="*/ 81280 w 2545715"/>
                  <a:gd name="connsiteY69" fmla="*/ 1379220 h 1379855"/>
                  <a:gd name="connsiteX70" fmla="*/ 148590 w 2545715"/>
                  <a:gd name="connsiteY70" fmla="*/ 1379220 h 1379855"/>
                  <a:gd name="connsiteX71" fmla="*/ 257175 w 2545715"/>
                  <a:gd name="connsiteY71" fmla="*/ 1262380 h 1379855"/>
                  <a:gd name="connsiteX72" fmla="*/ 320040 w 2545715"/>
                  <a:gd name="connsiteY72" fmla="*/ 1330325 h 1379855"/>
                  <a:gd name="connsiteX73" fmla="*/ 355600 w 2545715"/>
                  <a:gd name="connsiteY73" fmla="*/ 1368425 h 1379855"/>
                  <a:gd name="connsiteX74" fmla="*/ 365760 w 2545715"/>
                  <a:gd name="connsiteY74" fmla="*/ 1379220 h 1379855"/>
                  <a:gd name="connsiteX75" fmla="*/ 433070 w 2545715"/>
                  <a:gd name="connsiteY75" fmla="*/ 1379220 h 1379855"/>
                  <a:gd name="connsiteX76" fmla="*/ 541655 w 2545715"/>
                  <a:gd name="connsiteY76" fmla="*/ 1262380 h 1379855"/>
                  <a:gd name="connsiteX77" fmla="*/ 650240 w 2545715"/>
                  <a:gd name="connsiteY77" fmla="*/ 1379220 h 1379855"/>
                  <a:gd name="connsiteX78" fmla="*/ 717550 w 2545715"/>
                  <a:gd name="connsiteY78" fmla="*/ 1379220 h 1379855"/>
                  <a:gd name="connsiteX79" fmla="*/ 826135 w 2545715"/>
                  <a:gd name="connsiteY79" fmla="*/ 1262380 h 1379855"/>
                  <a:gd name="connsiteX80" fmla="*/ 934720 w 2545715"/>
                  <a:gd name="connsiteY80" fmla="*/ 1379220 h 1379855"/>
                  <a:gd name="connsiteX81" fmla="*/ 986155 w 2545715"/>
                  <a:gd name="connsiteY81" fmla="*/ 1379220 h 1379855"/>
                  <a:gd name="connsiteX82" fmla="*/ 986155 w 2545715"/>
                  <a:gd name="connsiteY82" fmla="*/ 1372870 h 1379855"/>
                  <a:gd name="connsiteX83" fmla="*/ 1005840 w 2545715"/>
                  <a:gd name="connsiteY83" fmla="*/ 1322705 h 1379855"/>
                  <a:gd name="connsiteX84" fmla="*/ 968375 w 2545715"/>
                  <a:gd name="connsiteY84" fmla="*/ 1363345 h 1379855"/>
                  <a:gd name="connsiteX85" fmla="*/ 850265 w 2545715"/>
                  <a:gd name="connsiteY85" fmla="*/ 1236345 h 1379855"/>
                  <a:gd name="connsiteX86" fmla="*/ 968375 w 2545715"/>
                  <a:gd name="connsiteY86" fmla="*/ 1109345 h 1379855"/>
                  <a:gd name="connsiteX87" fmla="*/ 1053465 w 2545715"/>
                  <a:gd name="connsiteY87" fmla="*/ 1201420 h 1379855"/>
                  <a:gd name="connsiteX88" fmla="*/ 1068070 w 2545715"/>
                  <a:gd name="connsiteY88" fmla="*/ 1164590 h 1379855"/>
                  <a:gd name="connsiteX89" fmla="*/ 992505 w 2545715"/>
                  <a:gd name="connsiteY89" fmla="*/ 1083310 h 1379855"/>
                  <a:gd name="connsiteX90" fmla="*/ 1110615 w 2545715"/>
                  <a:gd name="connsiteY90" fmla="*/ 956310 h 1379855"/>
                  <a:gd name="connsiteX91" fmla="*/ 1228725 w 2545715"/>
                  <a:gd name="connsiteY91" fmla="*/ 1083310 h 1379855"/>
                  <a:gd name="connsiteX92" fmla="*/ 1170305 w 2545715"/>
                  <a:gd name="connsiteY92" fmla="*/ 1146175 h 1379855"/>
                  <a:gd name="connsiteX93" fmla="*/ 1219200 w 2545715"/>
                  <a:gd name="connsiteY93" fmla="*/ 1146175 h 1379855"/>
                  <a:gd name="connsiteX94" fmla="*/ 1253490 w 2545715"/>
                  <a:gd name="connsiteY94" fmla="*/ 1109345 h 1379855"/>
                  <a:gd name="connsiteX95" fmla="*/ 1287780 w 2545715"/>
                  <a:gd name="connsiteY95" fmla="*/ 1146175 h 1379855"/>
                  <a:gd name="connsiteX96" fmla="*/ 1336675 w 2545715"/>
                  <a:gd name="connsiteY96" fmla="*/ 1146175 h 1379855"/>
                  <a:gd name="connsiteX97" fmla="*/ 1278255 w 2545715"/>
                  <a:gd name="connsiteY97" fmla="*/ 1083310 h 1379855"/>
                  <a:gd name="connsiteX98" fmla="*/ 1396365 w 2545715"/>
                  <a:gd name="connsiteY98" fmla="*/ 956310 h 1379855"/>
                  <a:gd name="connsiteX99" fmla="*/ 1514475 w 2545715"/>
                  <a:gd name="connsiteY99" fmla="*/ 1083310 h 1379855"/>
                  <a:gd name="connsiteX100" fmla="*/ 1456055 w 2545715"/>
                  <a:gd name="connsiteY100" fmla="*/ 1146175 h 1379855"/>
                  <a:gd name="connsiteX101" fmla="*/ 1497965 w 2545715"/>
                  <a:gd name="connsiteY101" fmla="*/ 1146175 h 1379855"/>
                  <a:gd name="connsiteX102" fmla="*/ 1503680 w 2545715"/>
                  <a:gd name="connsiteY102" fmla="*/ 1147445 h 1379855"/>
                  <a:gd name="connsiteX103" fmla="*/ 1539240 w 2545715"/>
                  <a:gd name="connsiteY103" fmla="*/ 1109345 h 1379855"/>
                  <a:gd name="connsiteX104" fmla="*/ 1657350 w 2545715"/>
                  <a:gd name="connsiteY104" fmla="*/ 1236345 h 1379855"/>
                  <a:gd name="connsiteX105" fmla="*/ 1574165 w 2545715"/>
                  <a:gd name="connsiteY105" fmla="*/ 1325880 h 1379855"/>
                  <a:gd name="connsiteX106" fmla="*/ 1588135 w 2545715"/>
                  <a:gd name="connsiteY106" fmla="*/ 1363345 h 1379855"/>
                  <a:gd name="connsiteX107" fmla="*/ 1681480 w 2545715"/>
                  <a:gd name="connsiteY107" fmla="*/ 1263015 h 1379855"/>
                  <a:gd name="connsiteX108" fmla="*/ 1790065 w 2545715"/>
                  <a:gd name="connsiteY108" fmla="*/ 1379855 h 1379855"/>
                  <a:gd name="connsiteX109" fmla="*/ 1857375 w 2545715"/>
                  <a:gd name="connsiteY109" fmla="*/ 1379855 h 1379855"/>
                  <a:gd name="connsiteX110" fmla="*/ 1965960 w 2545715"/>
                  <a:gd name="connsiteY110" fmla="*/ 1263015 h 1379855"/>
                  <a:gd name="connsiteX111" fmla="*/ 2074545 w 2545715"/>
                  <a:gd name="connsiteY111" fmla="*/ 1379855 h 1379855"/>
                  <a:gd name="connsiteX112" fmla="*/ 2141855 w 2545715"/>
                  <a:gd name="connsiteY112" fmla="*/ 1379855 h 1379855"/>
                  <a:gd name="connsiteX113" fmla="*/ 2250440 w 2545715"/>
                  <a:gd name="connsiteY113" fmla="*/ 1263015 h 1379855"/>
                  <a:gd name="connsiteX114" fmla="*/ 2359025 w 2545715"/>
                  <a:gd name="connsiteY114" fmla="*/ 1379855 h 1379855"/>
                  <a:gd name="connsiteX115" fmla="*/ 2426335 w 2545715"/>
                  <a:gd name="connsiteY115" fmla="*/ 1379855 h 1379855"/>
                  <a:gd name="connsiteX116" fmla="*/ 2545715 w 2545715"/>
                  <a:gd name="connsiteY116" fmla="*/ 1250950 h 1379855"/>
                  <a:gd name="connsiteX117" fmla="*/ 2521585 w 2545715"/>
                  <a:gd name="connsiteY117" fmla="*/ 1224915 h 1379855"/>
                  <a:gd name="connsiteX118" fmla="*/ 2392680 w 2545715"/>
                  <a:gd name="connsiteY118" fmla="*/ 1363980 h 1379855"/>
                  <a:gd name="connsiteX119" fmla="*/ 2082165 w 2545715"/>
                  <a:gd name="connsiteY119" fmla="*/ 1082675 h 1379855"/>
                  <a:gd name="connsiteX120" fmla="*/ 1964055 w 2545715"/>
                  <a:gd name="connsiteY120" fmla="*/ 1209675 h 1379855"/>
                  <a:gd name="connsiteX121" fmla="*/ 1845945 w 2545715"/>
                  <a:gd name="connsiteY121" fmla="*/ 1082675 h 1379855"/>
                  <a:gd name="connsiteX122" fmla="*/ 1964055 w 2545715"/>
                  <a:gd name="connsiteY122" fmla="*/ 955675 h 1379855"/>
                  <a:gd name="connsiteX123" fmla="*/ 2082165 w 2545715"/>
                  <a:gd name="connsiteY123" fmla="*/ 1082675 h 1379855"/>
                  <a:gd name="connsiteX124" fmla="*/ 1939290 w 2545715"/>
                  <a:gd name="connsiteY124" fmla="*/ 929640 h 1379855"/>
                  <a:gd name="connsiteX125" fmla="*/ 1821180 w 2545715"/>
                  <a:gd name="connsiteY125" fmla="*/ 1056640 h 1379855"/>
                  <a:gd name="connsiteX126" fmla="*/ 1703070 w 2545715"/>
                  <a:gd name="connsiteY126" fmla="*/ 929640 h 1379855"/>
                  <a:gd name="connsiteX127" fmla="*/ 1821180 w 2545715"/>
                  <a:gd name="connsiteY127" fmla="*/ 802640 h 1379855"/>
                  <a:gd name="connsiteX128" fmla="*/ 1939290 w 2545715"/>
                  <a:gd name="connsiteY128" fmla="*/ 929640 h 1379855"/>
                  <a:gd name="connsiteX129" fmla="*/ 1797050 w 2545715"/>
                  <a:gd name="connsiteY129" fmla="*/ 775970 h 1379855"/>
                  <a:gd name="connsiteX130" fmla="*/ 1678940 w 2545715"/>
                  <a:gd name="connsiteY130" fmla="*/ 902970 h 1379855"/>
                  <a:gd name="connsiteX131" fmla="*/ 1560830 w 2545715"/>
                  <a:gd name="connsiteY131" fmla="*/ 775970 h 1379855"/>
                  <a:gd name="connsiteX132" fmla="*/ 1678940 w 2545715"/>
                  <a:gd name="connsiteY132" fmla="*/ 648970 h 1379855"/>
                  <a:gd name="connsiteX133" fmla="*/ 1797050 w 2545715"/>
                  <a:gd name="connsiteY133" fmla="*/ 775970 h 1379855"/>
                  <a:gd name="connsiteX134" fmla="*/ 1654810 w 2545715"/>
                  <a:gd name="connsiteY134" fmla="*/ 622300 h 1379855"/>
                  <a:gd name="connsiteX135" fmla="*/ 1536700 w 2545715"/>
                  <a:gd name="connsiteY135" fmla="*/ 749300 h 1379855"/>
                  <a:gd name="connsiteX136" fmla="*/ 1418590 w 2545715"/>
                  <a:gd name="connsiteY136" fmla="*/ 622300 h 1379855"/>
                  <a:gd name="connsiteX137" fmla="*/ 1536700 w 2545715"/>
                  <a:gd name="connsiteY137" fmla="*/ 495300 h 1379855"/>
                  <a:gd name="connsiteX138" fmla="*/ 1654810 w 2545715"/>
                  <a:gd name="connsiteY138" fmla="*/ 622300 h 1379855"/>
                  <a:gd name="connsiteX139" fmla="*/ 1133475 w 2545715"/>
                  <a:gd name="connsiteY139" fmla="*/ 622300 h 1379855"/>
                  <a:gd name="connsiteX140" fmla="*/ 1251585 w 2545715"/>
                  <a:gd name="connsiteY140" fmla="*/ 495300 h 1379855"/>
                  <a:gd name="connsiteX141" fmla="*/ 1369695 w 2545715"/>
                  <a:gd name="connsiteY141" fmla="*/ 622300 h 1379855"/>
                  <a:gd name="connsiteX142" fmla="*/ 1251585 w 2545715"/>
                  <a:gd name="connsiteY142" fmla="*/ 749300 h 1379855"/>
                  <a:gd name="connsiteX143" fmla="*/ 1133475 w 2545715"/>
                  <a:gd name="connsiteY143" fmla="*/ 622300 h 1379855"/>
                  <a:gd name="connsiteX144" fmla="*/ 1226820 w 2545715"/>
                  <a:gd name="connsiteY144" fmla="*/ 775970 h 1379855"/>
                  <a:gd name="connsiteX145" fmla="*/ 1108710 w 2545715"/>
                  <a:gd name="connsiteY145" fmla="*/ 902970 h 1379855"/>
                  <a:gd name="connsiteX146" fmla="*/ 990600 w 2545715"/>
                  <a:gd name="connsiteY146" fmla="*/ 775970 h 1379855"/>
                  <a:gd name="connsiteX147" fmla="*/ 1108710 w 2545715"/>
                  <a:gd name="connsiteY147" fmla="*/ 648970 h 1379855"/>
                  <a:gd name="connsiteX148" fmla="*/ 1226820 w 2545715"/>
                  <a:gd name="connsiteY148" fmla="*/ 775970 h 1379855"/>
                  <a:gd name="connsiteX149" fmla="*/ 1393825 w 2545715"/>
                  <a:gd name="connsiteY149" fmla="*/ 648335 h 1379855"/>
                  <a:gd name="connsiteX150" fmla="*/ 1511935 w 2545715"/>
                  <a:gd name="connsiteY150" fmla="*/ 775335 h 1379855"/>
                  <a:gd name="connsiteX151" fmla="*/ 1393825 w 2545715"/>
                  <a:gd name="connsiteY151" fmla="*/ 902335 h 1379855"/>
                  <a:gd name="connsiteX152" fmla="*/ 1275715 w 2545715"/>
                  <a:gd name="connsiteY152" fmla="*/ 775335 h 1379855"/>
                  <a:gd name="connsiteX153" fmla="*/ 1393825 w 2545715"/>
                  <a:gd name="connsiteY153" fmla="*/ 648335 h 1379855"/>
                  <a:gd name="connsiteX154" fmla="*/ 1511935 w 2545715"/>
                  <a:gd name="connsiteY154" fmla="*/ 468630 h 1379855"/>
                  <a:gd name="connsiteX155" fmla="*/ 1393825 w 2545715"/>
                  <a:gd name="connsiteY155" fmla="*/ 595630 h 1379855"/>
                  <a:gd name="connsiteX156" fmla="*/ 1275715 w 2545715"/>
                  <a:gd name="connsiteY156" fmla="*/ 468630 h 1379855"/>
                  <a:gd name="connsiteX157" fmla="*/ 1393825 w 2545715"/>
                  <a:gd name="connsiteY157" fmla="*/ 341630 h 1379855"/>
                  <a:gd name="connsiteX158" fmla="*/ 1511935 w 2545715"/>
                  <a:gd name="connsiteY158" fmla="*/ 468630 h 1379855"/>
                  <a:gd name="connsiteX159" fmla="*/ 1251585 w 2545715"/>
                  <a:gd name="connsiteY159" fmla="*/ 187960 h 1379855"/>
                  <a:gd name="connsiteX160" fmla="*/ 1369695 w 2545715"/>
                  <a:gd name="connsiteY160" fmla="*/ 314960 h 1379855"/>
                  <a:gd name="connsiteX161" fmla="*/ 1251585 w 2545715"/>
                  <a:gd name="connsiteY161" fmla="*/ 441960 h 1379855"/>
                  <a:gd name="connsiteX162" fmla="*/ 1133475 w 2545715"/>
                  <a:gd name="connsiteY162" fmla="*/ 314960 h 1379855"/>
                  <a:gd name="connsiteX163" fmla="*/ 1251585 w 2545715"/>
                  <a:gd name="connsiteY163" fmla="*/ 187960 h 1379855"/>
                  <a:gd name="connsiteX164" fmla="*/ 1108710 w 2545715"/>
                  <a:gd name="connsiteY164" fmla="*/ 341630 h 1379855"/>
                  <a:gd name="connsiteX165" fmla="*/ 1226820 w 2545715"/>
                  <a:gd name="connsiteY165" fmla="*/ 468630 h 1379855"/>
                  <a:gd name="connsiteX166" fmla="*/ 1108710 w 2545715"/>
                  <a:gd name="connsiteY166" fmla="*/ 595630 h 1379855"/>
                  <a:gd name="connsiteX167" fmla="*/ 990600 w 2545715"/>
                  <a:gd name="connsiteY167" fmla="*/ 468630 h 1379855"/>
                  <a:gd name="connsiteX168" fmla="*/ 1108710 w 2545715"/>
                  <a:gd name="connsiteY168" fmla="*/ 341630 h 1379855"/>
                  <a:gd name="connsiteX169" fmla="*/ 966470 w 2545715"/>
                  <a:gd name="connsiteY169" fmla="*/ 495300 h 1379855"/>
                  <a:gd name="connsiteX170" fmla="*/ 1084580 w 2545715"/>
                  <a:gd name="connsiteY170" fmla="*/ 622300 h 1379855"/>
                  <a:gd name="connsiteX171" fmla="*/ 966470 w 2545715"/>
                  <a:gd name="connsiteY171" fmla="*/ 749300 h 1379855"/>
                  <a:gd name="connsiteX172" fmla="*/ 848360 w 2545715"/>
                  <a:gd name="connsiteY172" fmla="*/ 622300 h 1379855"/>
                  <a:gd name="connsiteX173" fmla="*/ 966470 w 2545715"/>
                  <a:gd name="connsiteY173" fmla="*/ 495300 h 1379855"/>
                  <a:gd name="connsiteX174" fmla="*/ 824230 w 2545715"/>
                  <a:gd name="connsiteY174" fmla="*/ 648335 h 1379855"/>
                  <a:gd name="connsiteX175" fmla="*/ 942340 w 2545715"/>
                  <a:gd name="connsiteY175" fmla="*/ 775335 h 1379855"/>
                  <a:gd name="connsiteX176" fmla="*/ 824230 w 2545715"/>
                  <a:gd name="connsiteY176" fmla="*/ 902335 h 1379855"/>
                  <a:gd name="connsiteX177" fmla="*/ 706120 w 2545715"/>
                  <a:gd name="connsiteY177" fmla="*/ 775335 h 1379855"/>
                  <a:gd name="connsiteX178" fmla="*/ 824230 w 2545715"/>
                  <a:gd name="connsiteY178" fmla="*/ 648335 h 1379855"/>
                  <a:gd name="connsiteX179" fmla="*/ 616585 w 2545715"/>
                  <a:gd name="connsiteY179" fmla="*/ 871855 h 1379855"/>
                  <a:gd name="connsiteX180" fmla="*/ 681355 w 2545715"/>
                  <a:gd name="connsiteY180" fmla="*/ 802005 h 1379855"/>
                  <a:gd name="connsiteX181" fmla="*/ 799465 w 2545715"/>
                  <a:gd name="connsiteY181" fmla="*/ 929005 h 1379855"/>
                  <a:gd name="connsiteX182" fmla="*/ 681355 w 2545715"/>
                  <a:gd name="connsiteY182" fmla="*/ 1056005 h 1379855"/>
                  <a:gd name="connsiteX183" fmla="*/ 643255 w 2545715"/>
                  <a:gd name="connsiteY183" fmla="*/ 1014730 h 1379855"/>
                  <a:gd name="connsiteX184" fmla="*/ 563245 w 2545715"/>
                  <a:gd name="connsiteY184" fmla="*/ 928370 h 1379855"/>
                  <a:gd name="connsiteX185" fmla="*/ 616585 w 2545715"/>
                  <a:gd name="connsiteY185" fmla="*/ 871220 h 1379855"/>
                  <a:gd name="connsiteX186" fmla="*/ 539115 w 2545715"/>
                  <a:gd name="connsiteY186" fmla="*/ 955675 h 1379855"/>
                  <a:gd name="connsiteX187" fmla="*/ 624840 w 2545715"/>
                  <a:gd name="connsiteY187" fmla="*/ 1048385 h 1379855"/>
                  <a:gd name="connsiteX188" fmla="*/ 657225 w 2545715"/>
                  <a:gd name="connsiteY188" fmla="*/ 1083310 h 1379855"/>
                  <a:gd name="connsiteX189" fmla="*/ 539115 w 2545715"/>
                  <a:gd name="connsiteY189" fmla="*/ 1210310 h 1379855"/>
                  <a:gd name="connsiteX190" fmla="*/ 455295 w 2545715"/>
                  <a:gd name="connsiteY190" fmla="*/ 1119505 h 1379855"/>
                  <a:gd name="connsiteX191" fmla="*/ 421005 w 2545715"/>
                  <a:gd name="connsiteY191" fmla="*/ 1082675 h 1379855"/>
                  <a:gd name="connsiteX192" fmla="*/ 539115 w 2545715"/>
                  <a:gd name="connsiteY192" fmla="*/ 955675 h 1379855"/>
                  <a:gd name="connsiteX193" fmla="*/ 396240 w 2545715"/>
                  <a:gd name="connsiteY193" fmla="*/ 1363345 h 1379855"/>
                  <a:gd name="connsiteX194" fmla="*/ 352425 w 2545715"/>
                  <a:gd name="connsiteY194" fmla="*/ 1316355 h 1379855"/>
                  <a:gd name="connsiteX195" fmla="*/ 316865 w 2545715"/>
                  <a:gd name="connsiteY195" fmla="*/ 1278255 h 1379855"/>
                  <a:gd name="connsiteX196" fmla="*/ 278130 w 2545715"/>
                  <a:gd name="connsiteY196" fmla="*/ 1236345 h 1379855"/>
                  <a:gd name="connsiteX197" fmla="*/ 316865 w 2545715"/>
                  <a:gd name="connsiteY197" fmla="*/ 1194435 h 1379855"/>
                  <a:gd name="connsiteX198" fmla="*/ 352425 w 2545715"/>
                  <a:gd name="connsiteY198" fmla="*/ 1156335 h 1379855"/>
                  <a:gd name="connsiteX199" fmla="*/ 352425 w 2545715"/>
                  <a:gd name="connsiteY199" fmla="*/ 1156335 h 1379855"/>
                  <a:gd name="connsiteX200" fmla="*/ 396240 w 2545715"/>
                  <a:gd name="connsiteY200" fmla="*/ 1109345 h 1379855"/>
                  <a:gd name="connsiteX201" fmla="*/ 423545 w 2545715"/>
                  <a:gd name="connsiteY201" fmla="*/ 1138555 h 1379855"/>
                  <a:gd name="connsiteX202" fmla="*/ 514350 w 2545715"/>
                  <a:gd name="connsiteY202" fmla="*/ 1236345 h 1379855"/>
                  <a:gd name="connsiteX203" fmla="*/ 396240 w 2545715"/>
                  <a:gd name="connsiteY203" fmla="*/ 1363345 h 1379855"/>
                  <a:gd name="connsiteX204" fmla="*/ 681355 w 2545715"/>
                  <a:gd name="connsiteY204" fmla="*/ 1363345 h 1379855"/>
                  <a:gd name="connsiteX205" fmla="*/ 563245 w 2545715"/>
                  <a:gd name="connsiteY205" fmla="*/ 1236345 h 1379855"/>
                  <a:gd name="connsiteX206" fmla="*/ 681355 w 2545715"/>
                  <a:gd name="connsiteY206" fmla="*/ 1109345 h 1379855"/>
                  <a:gd name="connsiteX207" fmla="*/ 799465 w 2545715"/>
                  <a:gd name="connsiteY207" fmla="*/ 1236345 h 1379855"/>
                  <a:gd name="connsiteX208" fmla="*/ 681355 w 2545715"/>
                  <a:gd name="connsiteY208" fmla="*/ 1363345 h 1379855"/>
                  <a:gd name="connsiteX209" fmla="*/ 823595 w 2545715"/>
                  <a:gd name="connsiteY209" fmla="*/ 1210310 h 1379855"/>
                  <a:gd name="connsiteX210" fmla="*/ 705485 w 2545715"/>
                  <a:gd name="connsiteY210" fmla="*/ 1083310 h 1379855"/>
                  <a:gd name="connsiteX211" fmla="*/ 823595 w 2545715"/>
                  <a:gd name="connsiteY211" fmla="*/ 956310 h 1379855"/>
                  <a:gd name="connsiteX212" fmla="*/ 941705 w 2545715"/>
                  <a:gd name="connsiteY212" fmla="*/ 1083310 h 1379855"/>
                  <a:gd name="connsiteX213" fmla="*/ 823595 w 2545715"/>
                  <a:gd name="connsiteY213" fmla="*/ 1210310 h 1379855"/>
                  <a:gd name="connsiteX214" fmla="*/ 966470 w 2545715"/>
                  <a:gd name="connsiteY214" fmla="*/ 1056640 h 1379855"/>
                  <a:gd name="connsiteX215" fmla="*/ 848360 w 2545715"/>
                  <a:gd name="connsiteY215" fmla="*/ 929640 h 1379855"/>
                  <a:gd name="connsiteX216" fmla="*/ 966470 w 2545715"/>
                  <a:gd name="connsiteY216" fmla="*/ 802640 h 1379855"/>
                  <a:gd name="connsiteX217" fmla="*/ 1084580 w 2545715"/>
                  <a:gd name="connsiteY217" fmla="*/ 929640 h 1379855"/>
                  <a:gd name="connsiteX218" fmla="*/ 966470 w 2545715"/>
                  <a:gd name="connsiteY218" fmla="*/ 1056640 h 1379855"/>
                  <a:gd name="connsiteX219" fmla="*/ 1251585 w 2545715"/>
                  <a:gd name="connsiteY219" fmla="*/ 1056640 h 1379855"/>
                  <a:gd name="connsiteX220" fmla="*/ 1133475 w 2545715"/>
                  <a:gd name="connsiteY220" fmla="*/ 929640 h 1379855"/>
                  <a:gd name="connsiteX221" fmla="*/ 1251585 w 2545715"/>
                  <a:gd name="connsiteY221" fmla="*/ 802640 h 1379855"/>
                  <a:gd name="connsiteX222" fmla="*/ 1369695 w 2545715"/>
                  <a:gd name="connsiteY222" fmla="*/ 929640 h 1379855"/>
                  <a:gd name="connsiteX223" fmla="*/ 1251585 w 2545715"/>
                  <a:gd name="connsiteY223" fmla="*/ 1056640 h 1379855"/>
                  <a:gd name="connsiteX224" fmla="*/ 1417955 w 2545715"/>
                  <a:gd name="connsiteY224" fmla="*/ 929640 h 1379855"/>
                  <a:gd name="connsiteX225" fmla="*/ 1536065 w 2545715"/>
                  <a:gd name="connsiteY225" fmla="*/ 802640 h 1379855"/>
                  <a:gd name="connsiteX226" fmla="*/ 1654175 w 2545715"/>
                  <a:gd name="connsiteY226" fmla="*/ 929640 h 1379855"/>
                  <a:gd name="connsiteX227" fmla="*/ 1536065 w 2545715"/>
                  <a:gd name="connsiteY227" fmla="*/ 1056640 h 1379855"/>
                  <a:gd name="connsiteX228" fmla="*/ 1417955 w 2545715"/>
                  <a:gd name="connsiteY228" fmla="*/ 929640 h 1379855"/>
                  <a:gd name="connsiteX229" fmla="*/ 1560830 w 2545715"/>
                  <a:gd name="connsiteY229" fmla="*/ 1082675 h 1379855"/>
                  <a:gd name="connsiteX230" fmla="*/ 1678940 w 2545715"/>
                  <a:gd name="connsiteY230" fmla="*/ 955675 h 1379855"/>
                  <a:gd name="connsiteX231" fmla="*/ 1797050 w 2545715"/>
                  <a:gd name="connsiteY231" fmla="*/ 1082675 h 1379855"/>
                  <a:gd name="connsiteX232" fmla="*/ 1678940 w 2545715"/>
                  <a:gd name="connsiteY232" fmla="*/ 1209675 h 1379855"/>
                  <a:gd name="connsiteX233" fmla="*/ 1560830 w 2545715"/>
                  <a:gd name="connsiteY233" fmla="*/ 1082675 h 1379855"/>
                  <a:gd name="connsiteX234" fmla="*/ 1821180 w 2545715"/>
                  <a:gd name="connsiteY234" fmla="*/ 1363345 h 1379855"/>
                  <a:gd name="connsiteX235" fmla="*/ 1703070 w 2545715"/>
                  <a:gd name="connsiteY235" fmla="*/ 1236345 h 1379855"/>
                  <a:gd name="connsiteX236" fmla="*/ 1821180 w 2545715"/>
                  <a:gd name="connsiteY236" fmla="*/ 1109345 h 1379855"/>
                  <a:gd name="connsiteX237" fmla="*/ 1939290 w 2545715"/>
                  <a:gd name="connsiteY237" fmla="*/ 1236345 h 1379855"/>
                  <a:gd name="connsiteX238" fmla="*/ 1821180 w 2545715"/>
                  <a:gd name="connsiteY238" fmla="*/ 1363345 h 1379855"/>
                  <a:gd name="connsiteX239" fmla="*/ 2106295 w 2545715"/>
                  <a:gd name="connsiteY239" fmla="*/ 1363345 h 1379855"/>
                  <a:gd name="connsiteX240" fmla="*/ 1988185 w 2545715"/>
                  <a:gd name="connsiteY240" fmla="*/ 1236345 h 1379855"/>
                  <a:gd name="connsiteX241" fmla="*/ 2106295 w 2545715"/>
                  <a:gd name="connsiteY241" fmla="*/ 1109345 h 1379855"/>
                  <a:gd name="connsiteX242" fmla="*/ 2224405 w 2545715"/>
                  <a:gd name="connsiteY242" fmla="*/ 1236345 h 1379855"/>
                  <a:gd name="connsiteX243" fmla="*/ 2106295 w 2545715"/>
                  <a:gd name="connsiteY243" fmla="*/ 1363345 h 1379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</a:cxnLst>
                <a:rect l="l" t="t" r="r" b="b"/>
                <a:pathLst>
                  <a:path w="2545715" h="1379855">
                    <a:moveTo>
                      <a:pt x="2391410" y="1363345"/>
                    </a:moveTo>
                    <a:lnTo>
                      <a:pt x="2273300" y="1236345"/>
                    </a:lnTo>
                    <a:lnTo>
                      <a:pt x="2402205" y="1097280"/>
                    </a:lnTo>
                    <a:lnTo>
                      <a:pt x="2378075" y="1071245"/>
                    </a:lnTo>
                    <a:lnTo>
                      <a:pt x="2249170" y="1210310"/>
                    </a:lnTo>
                    <a:lnTo>
                      <a:pt x="2131060" y="1083310"/>
                    </a:lnTo>
                    <a:lnTo>
                      <a:pt x="2259965" y="944245"/>
                    </a:lnTo>
                    <a:lnTo>
                      <a:pt x="2235835" y="918210"/>
                    </a:lnTo>
                    <a:lnTo>
                      <a:pt x="2106930" y="1057275"/>
                    </a:lnTo>
                    <a:lnTo>
                      <a:pt x="1988820" y="930275"/>
                    </a:lnTo>
                    <a:lnTo>
                      <a:pt x="2117725" y="791210"/>
                    </a:lnTo>
                    <a:lnTo>
                      <a:pt x="2093595" y="765175"/>
                    </a:lnTo>
                    <a:lnTo>
                      <a:pt x="1964690" y="904240"/>
                    </a:lnTo>
                    <a:lnTo>
                      <a:pt x="1846580" y="777240"/>
                    </a:lnTo>
                    <a:lnTo>
                      <a:pt x="1975485" y="638175"/>
                    </a:lnTo>
                    <a:lnTo>
                      <a:pt x="1951355" y="612140"/>
                    </a:lnTo>
                    <a:lnTo>
                      <a:pt x="1822450" y="751205"/>
                    </a:lnTo>
                    <a:lnTo>
                      <a:pt x="1704340" y="624205"/>
                    </a:lnTo>
                    <a:lnTo>
                      <a:pt x="1833245" y="485140"/>
                    </a:lnTo>
                    <a:lnTo>
                      <a:pt x="1809115" y="459105"/>
                    </a:lnTo>
                    <a:lnTo>
                      <a:pt x="1680210" y="598170"/>
                    </a:lnTo>
                    <a:lnTo>
                      <a:pt x="1562100" y="471170"/>
                    </a:lnTo>
                    <a:lnTo>
                      <a:pt x="1691005" y="332105"/>
                    </a:lnTo>
                    <a:lnTo>
                      <a:pt x="1666875" y="306070"/>
                    </a:lnTo>
                    <a:lnTo>
                      <a:pt x="1537970" y="445135"/>
                    </a:lnTo>
                    <a:lnTo>
                      <a:pt x="1419860" y="318135"/>
                    </a:lnTo>
                    <a:lnTo>
                      <a:pt x="1548765" y="179070"/>
                    </a:lnTo>
                    <a:lnTo>
                      <a:pt x="1524635" y="153035"/>
                    </a:lnTo>
                    <a:lnTo>
                      <a:pt x="1395730" y="292100"/>
                    </a:lnTo>
                    <a:lnTo>
                      <a:pt x="1277620" y="165100"/>
                    </a:lnTo>
                    <a:lnTo>
                      <a:pt x="1406525" y="26035"/>
                    </a:lnTo>
                    <a:lnTo>
                      <a:pt x="1382395" y="0"/>
                    </a:lnTo>
                    <a:lnTo>
                      <a:pt x="1253490" y="139065"/>
                    </a:lnTo>
                    <a:lnTo>
                      <a:pt x="1162685" y="41275"/>
                    </a:lnTo>
                    <a:lnTo>
                      <a:pt x="1138555" y="67310"/>
                    </a:lnTo>
                    <a:lnTo>
                      <a:pt x="1229360" y="165100"/>
                    </a:lnTo>
                    <a:lnTo>
                      <a:pt x="1111250" y="292100"/>
                    </a:lnTo>
                    <a:lnTo>
                      <a:pt x="1020445" y="194310"/>
                    </a:lnTo>
                    <a:lnTo>
                      <a:pt x="996315" y="220345"/>
                    </a:lnTo>
                    <a:lnTo>
                      <a:pt x="1087120" y="318135"/>
                    </a:lnTo>
                    <a:lnTo>
                      <a:pt x="969010" y="445135"/>
                    </a:lnTo>
                    <a:lnTo>
                      <a:pt x="878205" y="347345"/>
                    </a:lnTo>
                    <a:lnTo>
                      <a:pt x="854075" y="373380"/>
                    </a:lnTo>
                    <a:lnTo>
                      <a:pt x="944880" y="471170"/>
                    </a:lnTo>
                    <a:lnTo>
                      <a:pt x="826770" y="598170"/>
                    </a:lnTo>
                    <a:lnTo>
                      <a:pt x="735965" y="500380"/>
                    </a:lnTo>
                    <a:lnTo>
                      <a:pt x="711835" y="526415"/>
                    </a:lnTo>
                    <a:lnTo>
                      <a:pt x="802640" y="624205"/>
                    </a:lnTo>
                    <a:lnTo>
                      <a:pt x="684530" y="751205"/>
                    </a:lnTo>
                    <a:lnTo>
                      <a:pt x="593725" y="653415"/>
                    </a:lnTo>
                    <a:lnTo>
                      <a:pt x="569595" y="679450"/>
                    </a:lnTo>
                    <a:lnTo>
                      <a:pt x="660400" y="777240"/>
                    </a:lnTo>
                    <a:lnTo>
                      <a:pt x="609600" y="831850"/>
                    </a:lnTo>
                    <a:lnTo>
                      <a:pt x="541655" y="904875"/>
                    </a:lnTo>
                    <a:lnTo>
                      <a:pt x="450850" y="807085"/>
                    </a:lnTo>
                    <a:lnTo>
                      <a:pt x="426720" y="833120"/>
                    </a:lnTo>
                    <a:lnTo>
                      <a:pt x="517525" y="930910"/>
                    </a:lnTo>
                    <a:lnTo>
                      <a:pt x="399415" y="1057910"/>
                    </a:lnTo>
                    <a:lnTo>
                      <a:pt x="308610" y="960120"/>
                    </a:lnTo>
                    <a:lnTo>
                      <a:pt x="284480" y="986155"/>
                    </a:lnTo>
                    <a:lnTo>
                      <a:pt x="375285" y="1083945"/>
                    </a:lnTo>
                    <a:lnTo>
                      <a:pt x="310515" y="1153795"/>
                    </a:lnTo>
                    <a:lnTo>
                      <a:pt x="257175" y="1210945"/>
                    </a:lnTo>
                    <a:lnTo>
                      <a:pt x="166370" y="1113155"/>
                    </a:lnTo>
                    <a:lnTo>
                      <a:pt x="142240" y="1139190"/>
                    </a:lnTo>
                    <a:lnTo>
                      <a:pt x="233045" y="1236980"/>
                    </a:lnTo>
                    <a:lnTo>
                      <a:pt x="114935" y="1363980"/>
                    </a:lnTo>
                    <a:lnTo>
                      <a:pt x="24130" y="1266190"/>
                    </a:lnTo>
                    <a:lnTo>
                      <a:pt x="0" y="1292225"/>
                    </a:lnTo>
                    <a:lnTo>
                      <a:pt x="81280" y="1379220"/>
                    </a:lnTo>
                    <a:lnTo>
                      <a:pt x="148590" y="1379220"/>
                    </a:lnTo>
                    <a:lnTo>
                      <a:pt x="257175" y="1262380"/>
                    </a:lnTo>
                    <a:lnTo>
                      <a:pt x="320040" y="1330325"/>
                    </a:lnTo>
                    <a:lnTo>
                      <a:pt x="355600" y="1368425"/>
                    </a:lnTo>
                    <a:lnTo>
                      <a:pt x="365760" y="1379220"/>
                    </a:lnTo>
                    <a:lnTo>
                      <a:pt x="433070" y="1379220"/>
                    </a:lnTo>
                    <a:lnTo>
                      <a:pt x="541655" y="1262380"/>
                    </a:lnTo>
                    <a:lnTo>
                      <a:pt x="650240" y="1379220"/>
                    </a:lnTo>
                    <a:lnTo>
                      <a:pt x="717550" y="1379220"/>
                    </a:lnTo>
                    <a:lnTo>
                      <a:pt x="826135" y="1262380"/>
                    </a:lnTo>
                    <a:lnTo>
                      <a:pt x="934720" y="1379220"/>
                    </a:lnTo>
                    <a:lnTo>
                      <a:pt x="986155" y="1379220"/>
                    </a:lnTo>
                    <a:cubicBezTo>
                      <a:pt x="986155" y="1377315"/>
                      <a:pt x="986155" y="1374775"/>
                      <a:pt x="986155" y="1372870"/>
                    </a:cubicBezTo>
                    <a:lnTo>
                      <a:pt x="1005840" y="1322705"/>
                    </a:lnTo>
                    <a:lnTo>
                      <a:pt x="968375" y="1363345"/>
                    </a:lnTo>
                    <a:lnTo>
                      <a:pt x="850265" y="1236345"/>
                    </a:lnTo>
                    <a:lnTo>
                      <a:pt x="968375" y="1109345"/>
                    </a:lnTo>
                    <a:lnTo>
                      <a:pt x="1053465" y="1201420"/>
                    </a:lnTo>
                    <a:lnTo>
                      <a:pt x="1068070" y="1164590"/>
                    </a:lnTo>
                    <a:lnTo>
                      <a:pt x="992505" y="1083310"/>
                    </a:lnTo>
                    <a:lnTo>
                      <a:pt x="1110615" y="956310"/>
                    </a:lnTo>
                    <a:lnTo>
                      <a:pt x="1228725" y="1083310"/>
                    </a:lnTo>
                    <a:lnTo>
                      <a:pt x="1170305" y="1146175"/>
                    </a:lnTo>
                    <a:lnTo>
                      <a:pt x="1219200" y="1146175"/>
                    </a:lnTo>
                    <a:lnTo>
                      <a:pt x="1253490" y="1109345"/>
                    </a:lnTo>
                    <a:lnTo>
                      <a:pt x="1287780" y="1146175"/>
                    </a:lnTo>
                    <a:lnTo>
                      <a:pt x="1336675" y="1146175"/>
                    </a:lnTo>
                    <a:lnTo>
                      <a:pt x="1278255" y="1083310"/>
                    </a:lnTo>
                    <a:lnTo>
                      <a:pt x="1396365" y="956310"/>
                    </a:lnTo>
                    <a:lnTo>
                      <a:pt x="1514475" y="1083310"/>
                    </a:lnTo>
                    <a:lnTo>
                      <a:pt x="1456055" y="1146175"/>
                    </a:lnTo>
                    <a:lnTo>
                      <a:pt x="1497965" y="1146175"/>
                    </a:lnTo>
                    <a:cubicBezTo>
                      <a:pt x="1499870" y="1146175"/>
                      <a:pt x="1501775" y="1146175"/>
                      <a:pt x="1503680" y="1147445"/>
                    </a:cubicBezTo>
                    <a:lnTo>
                      <a:pt x="1539240" y="1109345"/>
                    </a:lnTo>
                    <a:lnTo>
                      <a:pt x="1657350" y="1236345"/>
                    </a:lnTo>
                    <a:lnTo>
                      <a:pt x="1574165" y="1325880"/>
                    </a:lnTo>
                    <a:lnTo>
                      <a:pt x="1588135" y="1363345"/>
                    </a:lnTo>
                    <a:lnTo>
                      <a:pt x="1681480" y="1263015"/>
                    </a:lnTo>
                    <a:lnTo>
                      <a:pt x="1790065" y="1379855"/>
                    </a:lnTo>
                    <a:lnTo>
                      <a:pt x="1857375" y="1379855"/>
                    </a:lnTo>
                    <a:lnTo>
                      <a:pt x="1965960" y="1263015"/>
                    </a:lnTo>
                    <a:lnTo>
                      <a:pt x="2074545" y="1379855"/>
                    </a:lnTo>
                    <a:lnTo>
                      <a:pt x="2141855" y="1379855"/>
                    </a:lnTo>
                    <a:lnTo>
                      <a:pt x="2250440" y="1263015"/>
                    </a:lnTo>
                    <a:lnTo>
                      <a:pt x="2359025" y="1379855"/>
                    </a:lnTo>
                    <a:lnTo>
                      <a:pt x="2426335" y="1379855"/>
                    </a:lnTo>
                    <a:lnTo>
                      <a:pt x="2545715" y="1250950"/>
                    </a:lnTo>
                    <a:lnTo>
                      <a:pt x="2521585" y="1224915"/>
                    </a:lnTo>
                    <a:lnTo>
                      <a:pt x="2392680" y="1363980"/>
                    </a:lnTo>
                    <a:close/>
                    <a:moveTo>
                      <a:pt x="2082165" y="1082675"/>
                    </a:moveTo>
                    <a:lnTo>
                      <a:pt x="1964055" y="1209675"/>
                    </a:lnTo>
                    <a:lnTo>
                      <a:pt x="1845945" y="1082675"/>
                    </a:lnTo>
                    <a:lnTo>
                      <a:pt x="1964055" y="955675"/>
                    </a:lnTo>
                    <a:lnTo>
                      <a:pt x="2082165" y="1082675"/>
                    </a:lnTo>
                    <a:close/>
                    <a:moveTo>
                      <a:pt x="1939290" y="929640"/>
                    </a:moveTo>
                    <a:lnTo>
                      <a:pt x="1821180" y="1056640"/>
                    </a:lnTo>
                    <a:lnTo>
                      <a:pt x="1703070" y="929640"/>
                    </a:lnTo>
                    <a:lnTo>
                      <a:pt x="1821180" y="802640"/>
                    </a:lnTo>
                    <a:lnTo>
                      <a:pt x="1939290" y="929640"/>
                    </a:lnTo>
                    <a:close/>
                    <a:moveTo>
                      <a:pt x="1797050" y="775970"/>
                    </a:moveTo>
                    <a:lnTo>
                      <a:pt x="1678940" y="902970"/>
                    </a:lnTo>
                    <a:lnTo>
                      <a:pt x="1560830" y="775970"/>
                    </a:lnTo>
                    <a:lnTo>
                      <a:pt x="1678940" y="648970"/>
                    </a:lnTo>
                    <a:lnTo>
                      <a:pt x="1797050" y="775970"/>
                    </a:lnTo>
                    <a:close/>
                    <a:moveTo>
                      <a:pt x="1654810" y="622300"/>
                    </a:moveTo>
                    <a:lnTo>
                      <a:pt x="1536700" y="749300"/>
                    </a:lnTo>
                    <a:lnTo>
                      <a:pt x="1418590" y="622300"/>
                    </a:lnTo>
                    <a:lnTo>
                      <a:pt x="1536700" y="495300"/>
                    </a:lnTo>
                    <a:lnTo>
                      <a:pt x="1654810" y="622300"/>
                    </a:lnTo>
                    <a:close/>
                    <a:moveTo>
                      <a:pt x="1133475" y="622300"/>
                    </a:moveTo>
                    <a:lnTo>
                      <a:pt x="1251585" y="495300"/>
                    </a:lnTo>
                    <a:lnTo>
                      <a:pt x="1369695" y="622300"/>
                    </a:lnTo>
                    <a:lnTo>
                      <a:pt x="1251585" y="749300"/>
                    </a:lnTo>
                    <a:lnTo>
                      <a:pt x="1133475" y="622300"/>
                    </a:lnTo>
                    <a:close/>
                    <a:moveTo>
                      <a:pt x="1226820" y="775970"/>
                    </a:moveTo>
                    <a:lnTo>
                      <a:pt x="1108710" y="902970"/>
                    </a:lnTo>
                    <a:lnTo>
                      <a:pt x="990600" y="775970"/>
                    </a:lnTo>
                    <a:lnTo>
                      <a:pt x="1108710" y="648970"/>
                    </a:lnTo>
                    <a:lnTo>
                      <a:pt x="1226820" y="775970"/>
                    </a:lnTo>
                    <a:close/>
                    <a:moveTo>
                      <a:pt x="1393825" y="648335"/>
                    </a:moveTo>
                    <a:lnTo>
                      <a:pt x="1511935" y="775335"/>
                    </a:lnTo>
                    <a:lnTo>
                      <a:pt x="1393825" y="902335"/>
                    </a:lnTo>
                    <a:lnTo>
                      <a:pt x="1275715" y="775335"/>
                    </a:lnTo>
                    <a:lnTo>
                      <a:pt x="1393825" y="648335"/>
                    </a:lnTo>
                    <a:close/>
                    <a:moveTo>
                      <a:pt x="1511935" y="468630"/>
                    </a:moveTo>
                    <a:lnTo>
                      <a:pt x="1393825" y="595630"/>
                    </a:lnTo>
                    <a:lnTo>
                      <a:pt x="1275715" y="468630"/>
                    </a:lnTo>
                    <a:lnTo>
                      <a:pt x="1393825" y="341630"/>
                    </a:lnTo>
                    <a:lnTo>
                      <a:pt x="1511935" y="468630"/>
                    </a:lnTo>
                    <a:close/>
                    <a:moveTo>
                      <a:pt x="1251585" y="187960"/>
                    </a:moveTo>
                    <a:lnTo>
                      <a:pt x="1369695" y="314960"/>
                    </a:lnTo>
                    <a:lnTo>
                      <a:pt x="1251585" y="441960"/>
                    </a:lnTo>
                    <a:lnTo>
                      <a:pt x="1133475" y="314960"/>
                    </a:lnTo>
                    <a:lnTo>
                      <a:pt x="1251585" y="187960"/>
                    </a:lnTo>
                    <a:close/>
                    <a:moveTo>
                      <a:pt x="1108710" y="341630"/>
                    </a:moveTo>
                    <a:lnTo>
                      <a:pt x="1226820" y="468630"/>
                    </a:lnTo>
                    <a:lnTo>
                      <a:pt x="1108710" y="595630"/>
                    </a:lnTo>
                    <a:lnTo>
                      <a:pt x="990600" y="468630"/>
                    </a:lnTo>
                    <a:lnTo>
                      <a:pt x="1108710" y="341630"/>
                    </a:lnTo>
                    <a:close/>
                    <a:moveTo>
                      <a:pt x="966470" y="495300"/>
                    </a:moveTo>
                    <a:lnTo>
                      <a:pt x="1084580" y="622300"/>
                    </a:lnTo>
                    <a:lnTo>
                      <a:pt x="966470" y="749300"/>
                    </a:lnTo>
                    <a:lnTo>
                      <a:pt x="848360" y="622300"/>
                    </a:lnTo>
                    <a:lnTo>
                      <a:pt x="966470" y="495300"/>
                    </a:lnTo>
                    <a:close/>
                    <a:moveTo>
                      <a:pt x="824230" y="648335"/>
                    </a:moveTo>
                    <a:lnTo>
                      <a:pt x="942340" y="775335"/>
                    </a:lnTo>
                    <a:lnTo>
                      <a:pt x="824230" y="902335"/>
                    </a:lnTo>
                    <a:lnTo>
                      <a:pt x="706120" y="775335"/>
                    </a:lnTo>
                    <a:lnTo>
                      <a:pt x="824230" y="648335"/>
                    </a:lnTo>
                    <a:close/>
                    <a:moveTo>
                      <a:pt x="616585" y="871855"/>
                    </a:moveTo>
                    <a:lnTo>
                      <a:pt x="681355" y="802005"/>
                    </a:lnTo>
                    <a:lnTo>
                      <a:pt x="799465" y="929005"/>
                    </a:lnTo>
                    <a:lnTo>
                      <a:pt x="681355" y="1056005"/>
                    </a:lnTo>
                    <a:lnTo>
                      <a:pt x="643255" y="1014730"/>
                    </a:lnTo>
                    <a:lnTo>
                      <a:pt x="563245" y="928370"/>
                    </a:lnTo>
                    <a:lnTo>
                      <a:pt x="616585" y="871220"/>
                    </a:lnTo>
                    <a:close/>
                    <a:moveTo>
                      <a:pt x="539115" y="955675"/>
                    </a:moveTo>
                    <a:lnTo>
                      <a:pt x="624840" y="1048385"/>
                    </a:lnTo>
                    <a:lnTo>
                      <a:pt x="657225" y="1083310"/>
                    </a:lnTo>
                    <a:lnTo>
                      <a:pt x="539115" y="1210310"/>
                    </a:lnTo>
                    <a:lnTo>
                      <a:pt x="455295" y="1119505"/>
                    </a:lnTo>
                    <a:lnTo>
                      <a:pt x="421005" y="1082675"/>
                    </a:lnTo>
                    <a:lnTo>
                      <a:pt x="539115" y="955675"/>
                    </a:lnTo>
                    <a:close/>
                    <a:moveTo>
                      <a:pt x="396240" y="1363345"/>
                    </a:moveTo>
                    <a:lnTo>
                      <a:pt x="352425" y="1316355"/>
                    </a:lnTo>
                    <a:lnTo>
                      <a:pt x="316865" y="1278255"/>
                    </a:lnTo>
                    <a:lnTo>
                      <a:pt x="278130" y="1236345"/>
                    </a:lnTo>
                    <a:lnTo>
                      <a:pt x="316865" y="1194435"/>
                    </a:lnTo>
                    <a:lnTo>
                      <a:pt x="352425" y="1156335"/>
                    </a:lnTo>
                    <a:lnTo>
                      <a:pt x="352425" y="1156335"/>
                    </a:lnTo>
                    <a:cubicBezTo>
                      <a:pt x="352425" y="1156335"/>
                      <a:pt x="396240" y="1109345"/>
                      <a:pt x="396240" y="1109345"/>
                    </a:cubicBezTo>
                    <a:lnTo>
                      <a:pt x="423545" y="1138555"/>
                    </a:lnTo>
                    <a:lnTo>
                      <a:pt x="514350" y="1236345"/>
                    </a:lnTo>
                    <a:lnTo>
                      <a:pt x="396240" y="1363345"/>
                    </a:lnTo>
                    <a:close/>
                    <a:moveTo>
                      <a:pt x="681355" y="1363345"/>
                    </a:moveTo>
                    <a:lnTo>
                      <a:pt x="563245" y="1236345"/>
                    </a:lnTo>
                    <a:lnTo>
                      <a:pt x="681355" y="1109345"/>
                    </a:lnTo>
                    <a:lnTo>
                      <a:pt x="799465" y="1236345"/>
                    </a:lnTo>
                    <a:lnTo>
                      <a:pt x="681355" y="1363345"/>
                    </a:lnTo>
                    <a:close/>
                    <a:moveTo>
                      <a:pt x="823595" y="1210310"/>
                    </a:moveTo>
                    <a:lnTo>
                      <a:pt x="705485" y="1083310"/>
                    </a:lnTo>
                    <a:lnTo>
                      <a:pt x="823595" y="956310"/>
                    </a:lnTo>
                    <a:lnTo>
                      <a:pt x="941705" y="1083310"/>
                    </a:lnTo>
                    <a:lnTo>
                      <a:pt x="823595" y="1210310"/>
                    </a:lnTo>
                    <a:close/>
                    <a:moveTo>
                      <a:pt x="966470" y="1056640"/>
                    </a:moveTo>
                    <a:lnTo>
                      <a:pt x="848360" y="929640"/>
                    </a:lnTo>
                    <a:lnTo>
                      <a:pt x="966470" y="802640"/>
                    </a:lnTo>
                    <a:lnTo>
                      <a:pt x="1084580" y="929640"/>
                    </a:lnTo>
                    <a:lnTo>
                      <a:pt x="966470" y="1056640"/>
                    </a:lnTo>
                    <a:close/>
                    <a:moveTo>
                      <a:pt x="1251585" y="1056640"/>
                    </a:moveTo>
                    <a:lnTo>
                      <a:pt x="1133475" y="929640"/>
                    </a:lnTo>
                    <a:lnTo>
                      <a:pt x="1251585" y="802640"/>
                    </a:lnTo>
                    <a:lnTo>
                      <a:pt x="1369695" y="929640"/>
                    </a:lnTo>
                    <a:lnTo>
                      <a:pt x="1251585" y="1056640"/>
                    </a:lnTo>
                    <a:close/>
                    <a:moveTo>
                      <a:pt x="1417955" y="929640"/>
                    </a:moveTo>
                    <a:lnTo>
                      <a:pt x="1536065" y="802640"/>
                    </a:lnTo>
                    <a:lnTo>
                      <a:pt x="1654175" y="929640"/>
                    </a:lnTo>
                    <a:lnTo>
                      <a:pt x="1536065" y="1056640"/>
                    </a:lnTo>
                    <a:lnTo>
                      <a:pt x="1417955" y="929640"/>
                    </a:lnTo>
                    <a:close/>
                    <a:moveTo>
                      <a:pt x="1560830" y="1082675"/>
                    </a:moveTo>
                    <a:lnTo>
                      <a:pt x="1678940" y="955675"/>
                    </a:lnTo>
                    <a:lnTo>
                      <a:pt x="1797050" y="1082675"/>
                    </a:lnTo>
                    <a:lnTo>
                      <a:pt x="1678940" y="1209675"/>
                    </a:lnTo>
                    <a:lnTo>
                      <a:pt x="1560830" y="1082675"/>
                    </a:lnTo>
                    <a:close/>
                    <a:moveTo>
                      <a:pt x="1821180" y="1363345"/>
                    </a:moveTo>
                    <a:lnTo>
                      <a:pt x="1703070" y="1236345"/>
                    </a:lnTo>
                    <a:lnTo>
                      <a:pt x="1821180" y="1109345"/>
                    </a:lnTo>
                    <a:lnTo>
                      <a:pt x="1939290" y="1236345"/>
                    </a:lnTo>
                    <a:lnTo>
                      <a:pt x="1821180" y="1363345"/>
                    </a:lnTo>
                    <a:close/>
                    <a:moveTo>
                      <a:pt x="2106295" y="1363345"/>
                    </a:moveTo>
                    <a:lnTo>
                      <a:pt x="1988185" y="1236345"/>
                    </a:lnTo>
                    <a:lnTo>
                      <a:pt x="2106295" y="1109345"/>
                    </a:lnTo>
                    <a:lnTo>
                      <a:pt x="2224405" y="1236345"/>
                    </a:lnTo>
                    <a:lnTo>
                      <a:pt x="2106295" y="1363345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FAD3B-DB2D-B297-C7F8-2ED85F4F8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81B7-AEA1-4379-93B4-8192B0071F9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166AF-A8BE-8EB1-C07D-6CCF8CB7D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3E0D4-F236-ED15-C696-DF19FE7D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0F45FEE0-EBC8-9355-9952-FAFEEE7F9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7418"/>
            <a:ext cx="10515600" cy="1325563"/>
          </a:xfrm>
        </p:spPr>
        <p:txBody>
          <a:bodyPr>
            <a:normAutofit/>
          </a:bodyPr>
          <a:lstStyle>
            <a:lvl1pPr algn="ctr">
              <a:defRPr sz="6000" i="1">
                <a:solidFill>
                  <a:srgbClr val="313A57"/>
                </a:solidFill>
                <a:latin typeface="Verdana Pro Cond Semibold" panose="020B0706030504040204" pitchFamily="34" charset="0"/>
                <a:cs typeface="Angsana New" panose="020B0502040204020203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836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720D-3F67-1204-FD7A-05D61006C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558645-BAC9-F464-EB64-7C00C66DC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81B7-AEA1-4379-93B4-8192B0071F94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9A78FB-0F84-70D1-2B11-6C1182DF4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B4CD7D-6C7B-E344-63DE-2392026C4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880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cces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aphic 8">
            <a:extLst>
              <a:ext uri="{FF2B5EF4-FFF2-40B4-BE49-F238E27FC236}">
                <a16:creationId xmlns:a16="http://schemas.microsoft.com/office/drawing/2014/main" id="{D1B4F724-B1F7-8D3A-D1E4-BC503CB89A44}"/>
              </a:ext>
            </a:extLst>
          </p:cNvPr>
          <p:cNvGrpSpPr/>
          <p:nvPr userDrawn="1"/>
        </p:nvGrpSpPr>
        <p:grpSpPr>
          <a:xfrm>
            <a:off x="-1263650" y="-1587500"/>
            <a:ext cx="13766800" cy="8446705"/>
            <a:chOff x="-1263650" y="-1587500"/>
            <a:chExt cx="13766800" cy="8446705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AD922B8C-291E-4A92-69EA-64F8CBBEE207}"/>
                </a:ext>
              </a:extLst>
            </p:cNvPr>
            <p:cNvSpPr/>
            <p:nvPr/>
          </p:nvSpPr>
          <p:spPr>
            <a:xfrm>
              <a:off x="11055350" y="4337050"/>
              <a:ext cx="1447800" cy="330200"/>
            </a:xfrm>
            <a:custGeom>
              <a:avLst/>
              <a:gdLst>
                <a:gd name="connsiteX0" fmla="*/ 1282700 w 1447800"/>
                <a:gd name="connsiteY0" fmla="*/ 0 h 330200"/>
                <a:gd name="connsiteX1" fmla="*/ 1447800 w 1447800"/>
                <a:gd name="connsiteY1" fmla="*/ 0 h 330200"/>
                <a:gd name="connsiteX2" fmla="*/ 1447800 w 1447800"/>
                <a:gd name="connsiteY2" fmla="*/ 330200 h 330200"/>
                <a:gd name="connsiteX3" fmla="*/ 1282700 w 1447800"/>
                <a:gd name="connsiteY3" fmla="*/ 330200 h 330200"/>
                <a:gd name="connsiteX4" fmla="*/ 165100 w 1447800"/>
                <a:gd name="connsiteY4" fmla="*/ 330200 h 330200"/>
                <a:gd name="connsiteX5" fmla="*/ 0 w 1447800"/>
                <a:gd name="connsiteY5" fmla="*/ 330200 h 330200"/>
                <a:gd name="connsiteX6" fmla="*/ 0 w 1447800"/>
                <a:gd name="connsiteY6" fmla="*/ 0 h 330200"/>
                <a:gd name="connsiteX7" fmla="*/ 165100 w 1447800"/>
                <a:gd name="connsiteY7" fmla="*/ 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47800" h="330200">
                  <a:moveTo>
                    <a:pt x="1282700" y="0"/>
                  </a:moveTo>
                  <a:cubicBezTo>
                    <a:pt x="1373882" y="0"/>
                    <a:pt x="1447800" y="0"/>
                    <a:pt x="1447800" y="0"/>
                  </a:cubicBezTo>
                  <a:lnTo>
                    <a:pt x="1447800" y="330200"/>
                  </a:lnTo>
                  <a:cubicBezTo>
                    <a:pt x="1447800" y="330200"/>
                    <a:pt x="1373882" y="330200"/>
                    <a:pt x="1282700" y="330200"/>
                  </a:cubicBezTo>
                  <a:lnTo>
                    <a:pt x="165100" y="330200"/>
                  </a:lnTo>
                  <a:cubicBezTo>
                    <a:pt x="73918" y="330200"/>
                    <a:pt x="0" y="330200"/>
                    <a:pt x="0" y="330200"/>
                  </a:cubicBezTo>
                  <a:lnTo>
                    <a:pt x="0" y="0"/>
                  </a:lnTo>
                  <a:cubicBezTo>
                    <a:pt x="0" y="0"/>
                    <a:pt x="73918" y="0"/>
                    <a:pt x="16510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BB71E163-124D-7BBC-3B4F-164FFD6EC328}"/>
                </a:ext>
              </a:extLst>
            </p:cNvPr>
            <p:cNvSpPr/>
            <p:nvPr/>
          </p:nvSpPr>
          <p:spPr>
            <a:xfrm>
              <a:off x="9772650" y="4768850"/>
              <a:ext cx="1879600" cy="63500"/>
            </a:xfrm>
            <a:custGeom>
              <a:avLst/>
              <a:gdLst>
                <a:gd name="connsiteX0" fmla="*/ 1847850 w 1879600"/>
                <a:gd name="connsiteY0" fmla="*/ 0 h 63500"/>
                <a:gd name="connsiteX1" fmla="*/ 1879600 w 1879600"/>
                <a:gd name="connsiteY1" fmla="*/ 0 h 63500"/>
                <a:gd name="connsiteX2" fmla="*/ 1879600 w 1879600"/>
                <a:gd name="connsiteY2" fmla="*/ 63500 h 63500"/>
                <a:gd name="connsiteX3" fmla="*/ 1847850 w 1879600"/>
                <a:gd name="connsiteY3" fmla="*/ 63500 h 63500"/>
                <a:gd name="connsiteX4" fmla="*/ 31750 w 1879600"/>
                <a:gd name="connsiteY4" fmla="*/ 63500 h 63500"/>
                <a:gd name="connsiteX5" fmla="*/ 0 w 1879600"/>
                <a:gd name="connsiteY5" fmla="*/ 63500 h 63500"/>
                <a:gd name="connsiteX6" fmla="*/ 0 w 1879600"/>
                <a:gd name="connsiteY6" fmla="*/ 0 h 63500"/>
                <a:gd name="connsiteX7" fmla="*/ 31750 w 1879600"/>
                <a:gd name="connsiteY7" fmla="*/ 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79600" h="63500">
                  <a:moveTo>
                    <a:pt x="1847850" y="0"/>
                  </a:moveTo>
                  <a:cubicBezTo>
                    <a:pt x="1865385" y="0"/>
                    <a:pt x="1879600" y="0"/>
                    <a:pt x="1879600" y="0"/>
                  </a:cubicBezTo>
                  <a:lnTo>
                    <a:pt x="1879600" y="63500"/>
                  </a:lnTo>
                  <a:cubicBezTo>
                    <a:pt x="1879600" y="63500"/>
                    <a:pt x="1865385" y="63500"/>
                    <a:pt x="1847850" y="63500"/>
                  </a:cubicBezTo>
                  <a:lnTo>
                    <a:pt x="31750" y="63500"/>
                  </a:lnTo>
                  <a:cubicBezTo>
                    <a:pt x="14215" y="63500"/>
                    <a:pt x="0" y="63500"/>
                    <a:pt x="0" y="63500"/>
                  </a:cubicBezTo>
                  <a:lnTo>
                    <a:pt x="0" y="0"/>
                  </a:lnTo>
                  <a:cubicBezTo>
                    <a:pt x="0" y="0"/>
                    <a:pt x="14215" y="0"/>
                    <a:pt x="317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E06FD6C-28F7-F482-2023-0E0692F5704B}"/>
                </a:ext>
              </a:extLst>
            </p:cNvPr>
            <p:cNvSpPr/>
            <p:nvPr/>
          </p:nvSpPr>
          <p:spPr>
            <a:xfrm>
              <a:off x="9271000" y="4184650"/>
              <a:ext cx="3003550" cy="114300"/>
            </a:xfrm>
            <a:custGeom>
              <a:avLst/>
              <a:gdLst>
                <a:gd name="connsiteX0" fmla="*/ 2946400 w 3003550"/>
                <a:gd name="connsiteY0" fmla="*/ 0 h 114300"/>
                <a:gd name="connsiteX1" fmla="*/ 3003550 w 3003550"/>
                <a:gd name="connsiteY1" fmla="*/ 0 h 114300"/>
                <a:gd name="connsiteX2" fmla="*/ 3003550 w 3003550"/>
                <a:gd name="connsiteY2" fmla="*/ 114300 h 114300"/>
                <a:gd name="connsiteX3" fmla="*/ 2946400 w 3003550"/>
                <a:gd name="connsiteY3" fmla="*/ 114300 h 114300"/>
                <a:gd name="connsiteX4" fmla="*/ 57150 w 3003550"/>
                <a:gd name="connsiteY4" fmla="*/ 114300 h 114300"/>
                <a:gd name="connsiteX5" fmla="*/ 0 w 3003550"/>
                <a:gd name="connsiteY5" fmla="*/ 114300 h 114300"/>
                <a:gd name="connsiteX6" fmla="*/ 0 w 3003550"/>
                <a:gd name="connsiteY6" fmla="*/ 0 h 114300"/>
                <a:gd name="connsiteX7" fmla="*/ 57150 w 3003550"/>
                <a:gd name="connsiteY7" fmla="*/ 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03550" h="114300">
                  <a:moveTo>
                    <a:pt x="2946400" y="0"/>
                  </a:moveTo>
                  <a:cubicBezTo>
                    <a:pt x="2977963" y="0"/>
                    <a:pt x="3003550" y="0"/>
                    <a:pt x="3003550" y="0"/>
                  </a:cubicBezTo>
                  <a:lnTo>
                    <a:pt x="3003550" y="114300"/>
                  </a:lnTo>
                  <a:cubicBezTo>
                    <a:pt x="3003550" y="114300"/>
                    <a:pt x="2977963" y="114300"/>
                    <a:pt x="2946400" y="114300"/>
                  </a:cubicBezTo>
                  <a:lnTo>
                    <a:pt x="57150" y="114300"/>
                  </a:lnTo>
                  <a:cubicBezTo>
                    <a:pt x="25587" y="114300"/>
                    <a:pt x="0" y="114300"/>
                    <a:pt x="0" y="114300"/>
                  </a:cubicBezTo>
                  <a:lnTo>
                    <a:pt x="0" y="0"/>
                  </a:lnTo>
                  <a:cubicBezTo>
                    <a:pt x="0" y="0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C6335A9-7A43-AC1C-9437-494EC5DC186C}"/>
                </a:ext>
              </a:extLst>
            </p:cNvPr>
            <p:cNvSpPr/>
            <p:nvPr/>
          </p:nvSpPr>
          <p:spPr>
            <a:xfrm>
              <a:off x="-673100" y="5657850"/>
              <a:ext cx="3003550" cy="114300"/>
            </a:xfrm>
            <a:custGeom>
              <a:avLst/>
              <a:gdLst>
                <a:gd name="connsiteX0" fmla="*/ 2946400 w 3003550"/>
                <a:gd name="connsiteY0" fmla="*/ 0 h 114300"/>
                <a:gd name="connsiteX1" fmla="*/ 3003550 w 3003550"/>
                <a:gd name="connsiteY1" fmla="*/ 0 h 114300"/>
                <a:gd name="connsiteX2" fmla="*/ 3003550 w 3003550"/>
                <a:gd name="connsiteY2" fmla="*/ 114300 h 114300"/>
                <a:gd name="connsiteX3" fmla="*/ 2946400 w 3003550"/>
                <a:gd name="connsiteY3" fmla="*/ 114300 h 114300"/>
                <a:gd name="connsiteX4" fmla="*/ 57150 w 3003550"/>
                <a:gd name="connsiteY4" fmla="*/ 114300 h 114300"/>
                <a:gd name="connsiteX5" fmla="*/ 0 w 3003550"/>
                <a:gd name="connsiteY5" fmla="*/ 114300 h 114300"/>
                <a:gd name="connsiteX6" fmla="*/ 0 w 3003550"/>
                <a:gd name="connsiteY6" fmla="*/ 0 h 114300"/>
                <a:gd name="connsiteX7" fmla="*/ 57150 w 3003550"/>
                <a:gd name="connsiteY7" fmla="*/ 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03550" h="114300">
                  <a:moveTo>
                    <a:pt x="2946400" y="0"/>
                  </a:moveTo>
                  <a:cubicBezTo>
                    <a:pt x="2977963" y="0"/>
                    <a:pt x="3003550" y="0"/>
                    <a:pt x="3003550" y="0"/>
                  </a:cubicBezTo>
                  <a:lnTo>
                    <a:pt x="3003550" y="114300"/>
                  </a:lnTo>
                  <a:cubicBezTo>
                    <a:pt x="3003550" y="114300"/>
                    <a:pt x="2977963" y="114300"/>
                    <a:pt x="2946400" y="114300"/>
                  </a:cubicBezTo>
                  <a:lnTo>
                    <a:pt x="57150" y="114300"/>
                  </a:lnTo>
                  <a:cubicBezTo>
                    <a:pt x="25587" y="114300"/>
                    <a:pt x="0" y="114300"/>
                    <a:pt x="0" y="114300"/>
                  </a:cubicBezTo>
                  <a:lnTo>
                    <a:pt x="0" y="0"/>
                  </a:lnTo>
                  <a:cubicBezTo>
                    <a:pt x="0" y="0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DC42303-EC1F-532F-6261-0FE7E9DA88E7}"/>
                </a:ext>
              </a:extLst>
            </p:cNvPr>
            <p:cNvSpPr/>
            <p:nvPr/>
          </p:nvSpPr>
          <p:spPr>
            <a:xfrm>
              <a:off x="10477500" y="4933950"/>
              <a:ext cx="1657350" cy="127000"/>
            </a:xfrm>
            <a:custGeom>
              <a:avLst/>
              <a:gdLst>
                <a:gd name="connsiteX0" fmla="*/ 1593850 w 1657350"/>
                <a:gd name="connsiteY0" fmla="*/ 0 h 127000"/>
                <a:gd name="connsiteX1" fmla="*/ 1657350 w 1657350"/>
                <a:gd name="connsiteY1" fmla="*/ 0 h 127000"/>
                <a:gd name="connsiteX2" fmla="*/ 1657350 w 1657350"/>
                <a:gd name="connsiteY2" fmla="*/ 127000 h 127000"/>
                <a:gd name="connsiteX3" fmla="*/ 1593850 w 1657350"/>
                <a:gd name="connsiteY3" fmla="*/ 127000 h 127000"/>
                <a:gd name="connsiteX4" fmla="*/ 63500 w 1657350"/>
                <a:gd name="connsiteY4" fmla="*/ 127000 h 127000"/>
                <a:gd name="connsiteX5" fmla="*/ 0 w 1657350"/>
                <a:gd name="connsiteY5" fmla="*/ 127000 h 127000"/>
                <a:gd name="connsiteX6" fmla="*/ 0 w 1657350"/>
                <a:gd name="connsiteY6" fmla="*/ 0 h 127000"/>
                <a:gd name="connsiteX7" fmla="*/ 63500 w 1657350"/>
                <a:gd name="connsiteY7" fmla="*/ 0 h 127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7350" h="127000">
                  <a:moveTo>
                    <a:pt x="1593850" y="0"/>
                  </a:moveTo>
                  <a:cubicBezTo>
                    <a:pt x="1628920" y="0"/>
                    <a:pt x="1657350" y="0"/>
                    <a:pt x="1657350" y="0"/>
                  </a:cubicBezTo>
                  <a:lnTo>
                    <a:pt x="1657350" y="127000"/>
                  </a:lnTo>
                  <a:cubicBezTo>
                    <a:pt x="1657350" y="127000"/>
                    <a:pt x="1628920" y="127000"/>
                    <a:pt x="1593850" y="127000"/>
                  </a:cubicBezTo>
                  <a:lnTo>
                    <a:pt x="63500" y="127000"/>
                  </a:lnTo>
                  <a:cubicBezTo>
                    <a:pt x="28430" y="127000"/>
                    <a:pt x="0" y="127000"/>
                    <a:pt x="0" y="127000"/>
                  </a:cubicBezTo>
                  <a:lnTo>
                    <a:pt x="0" y="0"/>
                  </a:lnTo>
                  <a:cubicBezTo>
                    <a:pt x="0" y="0"/>
                    <a:pt x="28430" y="0"/>
                    <a:pt x="6350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6026B69-D7A8-82A5-9BE1-A991466F5422}"/>
                </a:ext>
              </a:extLst>
            </p:cNvPr>
            <p:cNvSpPr/>
            <p:nvPr/>
          </p:nvSpPr>
          <p:spPr>
            <a:xfrm>
              <a:off x="10960100" y="3975100"/>
              <a:ext cx="1543050" cy="82550"/>
            </a:xfrm>
            <a:custGeom>
              <a:avLst/>
              <a:gdLst>
                <a:gd name="connsiteX0" fmla="*/ 1501775 w 1543050"/>
                <a:gd name="connsiteY0" fmla="*/ 0 h 82550"/>
                <a:gd name="connsiteX1" fmla="*/ 1543050 w 1543050"/>
                <a:gd name="connsiteY1" fmla="*/ 0 h 82550"/>
                <a:gd name="connsiteX2" fmla="*/ 1543050 w 1543050"/>
                <a:gd name="connsiteY2" fmla="*/ 82550 h 82550"/>
                <a:gd name="connsiteX3" fmla="*/ 1501775 w 1543050"/>
                <a:gd name="connsiteY3" fmla="*/ 82550 h 82550"/>
                <a:gd name="connsiteX4" fmla="*/ 41275 w 1543050"/>
                <a:gd name="connsiteY4" fmla="*/ 82550 h 82550"/>
                <a:gd name="connsiteX5" fmla="*/ 0 w 1543050"/>
                <a:gd name="connsiteY5" fmla="*/ 82550 h 82550"/>
                <a:gd name="connsiteX6" fmla="*/ 0 w 1543050"/>
                <a:gd name="connsiteY6" fmla="*/ 0 h 82550"/>
                <a:gd name="connsiteX7" fmla="*/ 41275 w 154305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3050" h="82550">
                  <a:moveTo>
                    <a:pt x="1501775" y="0"/>
                  </a:moveTo>
                  <a:cubicBezTo>
                    <a:pt x="1524571" y="0"/>
                    <a:pt x="1543050" y="0"/>
                    <a:pt x="1543050" y="0"/>
                  </a:cubicBezTo>
                  <a:lnTo>
                    <a:pt x="1543050" y="82550"/>
                  </a:lnTo>
                  <a:cubicBezTo>
                    <a:pt x="1543050" y="82550"/>
                    <a:pt x="1524571" y="82550"/>
                    <a:pt x="150177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74DFA75-DBD3-4965-9B21-6EFD57A74593}"/>
                </a:ext>
              </a:extLst>
            </p:cNvPr>
            <p:cNvSpPr/>
            <p:nvPr/>
          </p:nvSpPr>
          <p:spPr>
            <a:xfrm>
              <a:off x="1016000" y="5448300"/>
              <a:ext cx="1543050" cy="82550"/>
            </a:xfrm>
            <a:custGeom>
              <a:avLst/>
              <a:gdLst>
                <a:gd name="connsiteX0" fmla="*/ 1501775 w 1543050"/>
                <a:gd name="connsiteY0" fmla="*/ 0 h 82550"/>
                <a:gd name="connsiteX1" fmla="*/ 1543050 w 1543050"/>
                <a:gd name="connsiteY1" fmla="*/ 0 h 82550"/>
                <a:gd name="connsiteX2" fmla="*/ 1543050 w 1543050"/>
                <a:gd name="connsiteY2" fmla="*/ 82550 h 82550"/>
                <a:gd name="connsiteX3" fmla="*/ 1501775 w 1543050"/>
                <a:gd name="connsiteY3" fmla="*/ 82550 h 82550"/>
                <a:gd name="connsiteX4" fmla="*/ 41275 w 1543050"/>
                <a:gd name="connsiteY4" fmla="*/ 82550 h 82550"/>
                <a:gd name="connsiteX5" fmla="*/ 0 w 1543050"/>
                <a:gd name="connsiteY5" fmla="*/ 82550 h 82550"/>
                <a:gd name="connsiteX6" fmla="*/ 0 w 1543050"/>
                <a:gd name="connsiteY6" fmla="*/ 0 h 82550"/>
                <a:gd name="connsiteX7" fmla="*/ 41275 w 154305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3050" h="82550">
                  <a:moveTo>
                    <a:pt x="1501775" y="0"/>
                  </a:moveTo>
                  <a:cubicBezTo>
                    <a:pt x="1524571" y="0"/>
                    <a:pt x="1543050" y="0"/>
                    <a:pt x="1543050" y="0"/>
                  </a:cubicBezTo>
                  <a:lnTo>
                    <a:pt x="1543050" y="82550"/>
                  </a:lnTo>
                  <a:cubicBezTo>
                    <a:pt x="1543050" y="82550"/>
                    <a:pt x="1524571" y="82550"/>
                    <a:pt x="150177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11DE193-B07A-3390-2519-A54DC5D6889E}"/>
                </a:ext>
              </a:extLst>
            </p:cNvPr>
            <p:cNvSpPr/>
            <p:nvPr/>
          </p:nvSpPr>
          <p:spPr>
            <a:xfrm>
              <a:off x="2406650" y="6324600"/>
              <a:ext cx="927100" cy="82550"/>
            </a:xfrm>
            <a:custGeom>
              <a:avLst/>
              <a:gdLst>
                <a:gd name="connsiteX0" fmla="*/ 885825 w 927100"/>
                <a:gd name="connsiteY0" fmla="*/ 0 h 82550"/>
                <a:gd name="connsiteX1" fmla="*/ 927100 w 927100"/>
                <a:gd name="connsiteY1" fmla="*/ 0 h 82550"/>
                <a:gd name="connsiteX2" fmla="*/ 927100 w 927100"/>
                <a:gd name="connsiteY2" fmla="*/ 82550 h 82550"/>
                <a:gd name="connsiteX3" fmla="*/ 885825 w 927100"/>
                <a:gd name="connsiteY3" fmla="*/ 82550 h 82550"/>
                <a:gd name="connsiteX4" fmla="*/ 41275 w 927100"/>
                <a:gd name="connsiteY4" fmla="*/ 82550 h 82550"/>
                <a:gd name="connsiteX5" fmla="*/ 0 w 927100"/>
                <a:gd name="connsiteY5" fmla="*/ 82550 h 82550"/>
                <a:gd name="connsiteX6" fmla="*/ 0 w 927100"/>
                <a:gd name="connsiteY6" fmla="*/ 0 h 82550"/>
                <a:gd name="connsiteX7" fmla="*/ 41275 w 9271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27100" h="82550">
                  <a:moveTo>
                    <a:pt x="885825" y="0"/>
                  </a:moveTo>
                  <a:cubicBezTo>
                    <a:pt x="908621" y="0"/>
                    <a:pt x="927100" y="0"/>
                    <a:pt x="927100" y="0"/>
                  </a:cubicBezTo>
                  <a:lnTo>
                    <a:pt x="927100" y="82550"/>
                  </a:lnTo>
                  <a:cubicBezTo>
                    <a:pt x="927100" y="82550"/>
                    <a:pt x="908621" y="82550"/>
                    <a:pt x="8858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E87C2D-F717-0A6A-A879-4AF11A61AF93}"/>
                </a:ext>
              </a:extLst>
            </p:cNvPr>
            <p:cNvSpPr/>
            <p:nvPr/>
          </p:nvSpPr>
          <p:spPr>
            <a:xfrm>
              <a:off x="10230739" y="5217928"/>
              <a:ext cx="788987" cy="400913"/>
            </a:xfrm>
            <a:custGeom>
              <a:avLst/>
              <a:gdLst>
                <a:gd name="connsiteX0" fmla="*/ 394462 w 788987"/>
                <a:gd name="connsiteY0" fmla="*/ 0 h 400913"/>
                <a:gd name="connsiteX1" fmla="*/ 788988 w 788987"/>
                <a:gd name="connsiteY1" fmla="*/ 400914 h 400913"/>
                <a:gd name="connsiteX2" fmla="*/ 0 w 788987"/>
                <a:gd name="connsiteY2" fmla="*/ 400914 h 400913"/>
                <a:gd name="connsiteX3" fmla="*/ 394462 w 788987"/>
                <a:gd name="connsiteY3" fmla="*/ 0 h 400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8987" h="400913">
                  <a:moveTo>
                    <a:pt x="394462" y="0"/>
                  </a:moveTo>
                  <a:lnTo>
                    <a:pt x="788988" y="400914"/>
                  </a:lnTo>
                  <a:lnTo>
                    <a:pt x="0" y="400914"/>
                  </a:lnTo>
                  <a:lnTo>
                    <a:pt x="394462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2ED6186-8ADC-2691-CA89-0B4D8CC3968C}"/>
                </a:ext>
              </a:extLst>
            </p:cNvPr>
            <p:cNvSpPr/>
            <p:nvPr/>
          </p:nvSpPr>
          <p:spPr>
            <a:xfrm>
              <a:off x="9597517" y="4337050"/>
              <a:ext cx="587247" cy="173164"/>
            </a:xfrm>
            <a:custGeom>
              <a:avLst/>
              <a:gdLst>
                <a:gd name="connsiteX0" fmla="*/ 0 w 587247"/>
                <a:gd name="connsiteY0" fmla="*/ 12300 h 173164"/>
                <a:gd name="connsiteX1" fmla="*/ 12319 w 587247"/>
                <a:gd name="connsiteY1" fmla="*/ 0 h 173164"/>
                <a:gd name="connsiteX2" fmla="*/ 574992 w 587247"/>
                <a:gd name="connsiteY2" fmla="*/ 0 h 173164"/>
                <a:gd name="connsiteX3" fmla="*/ 587248 w 587247"/>
                <a:gd name="connsiteY3" fmla="*/ 12300 h 173164"/>
                <a:gd name="connsiteX4" fmla="*/ 587248 w 587247"/>
                <a:gd name="connsiteY4" fmla="*/ 173165 h 173164"/>
                <a:gd name="connsiteX5" fmla="*/ 0 w 587247"/>
                <a:gd name="connsiteY5" fmla="*/ 173165 h 173164"/>
                <a:gd name="connsiteX6" fmla="*/ 0 w 587247"/>
                <a:gd name="connsiteY6" fmla="*/ 12300 h 17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7247" h="173164">
                  <a:moveTo>
                    <a:pt x="0" y="12300"/>
                  </a:moveTo>
                  <a:cubicBezTo>
                    <a:pt x="0" y="5505"/>
                    <a:pt x="5524" y="0"/>
                    <a:pt x="12319" y="0"/>
                  </a:cubicBezTo>
                  <a:lnTo>
                    <a:pt x="574992" y="0"/>
                  </a:lnTo>
                  <a:cubicBezTo>
                    <a:pt x="581787" y="0"/>
                    <a:pt x="587248" y="5505"/>
                    <a:pt x="587248" y="12300"/>
                  </a:cubicBezTo>
                  <a:lnTo>
                    <a:pt x="587248" y="173165"/>
                  </a:lnTo>
                  <a:lnTo>
                    <a:pt x="0" y="173165"/>
                  </a:lnTo>
                  <a:lnTo>
                    <a:pt x="0" y="1230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0FAC0FC-A229-770F-6A1D-4FA5A8C5A2B1}"/>
                </a:ext>
              </a:extLst>
            </p:cNvPr>
            <p:cNvSpPr/>
            <p:nvPr/>
          </p:nvSpPr>
          <p:spPr>
            <a:xfrm>
              <a:off x="11080750" y="4337050"/>
              <a:ext cx="587247" cy="173164"/>
            </a:xfrm>
            <a:custGeom>
              <a:avLst/>
              <a:gdLst>
                <a:gd name="connsiteX0" fmla="*/ 0 w 587247"/>
                <a:gd name="connsiteY0" fmla="*/ 12300 h 173164"/>
                <a:gd name="connsiteX1" fmla="*/ 12256 w 587247"/>
                <a:gd name="connsiteY1" fmla="*/ 0 h 173164"/>
                <a:gd name="connsiteX2" fmla="*/ 574929 w 587247"/>
                <a:gd name="connsiteY2" fmla="*/ 0 h 173164"/>
                <a:gd name="connsiteX3" fmla="*/ 587248 w 587247"/>
                <a:gd name="connsiteY3" fmla="*/ 12300 h 173164"/>
                <a:gd name="connsiteX4" fmla="*/ 587248 w 587247"/>
                <a:gd name="connsiteY4" fmla="*/ 173165 h 173164"/>
                <a:gd name="connsiteX5" fmla="*/ 0 w 587247"/>
                <a:gd name="connsiteY5" fmla="*/ 173165 h 173164"/>
                <a:gd name="connsiteX6" fmla="*/ 0 w 587247"/>
                <a:gd name="connsiteY6" fmla="*/ 12300 h 17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7247" h="173164">
                  <a:moveTo>
                    <a:pt x="0" y="12300"/>
                  </a:moveTo>
                  <a:cubicBezTo>
                    <a:pt x="0" y="5505"/>
                    <a:pt x="5461" y="0"/>
                    <a:pt x="12256" y="0"/>
                  </a:cubicBezTo>
                  <a:lnTo>
                    <a:pt x="574929" y="0"/>
                  </a:lnTo>
                  <a:cubicBezTo>
                    <a:pt x="581723" y="0"/>
                    <a:pt x="587248" y="5505"/>
                    <a:pt x="587248" y="12300"/>
                  </a:cubicBezTo>
                  <a:lnTo>
                    <a:pt x="587248" y="173165"/>
                  </a:lnTo>
                  <a:lnTo>
                    <a:pt x="0" y="173165"/>
                  </a:lnTo>
                  <a:lnTo>
                    <a:pt x="0" y="1230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BAAE280-B364-9F81-8B02-E6BC23753EBF}"/>
                </a:ext>
              </a:extLst>
            </p:cNvPr>
            <p:cNvSpPr/>
            <p:nvPr/>
          </p:nvSpPr>
          <p:spPr>
            <a:xfrm>
              <a:off x="9522269" y="4510214"/>
              <a:ext cx="2220976" cy="2348991"/>
            </a:xfrm>
            <a:custGeom>
              <a:avLst/>
              <a:gdLst>
                <a:gd name="connsiteX0" fmla="*/ 725488 w 2220976"/>
                <a:gd name="connsiteY0" fmla="*/ 0 h 2348991"/>
                <a:gd name="connsiteX1" fmla="*/ 737807 w 2220976"/>
                <a:gd name="connsiteY1" fmla="*/ 12293 h 2348991"/>
                <a:gd name="connsiteX2" fmla="*/ 737807 w 2220976"/>
                <a:gd name="connsiteY2" fmla="*/ 971226 h 2348991"/>
                <a:gd name="connsiteX3" fmla="*/ 1483170 w 2220976"/>
                <a:gd name="connsiteY3" fmla="*/ 971226 h 2348991"/>
                <a:gd name="connsiteX4" fmla="*/ 1483170 w 2220976"/>
                <a:gd name="connsiteY4" fmla="*/ 12293 h 2348991"/>
                <a:gd name="connsiteX5" fmla="*/ 1495425 w 2220976"/>
                <a:gd name="connsiteY5" fmla="*/ 0 h 2348991"/>
                <a:gd name="connsiteX6" fmla="*/ 2208721 w 2220976"/>
                <a:gd name="connsiteY6" fmla="*/ 0 h 2348991"/>
                <a:gd name="connsiteX7" fmla="*/ 2220976 w 2220976"/>
                <a:gd name="connsiteY7" fmla="*/ 12293 h 2348991"/>
                <a:gd name="connsiteX8" fmla="*/ 2220976 w 2220976"/>
                <a:gd name="connsiteY8" fmla="*/ 2336737 h 2348991"/>
                <a:gd name="connsiteX9" fmla="*/ 2208721 w 2220976"/>
                <a:gd name="connsiteY9" fmla="*/ 2348992 h 2348991"/>
                <a:gd name="connsiteX10" fmla="*/ 1495425 w 2220976"/>
                <a:gd name="connsiteY10" fmla="*/ 2348992 h 2348991"/>
                <a:gd name="connsiteX11" fmla="*/ 1483170 w 2220976"/>
                <a:gd name="connsiteY11" fmla="*/ 2336737 h 2348991"/>
                <a:gd name="connsiteX12" fmla="*/ 1483170 w 2220976"/>
                <a:gd name="connsiteY12" fmla="*/ 2348992 h 2348991"/>
                <a:gd name="connsiteX13" fmla="*/ 737807 w 2220976"/>
                <a:gd name="connsiteY13" fmla="*/ 2348992 h 2348991"/>
                <a:gd name="connsiteX14" fmla="*/ 737807 w 2220976"/>
                <a:gd name="connsiteY14" fmla="*/ 2336737 h 2348991"/>
                <a:gd name="connsiteX15" fmla="*/ 725488 w 2220976"/>
                <a:gd name="connsiteY15" fmla="*/ 2348992 h 2348991"/>
                <a:gd name="connsiteX16" fmla="*/ 12256 w 2220976"/>
                <a:gd name="connsiteY16" fmla="*/ 2348992 h 2348991"/>
                <a:gd name="connsiteX17" fmla="*/ 0 w 2220976"/>
                <a:gd name="connsiteY17" fmla="*/ 2336737 h 2348991"/>
                <a:gd name="connsiteX18" fmla="*/ 0 w 2220976"/>
                <a:gd name="connsiteY18" fmla="*/ 12293 h 2348991"/>
                <a:gd name="connsiteX19" fmla="*/ 12256 w 2220976"/>
                <a:gd name="connsiteY19" fmla="*/ 0 h 2348991"/>
                <a:gd name="connsiteX20" fmla="*/ 725488 w 2220976"/>
                <a:gd name="connsiteY20" fmla="*/ 0 h 234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20976" h="2348991">
                  <a:moveTo>
                    <a:pt x="725488" y="0"/>
                  </a:moveTo>
                  <a:cubicBezTo>
                    <a:pt x="732282" y="0"/>
                    <a:pt x="737807" y="5505"/>
                    <a:pt x="737807" y="12293"/>
                  </a:cubicBezTo>
                  <a:lnTo>
                    <a:pt x="737807" y="971226"/>
                  </a:lnTo>
                  <a:lnTo>
                    <a:pt x="1483170" y="971226"/>
                  </a:lnTo>
                  <a:lnTo>
                    <a:pt x="1483170" y="12293"/>
                  </a:lnTo>
                  <a:cubicBezTo>
                    <a:pt x="1483170" y="5505"/>
                    <a:pt x="1488694" y="0"/>
                    <a:pt x="1495425" y="0"/>
                  </a:cubicBezTo>
                  <a:lnTo>
                    <a:pt x="2208721" y="0"/>
                  </a:lnTo>
                  <a:cubicBezTo>
                    <a:pt x="2215515" y="0"/>
                    <a:pt x="2220976" y="5505"/>
                    <a:pt x="2220976" y="12293"/>
                  </a:cubicBezTo>
                  <a:lnTo>
                    <a:pt x="2220976" y="2336737"/>
                  </a:lnTo>
                  <a:cubicBezTo>
                    <a:pt x="2220976" y="2343531"/>
                    <a:pt x="2215515" y="2348992"/>
                    <a:pt x="2208721" y="2348992"/>
                  </a:cubicBezTo>
                  <a:lnTo>
                    <a:pt x="1495425" y="2348992"/>
                  </a:lnTo>
                  <a:cubicBezTo>
                    <a:pt x="1488694" y="2348992"/>
                    <a:pt x="1483170" y="2343531"/>
                    <a:pt x="1483170" y="2336737"/>
                  </a:cubicBezTo>
                  <a:lnTo>
                    <a:pt x="1483170" y="2348992"/>
                  </a:lnTo>
                  <a:lnTo>
                    <a:pt x="737807" y="2348992"/>
                  </a:lnTo>
                  <a:lnTo>
                    <a:pt x="737807" y="2336737"/>
                  </a:lnTo>
                  <a:cubicBezTo>
                    <a:pt x="737807" y="2343531"/>
                    <a:pt x="732282" y="2348992"/>
                    <a:pt x="725488" y="2348992"/>
                  </a:cubicBezTo>
                  <a:lnTo>
                    <a:pt x="12256" y="2348992"/>
                  </a:lnTo>
                  <a:cubicBezTo>
                    <a:pt x="5462" y="2348992"/>
                    <a:pt x="0" y="2343531"/>
                    <a:pt x="0" y="2336737"/>
                  </a:cubicBezTo>
                  <a:lnTo>
                    <a:pt x="0" y="12293"/>
                  </a:lnTo>
                  <a:cubicBezTo>
                    <a:pt x="0" y="5505"/>
                    <a:pt x="5462" y="0"/>
                    <a:pt x="12256" y="0"/>
                  </a:cubicBezTo>
                  <a:lnTo>
                    <a:pt x="725488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C6D6D77-F7DE-665D-76B1-189D88C80E9D}"/>
                </a:ext>
              </a:extLst>
            </p:cNvPr>
            <p:cNvSpPr/>
            <p:nvPr/>
          </p:nvSpPr>
          <p:spPr>
            <a:xfrm>
              <a:off x="9431908" y="5421210"/>
              <a:ext cx="2401697" cy="120459"/>
            </a:xfrm>
            <a:custGeom>
              <a:avLst/>
              <a:gdLst>
                <a:gd name="connsiteX0" fmla="*/ 0 w 2401697"/>
                <a:gd name="connsiteY0" fmla="*/ 12293 h 120459"/>
                <a:gd name="connsiteX1" fmla="*/ 12256 w 2401697"/>
                <a:gd name="connsiteY1" fmla="*/ 0 h 120459"/>
                <a:gd name="connsiteX2" fmla="*/ 2389378 w 2401697"/>
                <a:gd name="connsiteY2" fmla="*/ 0 h 120459"/>
                <a:gd name="connsiteX3" fmla="*/ 2401698 w 2401697"/>
                <a:gd name="connsiteY3" fmla="*/ 12293 h 120459"/>
                <a:gd name="connsiteX4" fmla="*/ 2401698 w 2401697"/>
                <a:gd name="connsiteY4" fmla="*/ 108166 h 120459"/>
                <a:gd name="connsiteX5" fmla="*/ 2389378 w 2401697"/>
                <a:gd name="connsiteY5" fmla="*/ 120459 h 120459"/>
                <a:gd name="connsiteX6" fmla="*/ 12256 w 2401697"/>
                <a:gd name="connsiteY6" fmla="*/ 120459 h 120459"/>
                <a:gd name="connsiteX7" fmla="*/ 0 w 2401697"/>
                <a:gd name="connsiteY7" fmla="*/ 108166 h 120459"/>
                <a:gd name="connsiteX8" fmla="*/ 0 w 2401697"/>
                <a:gd name="connsiteY8" fmla="*/ 12293 h 120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1697" h="120459">
                  <a:moveTo>
                    <a:pt x="0" y="12293"/>
                  </a:moveTo>
                  <a:cubicBezTo>
                    <a:pt x="0" y="5505"/>
                    <a:pt x="5461" y="0"/>
                    <a:pt x="12256" y="0"/>
                  </a:cubicBezTo>
                  <a:lnTo>
                    <a:pt x="2389378" y="0"/>
                  </a:lnTo>
                  <a:cubicBezTo>
                    <a:pt x="2396172" y="0"/>
                    <a:pt x="2401698" y="5505"/>
                    <a:pt x="2401698" y="12293"/>
                  </a:cubicBezTo>
                  <a:lnTo>
                    <a:pt x="2401698" y="108166"/>
                  </a:lnTo>
                  <a:cubicBezTo>
                    <a:pt x="2401698" y="114954"/>
                    <a:pt x="2396172" y="120459"/>
                    <a:pt x="2389378" y="120459"/>
                  </a:cubicBezTo>
                  <a:lnTo>
                    <a:pt x="12256" y="120459"/>
                  </a:lnTo>
                  <a:cubicBezTo>
                    <a:pt x="5461" y="120459"/>
                    <a:pt x="0" y="114954"/>
                    <a:pt x="0" y="108166"/>
                  </a:cubicBezTo>
                  <a:lnTo>
                    <a:pt x="0" y="1229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F547018-6156-0713-B551-B5C6FC3E4669}"/>
                </a:ext>
              </a:extLst>
            </p:cNvPr>
            <p:cNvSpPr/>
            <p:nvPr/>
          </p:nvSpPr>
          <p:spPr>
            <a:xfrm>
              <a:off x="9431908" y="6113869"/>
              <a:ext cx="2401697" cy="112934"/>
            </a:xfrm>
            <a:custGeom>
              <a:avLst/>
              <a:gdLst>
                <a:gd name="connsiteX0" fmla="*/ 0 w 2401697"/>
                <a:gd name="connsiteY0" fmla="*/ 12293 h 112934"/>
                <a:gd name="connsiteX1" fmla="*/ 12256 w 2401697"/>
                <a:gd name="connsiteY1" fmla="*/ 0 h 112934"/>
                <a:gd name="connsiteX2" fmla="*/ 2389378 w 2401697"/>
                <a:gd name="connsiteY2" fmla="*/ 0 h 112934"/>
                <a:gd name="connsiteX3" fmla="*/ 2401698 w 2401697"/>
                <a:gd name="connsiteY3" fmla="*/ 12293 h 112934"/>
                <a:gd name="connsiteX4" fmla="*/ 2401698 w 2401697"/>
                <a:gd name="connsiteY4" fmla="*/ 100635 h 112934"/>
                <a:gd name="connsiteX5" fmla="*/ 2389378 w 2401697"/>
                <a:gd name="connsiteY5" fmla="*/ 112935 h 112934"/>
                <a:gd name="connsiteX6" fmla="*/ 12256 w 2401697"/>
                <a:gd name="connsiteY6" fmla="*/ 112935 h 112934"/>
                <a:gd name="connsiteX7" fmla="*/ 0 w 2401697"/>
                <a:gd name="connsiteY7" fmla="*/ 100635 h 112934"/>
                <a:gd name="connsiteX8" fmla="*/ 0 w 2401697"/>
                <a:gd name="connsiteY8" fmla="*/ 12293 h 112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1697" h="112934">
                  <a:moveTo>
                    <a:pt x="0" y="12293"/>
                  </a:moveTo>
                  <a:cubicBezTo>
                    <a:pt x="0" y="5505"/>
                    <a:pt x="5461" y="0"/>
                    <a:pt x="12256" y="0"/>
                  </a:cubicBezTo>
                  <a:lnTo>
                    <a:pt x="2389378" y="0"/>
                  </a:lnTo>
                  <a:cubicBezTo>
                    <a:pt x="2396172" y="0"/>
                    <a:pt x="2401698" y="5505"/>
                    <a:pt x="2401698" y="12293"/>
                  </a:cubicBezTo>
                  <a:lnTo>
                    <a:pt x="2401698" y="100635"/>
                  </a:lnTo>
                  <a:cubicBezTo>
                    <a:pt x="2401698" y="107429"/>
                    <a:pt x="2396172" y="112935"/>
                    <a:pt x="2389378" y="112935"/>
                  </a:cubicBezTo>
                  <a:lnTo>
                    <a:pt x="12256" y="112935"/>
                  </a:lnTo>
                  <a:cubicBezTo>
                    <a:pt x="5461" y="112935"/>
                    <a:pt x="0" y="107429"/>
                    <a:pt x="0" y="100635"/>
                  </a:cubicBezTo>
                  <a:lnTo>
                    <a:pt x="0" y="1229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4778181-0A1C-279D-4DD8-779510998C6C}"/>
                </a:ext>
              </a:extLst>
            </p:cNvPr>
            <p:cNvSpPr/>
            <p:nvPr/>
          </p:nvSpPr>
          <p:spPr>
            <a:xfrm>
              <a:off x="9431908" y="6738746"/>
              <a:ext cx="2401697" cy="120459"/>
            </a:xfrm>
            <a:custGeom>
              <a:avLst/>
              <a:gdLst>
                <a:gd name="connsiteX0" fmla="*/ 0 w 2401697"/>
                <a:gd name="connsiteY0" fmla="*/ 12319 h 120459"/>
                <a:gd name="connsiteX1" fmla="*/ 12256 w 2401697"/>
                <a:gd name="connsiteY1" fmla="*/ 0 h 120459"/>
                <a:gd name="connsiteX2" fmla="*/ 2389378 w 2401697"/>
                <a:gd name="connsiteY2" fmla="*/ 0 h 120459"/>
                <a:gd name="connsiteX3" fmla="*/ 2401698 w 2401697"/>
                <a:gd name="connsiteY3" fmla="*/ 12319 h 120459"/>
                <a:gd name="connsiteX4" fmla="*/ 2401698 w 2401697"/>
                <a:gd name="connsiteY4" fmla="*/ 120459 h 120459"/>
                <a:gd name="connsiteX5" fmla="*/ 0 w 2401697"/>
                <a:gd name="connsiteY5" fmla="*/ 120459 h 120459"/>
                <a:gd name="connsiteX6" fmla="*/ 0 w 2401697"/>
                <a:gd name="connsiteY6" fmla="*/ 12319 h 120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01697" h="120459">
                  <a:moveTo>
                    <a:pt x="0" y="12319"/>
                  </a:moveTo>
                  <a:cubicBezTo>
                    <a:pt x="0" y="5524"/>
                    <a:pt x="5461" y="0"/>
                    <a:pt x="12256" y="0"/>
                  </a:cubicBezTo>
                  <a:lnTo>
                    <a:pt x="2389378" y="0"/>
                  </a:lnTo>
                  <a:cubicBezTo>
                    <a:pt x="2396172" y="0"/>
                    <a:pt x="2401698" y="5524"/>
                    <a:pt x="2401698" y="12319"/>
                  </a:cubicBezTo>
                  <a:lnTo>
                    <a:pt x="2401698" y="120459"/>
                  </a:lnTo>
                  <a:lnTo>
                    <a:pt x="0" y="120459"/>
                  </a:lnTo>
                  <a:lnTo>
                    <a:pt x="0" y="12319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54C3FAE-B480-EA48-9957-59852E1DDCFE}"/>
                </a:ext>
              </a:extLst>
            </p:cNvPr>
            <p:cNvSpPr/>
            <p:nvPr/>
          </p:nvSpPr>
          <p:spPr>
            <a:xfrm>
              <a:off x="9431908" y="5037239"/>
              <a:ext cx="2401697" cy="112934"/>
            </a:xfrm>
            <a:custGeom>
              <a:avLst/>
              <a:gdLst>
                <a:gd name="connsiteX0" fmla="*/ 0 w 2401697"/>
                <a:gd name="connsiteY0" fmla="*/ 12294 h 112934"/>
                <a:gd name="connsiteX1" fmla="*/ 12256 w 2401697"/>
                <a:gd name="connsiteY1" fmla="*/ 0 h 112934"/>
                <a:gd name="connsiteX2" fmla="*/ 2389378 w 2401697"/>
                <a:gd name="connsiteY2" fmla="*/ 0 h 112934"/>
                <a:gd name="connsiteX3" fmla="*/ 2401698 w 2401697"/>
                <a:gd name="connsiteY3" fmla="*/ 12294 h 112934"/>
                <a:gd name="connsiteX4" fmla="*/ 2401698 w 2401697"/>
                <a:gd name="connsiteY4" fmla="*/ 100635 h 112934"/>
                <a:gd name="connsiteX5" fmla="*/ 2389378 w 2401697"/>
                <a:gd name="connsiteY5" fmla="*/ 112935 h 112934"/>
                <a:gd name="connsiteX6" fmla="*/ 12256 w 2401697"/>
                <a:gd name="connsiteY6" fmla="*/ 112935 h 112934"/>
                <a:gd name="connsiteX7" fmla="*/ 0 w 2401697"/>
                <a:gd name="connsiteY7" fmla="*/ 100635 h 112934"/>
                <a:gd name="connsiteX8" fmla="*/ 0 w 2401697"/>
                <a:gd name="connsiteY8" fmla="*/ 12294 h 112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1697" h="112934">
                  <a:moveTo>
                    <a:pt x="0" y="12294"/>
                  </a:moveTo>
                  <a:cubicBezTo>
                    <a:pt x="0" y="5505"/>
                    <a:pt x="5461" y="0"/>
                    <a:pt x="12256" y="0"/>
                  </a:cubicBezTo>
                  <a:lnTo>
                    <a:pt x="2389378" y="0"/>
                  </a:lnTo>
                  <a:cubicBezTo>
                    <a:pt x="2396172" y="0"/>
                    <a:pt x="2401698" y="5505"/>
                    <a:pt x="2401698" y="12294"/>
                  </a:cubicBezTo>
                  <a:lnTo>
                    <a:pt x="2401698" y="100635"/>
                  </a:lnTo>
                  <a:cubicBezTo>
                    <a:pt x="2401698" y="107429"/>
                    <a:pt x="2396172" y="112935"/>
                    <a:pt x="2389378" y="112935"/>
                  </a:cubicBezTo>
                  <a:lnTo>
                    <a:pt x="12256" y="112935"/>
                  </a:lnTo>
                  <a:cubicBezTo>
                    <a:pt x="5461" y="112935"/>
                    <a:pt x="0" y="107429"/>
                    <a:pt x="0" y="100635"/>
                  </a:cubicBezTo>
                  <a:lnTo>
                    <a:pt x="0" y="12294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8D9EE68-6436-D868-234B-CE072804A9F2}"/>
                </a:ext>
              </a:extLst>
            </p:cNvPr>
            <p:cNvSpPr/>
            <p:nvPr/>
          </p:nvSpPr>
          <p:spPr>
            <a:xfrm>
              <a:off x="10463339" y="5647073"/>
              <a:ext cx="338835" cy="368916"/>
            </a:xfrm>
            <a:custGeom>
              <a:avLst/>
              <a:gdLst>
                <a:gd name="connsiteX0" fmla="*/ 338836 w 338835"/>
                <a:gd name="connsiteY0" fmla="*/ 184461 h 368916"/>
                <a:gd name="connsiteX1" fmla="*/ 169418 w 338835"/>
                <a:gd name="connsiteY1" fmla="*/ 368916 h 368916"/>
                <a:gd name="connsiteX2" fmla="*/ 0 w 338835"/>
                <a:gd name="connsiteY2" fmla="*/ 184461 h 368916"/>
                <a:gd name="connsiteX3" fmla="*/ 169418 w 338835"/>
                <a:gd name="connsiteY3" fmla="*/ 0 h 368916"/>
                <a:gd name="connsiteX4" fmla="*/ 338836 w 338835"/>
                <a:gd name="connsiteY4" fmla="*/ 184461 h 36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8835" h="368916">
                  <a:moveTo>
                    <a:pt x="338836" y="184461"/>
                  </a:moveTo>
                  <a:cubicBezTo>
                    <a:pt x="338836" y="286334"/>
                    <a:pt x="262954" y="368916"/>
                    <a:pt x="169418" y="368916"/>
                  </a:cubicBezTo>
                  <a:cubicBezTo>
                    <a:pt x="75882" y="368916"/>
                    <a:pt x="0" y="286334"/>
                    <a:pt x="0" y="184461"/>
                  </a:cubicBezTo>
                  <a:cubicBezTo>
                    <a:pt x="0" y="82588"/>
                    <a:pt x="75882" y="0"/>
                    <a:pt x="169418" y="0"/>
                  </a:cubicBezTo>
                  <a:cubicBezTo>
                    <a:pt x="262954" y="0"/>
                    <a:pt x="338836" y="82588"/>
                    <a:pt x="338836" y="184461"/>
                  </a:cubicBez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1FF5CC7-075D-F852-D543-C105E9385416}"/>
                </a:ext>
              </a:extLst>
            </p:cNvPr>
            <p:cNvSpPr/>
            <p:nvPr/>
          </p:nvSpPr>
          <p:spPr>
            <a:xfrm>
              <a:off x="9702927" y="6302089"/>
              <a:ext cx="368934" cy="496918"/>
            </a:xfrm>
            <a:custGeom>
              <a:avLst/>
              <a:gdLst>
                <a:gd name="connsiteX0" fmla="*/ 0 w 368934"/>
                <a:gd name="connsiteY0" fmla="*/ 184436 h 496918"/>
                <a:gd name="connsiteX1" fmla="*/ 184467 w 368934"/>
                <a:gd name="connsiteY1" fmla="*/ 0 h 496918"/>
                <a:gd name="connsiteX2" fmla="*/ 368935 w 368934"/>
                <a:gd name="connsiteY2" fmla="*/ 184436 h 496918"/>
                <a:gd name="connsiteX3" fmla="*/ 368935 w 368934"/>
                <a:gd name="connsiteY3" fmla="*/ 496919 h 496918"/>
                <a:gd name="connsiteX4" fmla="*/ 0 w 368934"/>
                <a:gd name="connsiteY4" fmla="*/ 496919 h 496918"/>
                <a:gd name="connsiteX5" fmla="*/ 0 w 368934"/>
                <a:gd name="connsiteY5" fmla="*/ 184436 h 496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8934" h="496918">
                  <a:moveTo>
                    <a:pt x="0" y="184436"/>
                  </a:moveTo>
                  <a:cubicBezTo>
                    <a:pt x="0" y="82582"/>
                    <a:pt x="82614" y="0"/>
                    <a:pt x="184467" y="0"/>
                  </a:cubicBezTo>
                  <a:cubicBezTo>
                    <a:pt x="286321" y="0"/>
                    <a:pt x="368935" y="82582"/>
                    <a:pt x="368935" y="184436"/>
                  </a:cubicBezTo>
                  <a:lnTo>
                    <a:pt x="368935" y="496919"/>
                  </a:lnTo>
                  <a:lnTo>
                    <a:pt x="0" y="496919"/>
                  </a:lnTo>
                  <a:lnTo>
                    <a:pt x="0" y="184436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E22C6A-7F48-8963-C0E7-E5AE5F899901}"/>
                </a:ext>
              </a:extLst>
            </p:cNvPr>
            <p:cNvSpPr/>
            <p:nvPr/>
          </p:nvSpPr>
          <p:spPr>
            <a:xfrm>
              <a:off x="9725532" y="5707310"/>
              <a:ext cx="331279" cy="429145"/>
            </a:xfrm>
            <a:custGeom>
              <a:avLst/>
              <a:gdLst>
                <a:gd name="connsiteX0" fmla="*/ 0 w 331279"/>
                <a:gd name="connsiteY0" fmla="*/ 165633 h 429145"/>
                <a:gd name="connsiteX1" fmla="*/ 165609 w 331279"/>
                <a:gd name="connsiteY1" fmla="*/ 0 h 429145"/>
                <a:gd name="connsiteX2" fmla="*/ 331280 w 331279"/>
                <a:gd name="connsiteY2" fmla="*/ 165633 h 429145"/>
                <a:gd name="connsiteX3" fmla="*/ 331280 w 331279"/>
                <a:gd name="connsiteY3" fmla="*/ 429146 h 429145"/>
                <a:gd name="connsiteX4" fmla="*/ 0 w 331279"/>
                <a:gd name="connsiteY4" fmla="*/ 429146 h 429145"/>
                <a:gd name="connsiteX5" fmla="*/ 0 w 331279"/>
                <a:gd name="connsiteY5" fmla="*/ 165633 h 429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1279" h="429145">
                  <a:moveTo>
                    <a:pt x="0" y="165633"/>
                  </a:moveTo>
                  <a:cubicBezTo>
                    <a:pt x="0" y="74155"/>
                    <a:pt x="74168" y="0"/>
                    <a:pt x="165609" y="0"/>
                  </a:cubicBezTo>
                  <a:cubicBezTo>
                    <a:pt x="257111" y="0"/>
                    <a:pt x="331280" y="74155"/>
                    <a:pt x="331280" y="165633"/>
                  </a:cubicBezTo>
                  <a:lnTo>
                    <a:pt x="331280" y="429146"/>
                  </a:lnTo>
                  <a:lnTo>
                    <a:pt x="0" y="429146"/>
                  </a:lnTo>
                  <a:lnTo>
                    <a:pt x="0" y="16563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3B02BC-D04D-DA66-66AD-84AB7F27EB2B}"/>
                </a:ext>
              </a:extLst>
            </p:cNvPr>
            <p:cNvSpPr/>
            <p:nvPr/>
          </p:nvSpPr>
          <p:spPr>
            <a:xfrm>
              <a:off x="9793287" y="4562919"/>
              <a:ext cx="203263" cy="474319"/>
            </a:xfrm>
            <a:custGeom>
              <a:avLst/>
              <a:gdLst>
                <a:gd name="connsiteX0" fmla="*/ 0 w 203263"/>
                <a:gd name="connsiteY0" fmla="*/ 101638 h 474319"/>
                <a:gd name="connsiteX1" fmla="*/ 101600 w 203263"/>
                <a:gd name="connsiteY1" fmla="*/ 0 h 474319"/>
                <a:gd name="connsiteX2" fmla="*/ 203264 w 203263"/>
                <a:gd name="connsiteY2" fmla="*/ 101638 h 474319"/>
                <a:gd name="connsiteX3" fmla="*/ 203264 w 203263"/>
                <a:gd name="connsiteY3" fmla="*/ 474320 h 474319"/>
                <a:gd name="connsiteX4" fmla="*/ 0 w 203263"/>
                <a:gd name="connsiteY4" fmla="*/ 474320 h 474319"/>
                <a:gd name="connsiteX5" fmla="*/ 0 w 203263"/>
                <a:gd name="connsiteY5" fmla="*/ 101638 h 474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3263" h="474319">
                  <a:moveTo>
                    <a:pt x="0" y="101638"/>
                  </a:moveTo>
                  <a:cubicBezTo>
                    <a:pt x="0" y="45504"/>
                    <a:pt x="45466" y="0"/>
                    <a:pt x="101600" y="0"/>
                  </a:cubicBezTo>
                  <a:cubicBezTo>
                    <a:pt x="157734" y="0"/>
                    <a:pt x="203264" y="45504"/>
                    <a:pt x="203264" y="101638"/>
                  </a:cubicBezTo>
                  <a:lnTo>
                    <a:pt x="203264" y="474320"/>
                  </a:lnTo>
                  <a:lnTo>
                    <a:pt x="0" y="474320"/>
                  </a:lnTo>
                  <a:lnTo>
                    <a:pt x="0" y="101638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4EBE083-E23A-EF9D-2B1D-32E6E0A4F609}"/>
                </a:ext>
              </a:extLst>
            </p:cNvPr>
            <p:cNvSpPr/>
            <p:nvPr/>
          </p:nvSpPr>
          <p:spPr>
            <a:xfrm>
              <a:off x="11276456" y="4562919"/>
              <a:ext cx="203263" cy="474319"/>
            </a:xfrm>
            <a:custGeom>
              <a:avLst/>
              <a:gdLst>
                <a:gd name="connsiteX0" fmla="*/ 0 w 203263"/>
                <a:gd name="connsiteY0" fmla="*/ 101638 h 474319"/>
                <a:gd name="connsiteX1" fmla="*/ 101664 w 203263"/>
                <a:gd name="connsiteY1" fmla="*/ 0 h 474319"/>
                <a:gd name="connsiteX2" fmla="*/ 203264 w 203263"/>
                <a:gd name="connsiteY2" fmla="*/ 101638 h 474319"/>
                <a:gd name="connsiteX3" fmla="*/ 203264 w 203263"/>
                <a:gd name="connsiteY3" fmla="*/ 474320 h 474319"/>
                <a:gd name="connsiteX4" fmla="*/ 0 w 203263"/>
                <a:gd name="connsiteY4" fmla="*/ 474320 h 474319"/>
                <a:gd name="connsiteX5" fmla="*/ 0 w 203263"/>
                <a:gd name="connsiteY5" fmla="*/ 101638 h 474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3263" h="474319">
                  <a:moveTo>
                    <a:pt x="0" y="101638"/>
                  </a:moveTo>
                  <a:cubicBezTo>
                    <a:pt x="0" y="45504"/>
                    <a:pt x="45530" y="0"/>
                    <a:pt x="101664" y="0"/>
                  </a:cubicBezTo>
                  <a:cubicBezTo>
                    <a:pt x="157798" y="0"/>
                    <a:pt x="203264" y="45504"/>
                    <a:pt x="203264" y="101638"/>
                  </a:cubicBezTo>
                  <a:lnTo>
                    <a:pt x="203264" y="474320"/>
                  </a:lnTo>
                  <a:lnTo>
                    <a:pt x="0" y="474320"/>
                  </a:lnTo>
                  <a:lnTo>
                    <a:pt x="0" y="101638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CE735BE-D63F-63B0-ACDE-3E7F5CD64904}"/>
                </a:ext>
              </a:extLst>
            </p:cNvPr>
            <p:cNvSpPr/>
            <p:nvPr/>
          </p:nvSpPr>
          <p:spPr>
            <a:xfrm>
              <a:off x="11208702" y="5707310"/>
              <a:ext cx="331279" cy="429145"/>
            </a:xfrm>
            <a:custGeom>
              <a:avLst/>
              <a:gdLst>
                <a:gd name="connsiteX0" fmla="*/ 0 w 331279"/>
                <a:gd name="connsiteY0" fmla="*/ 165633 h 429145"/>
                <a:gd name="connsiteX1" fmla="*/ 165671 w 331279"/>
                <a:gd name="connsiteY1" fmla="*/ 0 h 429145"/>
                <a:gd name="connsiteX2" fmla="*/ 331279 w 331279"/>
                <a:gd name="connsiteY2" fmla="*/ 165633 h 429145"/>
                <a:gd name="connsiteX3" fmla="*/ 331279 w 331279"/>
                <a:gd name="connsiteY3" fmla="*/ 429146 h 429145"/>
                <a:gd name="connsiteX4" fmla="*/ 0 w 331279"/>
                <a:gd name="connsiteY4" fmla="*/ 429146 h 429145"/>
                <a:gd name="connsiteX5" fmla="*/ 0 w 331279"/>
                <a:gd name="connsiteY5" fmla="*/ 165633 h 429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1279" h="429145">
                  <a:moveTo>
                    <a:pt x="0" y="165633"/>
                  </a:moveTo>
                  <a:cubicBezTo>
                    <a:pt x="0" y="74155"/>
                    <a:pt x="74168" y="0"/>
                    <a:pt x="165671" y="0"/>
                  </a:cubicBezTo>
                  <a:cubicBezTo>
                    <a:pt x="257111" y="0"/>
                    <a:pt x="331279" y="74155"/>
                    <a:pt x="331279" y="165633"/>
                  </a:cubicBezTo>
                  <a:lnTo>
                    <a:pt x="331279" y="429146"/>
                  </a:lnTo>
                  <a:lnTo>
                    <a:pt x="0" y="429146"/>
                  </a:lnTo>
                  <a:lnTo>
                    <a:pt x="0" y="16563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4FCCAB1-7CA6-6082-6DC6-4D0E794A5E0F}"/>
                </a:ext>
              </a:extLst>
            </p:cNvPr>
            <p:cNvSpPr/>
            <p:nvPr/>
          </p:nvSpPr>
          <p:spPr>
            <a:xfrm>
              <a:off x="10448290" y="6302089"/>
              <a:ext cx="361378" cy="496918"/>
            </a:xfrm>
            <a:custGeom>
              <a:avLst/>
              <a:gdLst>
                <a:gd name="connsiteX0" fmla="*/ 0 w 361378"/>
                <a:gd name="connsiteY0" fmla="*/ 180689 h 496918"/>
                <a:gd name="connsiteX1" fmla="*/ 180721 w 361378"/>
                <a:gd name="connsiteY1" fmla="*/ 0 h 496918"/>
                <a:gd name="connsiteX2" fmla="*/ 361379 w 361378"/>
                <a:gd name="connsiteY2" fmla="*/ 180689 h 496918"/>
                <a:gd name="connsiteX3" fmla="*/ 361379 w 361378"/>
                <a:gd name="connsiteY3" fmla="*/ 496919 h 496918"/>
                <a:gd name="connsiteX4" fmla="*/ 0 w 361378"/>
                <a:gd name="connsiteY4" fmla="*/ 496919 h 496918"/>
                <a:gd name="connsiteX5" fmla="*/ 0 w 361378"/>
                <a:gd name="connsiteY5" fmla="*/ 180689 h 496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378" h="496918">
                  <a:moveTo>
                    <a:pt x="0" y="180689"/>
                  </a:moveTo>
                  <a:cubicBezTo>
                    <a:pt x="0" y="80931"/>
                    <a:pt x="80899" y="0"/>
                    <a:pt x="180721" y="0"/>
                  </a:cubicBezTo>
                  <a:cubicBezTo>
                    <a:pt x="280479" y="0"/>
                    <a:pt x="361379" y="80931"/>
                    <a:pt x="361379" y="180689"/>
                  </a:cubicBezTo>
                  <a:lnTo>
                    <a:pt x="361379" y="496919"/>
                  </a:lnTo>
                  <a:lnTo>
                    <a:pt x="0" y="496919"/>
                  </a:lnTo>
                  <a:lnTo>
                    <a:pt x="0" y="180689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F2B0657-85CB-AD97-094E-7AA6C2115210}"/>
                </a:ext>
              </a:extLst>
            </p:cNvPr>
            <p:cNvSpPr/>
            <p:nvPr/>
          </p:nvSpPr>
          <p:spPr>
            <a:xfrm>
              <a:off x="11186096" y="6302089"/>
              <a:ext cx="376491" cy="496918"/>
            </a:xfrm>
            <a:custGeom>
              <a:avLst/>
              <a:gdLst>
                <a:gd name="connsiteX0" fmla="*/ 0 w 376491"/>
                <a:gd name="connsiteY0" fmla="*/ 188245 h 496918"/>
                <a:gd name="connsiteX1" fmla="*/ 188278 w 376491"/>
                <a:gd name="connsiteY1" fmla="*/ 0 h 496918"/>
                <a:gd name="connsiteX2" fmla="*/ 376492 w 376491"/>
                <a:gd name="connsiteY2" fmla="*/ 188245 h 496918"/>
                <a:gd name="connsiteX3" fmla="*/ 376492 w 376491"/>
                <a:gd name="connsiteY3" fmla="*/ 496919 h 496918"/>
                <a:gd name="connsiteX4" fmla="*/ 0 w 376491"/>
                <a:gd name="connsiteY4" fmla="*/ 496919 h 496918"/>
                <a:gd name="connsiteX5" fmla="*/ 0 w 376491"/>
                <a:gd name="connsiteY5" fmla="*/ 188245 h 496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6491" h="496918">
                  <a:moveTo>
                    <a:pt x="0" y="188245"/>
                  </a:moveTo>
                  <a:cubicBezTo>
                    <a:pt x="0" y="84296"/>
                    <a:pt x="84328" y="0"/>
                    <a:pt x="188278" y="0"/>
                  </a:cubicBezTo>
                  <a:cubicBezTo>
                    <a:pt x="292227" y="0"/>
                    <a:pt x="376492" y="84296"/>
                    <a:pt x="376492" y="188245"/>
                  </a:cubicBezTo>
                  <a:lnTo>
                    <a:pt x="376492" y="496919"/>
                  </a:lnTo>
                  <a:lnTo>
                    <a:pt x="0" y="496919"/>
                  </a:lnTo>
                  <a:lnTo>
                    <a:pt x="0" y="18824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03631D0-B1D4-2515-2CEE-DB421F7B0A8F}"/>
                </a:ext>
              </a:extLst>
            </p:cNvPr>
            <p:cNvSpPr/>
            <p:nvPr/>
          </p:nvSpPr>
          <p:spPr>
            <a:xfrm>
              <a:off x="2025650" y="336550"/>
              <a:ext cx="2628900" cy="184150"/>
            </a:xfrm>
            <a:custGeom>
              <a:avLst/>
              <a:gdLst>
                <a:gd name="connsiteX0" fmla="*/ 2536825 w 2628900"/>
                <a:gd name="connsiteY0" fmla="*/ 0 h 184150"/>
                <a:gd name="connsiteX1" fmla="*/ 2628900 w 2628900"/>
                <a:gd name="connsiteY1" fmla="*/ 0 h 184150"/>
                <a:gd name="connsiteX2" fmla="*/ 2628900 w 2628900"/>
                <a:gd name="connsiteY2" fmla="*/ 184150 h 184150"/>
                <a:gd name="connsiteX3" fmla="*/ 2536825 w 2628900"/>
                <a:gd name="connsiteY3" fmla="*/ 184150 h 184150"/>
                <a:gd name="connsiteX4" fmla="*/ 92075 w 2628900"/>
                <a:gd name="connsiteY4" fmla="*/ 184150 h 184150"/>
                <a:gd name="connsiteX5" fmla="*/ 0 w 2628900"/>
                <a:gd name="connsiteY5" fmla="*/ 184150 h 184150"/>
                <a:gd name="connsiteX6" fmla="*/ 0 w 2628900"/>
                <a:gd name="connsiteY6" fmla="*/ 0 h 184150"/>
                <a:gd name="connsiteX7" fmla="*/ 92075 w 2628900"/>
                <a:gd name="connsiteY7" fmla="*/ 0 h 184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28900" h="184150">
                  <a:moveTo>
                    <a:pt x="2536825" y="0"/>
                  </a:moveTo>
                  <a:cubicBezTo>
                    <a:pt x="2587677" y="0"/>
                    <a:pt x="2628900" y="0"/>
                    <a:pt x="2628900" y="0"/>
                  </a:cubicBezTo>
                  <a:lnTo>
                    <a:pt x="2628900" y="184150"/>
                  </a:lnTo>
                  <a:cubicBezTo>
                    <a:pt x="2628900" y="184150"/>
                    <a:pt x="2587677" y="184150"/>
                    <a:pt x="2536825" y="184150"/>
                  </a:cubicBezTo>
                  <a:lnTo>
                    <a:pt x="92075" y="184150"/>
                  </a:lnTo>
                  <a:cubicBezTo>
                    <a:pt x="41223" y="184150"/>
                    <a:pt x="0" y="184150"/>
                    <a:pt x="0" y="184150"/>
                  </a:cubicBezTo>
                  <a:lnTo>
                    <a:pt x="0" y="0"/>
                  </a:lnTo>
                  <a:cubicBezTo>
                    <a:pt x="0" y="0"/>
                    <a:pt x="41223" y="0"/>
                    <a:pt x="920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D19B4F3-55E9-C8C0-3065-81214A817229}"/>
                </a:ext>
              </a:extLst>
            </p:cNvPr>
            <p:cNvSpPr/>
            <p:nvPr/>
          </p:nvSpPr>
          <p:spPr>
            <a:xfrm>
              <a:off x="-260350" y="1498600"/>
              <a:ext cx="1543050" cy="184150"/>
            </a:xfrm>
            <a:custGeom>
              <a:avLst/>
              <a:gdLst>
                <a:gd name="connsiteX0" fmla="*/ 1450975 w 1543050"/>
                <a:gd name="connsiteY0" fmla="*/ 0 h 184150"/>
                <a:gd name="connsiteX1" fmla="*/ 1543050 w 1543050"/>
                <a:gd name="connsiteY1" fmla="*/ 0 h 184150"/>
                <a:gd name="connsiteX2" fmla="*/ 1543050 w 1543050"/>
                <a:gd name="connsiteY2" fmla="*/ 184150 h 184150"/>
                <a:gd name="connsiteX3" fmla="*/ 1450975 w 1543050"/>
                <a:gd name="connsiteY3" fmla="*/ 184150 h 184150"/>
                <a:gd name="connsiteX4" fmla="*/ 92075 w 1543050"/>
                <a:gd name="connsiteY4" fmla="*/ 184150 h 184150"/>
                <a:gd name="connsiteX5" fmla="*/ 0 w 1543050"/>
                <a:gd name="connsiteY5" fmla="*/ 184150 h 184150"/>
                <a:gd name="connsiteX6" fmla="*/ 0 w 1543050"/>
                <a:gd name="connsiteY6" fmla="*/ 0 h 184150"/>
                <a:gd name="connsiteX7" fmla="*/ 92075 w 1543050"/>
                <a:gd name="connsiteY7" fmla="*/ 0 h 184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3050" h="184150">
                  <a:moveTo>
                    <a:pt x="1450975" y="0"/>
                  </a:moveTo>
                  <a:cubicBezTo>
                    <a:pt x="1501827" y="0"/>
                    <a:pt x="1543050" y="0"/>
                    <a:pt x="1543050" y="0"/>
                  </a:cubicBezTo>
                  <a:lnTo>
                    <a:pt x="1543050" y="184150"/>
                  </a:lnTo>
                  <a:cubicBezTo>
                    <a:pt x="1543050" y="184150"/>
                    <a:pt x="1501827" y="184150"/>
                    <a:pt x="1450975" y="184150"/>
                  </a:cubicBezTo>
                  <a:lnTo>
                    <a:pt x="92075" y="184150"/>
                  </a:lnTo>
                  <a:cubicBezTo>
                    <a:pt x="41223" y="184150"/>
                    <a:pt x="0" y="184150"/>
                    <a:pt x="0" y="184150"/>
                  </a:cubicBezTo>
                  <a:lnTo>
                    <a:pt x="0" y="0"/>
                  </a:lnTo>
                  <a:cubicBezTo>
                    <a:pt x="0" y="0"/>
                    <a:pt x="41223" y="0"/>
                    <a:pt x="920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D65EA25-32AA-EFF2-EBA1-69F6863850DD}"/>
                </a:ext>
              </a:extLst>
            </p:cNvPr>
            <p:cNvSpPr/>
            <p:nvPr/>
          </p:nvSpPr>
          <p:spPr>
            <a:xfrm>
              <a:off x="-266700" y="5854700"/>
              <a:ext cx="4102100" cy="292100"/>
            </a:xfrm>
            <a:custGeom>
              <a:avLst/>
              <a:gdLst>
                <a:gd name="connsiteX0" fmla="*/ 3956050 w 4102100"/>
                <a:gd name="connsiteY0" fmla="*/ 0 h 292100"/>
                <a:gd name="connsiteX1" fmla="*/ 4102100 w 4102100"/>
                <a:gd name="connsiteY1" fmla="*/ 0 h 292100"/>
                <a:gd name="connsiteX2" fmla="*/ 4102100 w 4102100"/>
                <a:gd name="connsiteY2" fmla="*/ 292100 h 292100"/>
                <a:gd name="connsiteX3" fmla="*/ 3956050 w 4102100"/>
                <a:gd name="connsiteY3" fmla="*/ 292100 h 292100"/>
                <a:gd name="connsiteX4" fmla="*/ 146050 w 4102100"/>
                <a:gd name="connsiteY4" fmla="*/ 292100 h 292100"/>
                <a:gd name="connsiteX5" fmla="*/ 0 w 4102100"/>
                <a:gd name="connsiteY5" fmla="*/ 292100 h 292100"/>
                <a:gd name="connsiteX6" fmla="*/ 0 w 4102100"/>
                <a:gd name="connsiteY6" fmla="*/ 0 h 292100"/>
                <a:gd name="connsiteX7" fmla="*/ 146050 w 4102100"/>
                <a:gd name="connsiteY7" fmla="*/ 0 h 29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02100" h="292100">
                  <a:moveTo>
                    <a:pt x="3956050" y="0"/>
                  </a:moveTo>
                  <a:cubicBezTo>
                    <a:pt x="4036711" y="0"/>
                    <a:pt x="4102100" y="0"/>
                    <a:pt x="4102100" y="0"/>
                  </a:cubicBezTo>
                  <a:lnTo>
                    <a:pt x="4102100" y="292100"/>
                  </a:lnTo>
                  <a:cubicBezTo>
                    <a:pt x="4102100" y="292100"/>
                    <a:pt x="4036711" y="292100"/>
                    <a:pt x="3956050" y="292100"/>
                  </a:cubicBezTo>
                  <a:lnTo>
                    <a:pt x="146050" y="292100"/>
                  </a:lnTo>
                  <a:cubicBezTo>
                    <a:pt x="65389" y="292100"/>
                    <a:pt x="0" y="292100"/>
                    <a:pt x="0" y="292100"/>
                  </a:cubicBezTo>
                  <a:lnTo>
                    <a:pt x="0" y="0"/>
                  </a:lnTo>
                  <a:cubicBezTo>
                    <a:pt x="0" y="0"/>
                    <a:pt x="65389" y="0"/>
                    <a:pt x="146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ED48D60-95C0-C278-C8B6-FA1A72A20AD4}"/>
                </a:ext>
              </a:extLst>
            </p:cNvPr>
            <p:cNvSpPr/>
            <p:nvPr/>
          </p:nvSpPr>
          <p:spPr>
            <a:xfrm>
              <a:off x="1498600" y="203200"/>
              <a:ext cx="2628900" cy="38100"/>
            </a:xfrm>
            <a:custGeom>
              <a:avLst/>
              <a:gdLst>
                <a:gd name="connsiteX0" fmla="*/ 2609850 w 2628900"/>
                <a:gd name="connsiteY0" fmla="*/ 0 h 38100"/>
                <a:gd name="connsiteX1" fmla="*/ 2628900 w 2628900"/>
                <a:gd name="connsiteY1" fmla="*/ 0 h 38100"/>
                <a:gd name="connsiteX2" fmla="*/ 2628900 w 2628900"/>
                <a:gd name="connsiteY2" fmla="*/ 38100 h 38100"/>
                <a:gd name="connsiteX3" fmla="*/ 2609850 w 2628900"/>
                <a:gd name="connsiteY3" fmla="*/ 38100 h 38100"/>
                <a:gd name="connsiteX4" fmla="*/ 19050 w 2628900"/>
                <a:gd name="connsiteY4" fmla="*/ 38100 h 38100"/>
                <a:gd name="connsiteX5" fmla="*/ 0 w 2628900"/>
                <a:gd name="connsiteY5" fmla="*/ 38100 h 38100"/>
                <a:gd name="connsiteX6" fmla="*/ 0 w 2628900"/>
                <a:gd name="connsiteY6" fmla="*/ 0 h 38100"/>
                <a:gd name="connsiteX7" fmla="*/ 19050 w 262890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28900" h="38100">
                  <a:moveTo>
                    <a:pt x="2609850" y="0"/>
                  </a:moveTo>
                  <a:cubicBezTo>
                    <a:pt x="2620371" y="0"/>
                    <a:pt x="2628900" y="0"/>
                    <a:pt x="2628900" y="0"/>
                  </a:cubicBezTo>
                  <a:lnTo>
                    <a:pt x="2628900" y="38100"/>
                  </a:lnTo>
                  <a:cubicBezTo>
                    <a:pt x="2628900" y="38100"/>
                    <a:pt x="2620371" y="38100"/>
                    <a:pt x="260985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C949A86-A6C2-188E-346B-070677A52B5E}"/>
                </a:ext>
              </a:extLst>
            </p:cNvPr>
            <p:cNvSpPr/>
            <p:nvPr/>
          </p:nvSpPr>
          <p:spPr>
            <a:xfrm>
              <a:off x="1282700" y="584200"/>
              <a:ext cx="2628900" cy="38100"/>
            </a:xfrm>
            <a:custGeom>
              <a:avLst/>
              <a:gdLst>
                <a:gd name="connsiteX0" fmla="*/ 2609850 w 2628900"/>
                <a:gd name="connsiteY0" fmla="*/ 0 h 38100"/>
                <a:gd name="connsiteX1" fmla="*/ 2628900 w 2628900"/>
                <a:gd name="connsiteY1" fmla="*/ 0 h 38100"/>
                <a:gd name="connsiteX2" fmla="*/ 2628900 w 2628900"/>
                <a:gd name="connsiteY2" fmla="*/ 38100 h 38100"/>
                <a:gd name="connsiteX3" fmla="*/ 2609850 w 2628900"/>
                <a:gd name="connsiteY3" fmla="*/ 38100 h 38100"/>
                <a:gd name="connsiteX4" fmla="*/ 19050 w 2628900"/>
                <a:gd name="connsiteY4" fmla="*/ 38100 h 38100"/>
                <a:gd name="connsiteX5" fmla="*/ 0 w 2628900"/>
                <a:gd name="connsiteY5" fmla="*/ 38100 h 38100"/>
                <a:gd name="connsiteX6" fmla="*/ 0 w 2628900"/>
                <a:gd name="connsiteY6" fmla="*/ 0 h 38100"/>
                <a:gd name="connsiteX7" fmla="*/ 19050 w 262890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28900" h="38100">
                  <a:moveTo>
                    <a:pt x="2609850" y="0"/>
                  </a:moveTo>
                  <a:cubicBezTo>
                    <a:pt x="2620371" y="0"/>
                    <a:pt x="2628900" y="0"/>
                    <a:pt x="2628900" y="0"/>
                  </a:cubicBezTo>
                  <a:lnTo>
                    <a:pt x="2628900" y="38100"/>
                  </a:lnTo>
                  <a:cubicBezTo>
                    <a:pt x="2628900" y="38100"/>
                    <a:pt x="2620371" y="38100"/>
                    <a:pt x="260985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5869C3FF-65E5-9027-CEC1-8E738B7FBB50}"/>
                </a:ext>
              </a:extLst>
            </p:cNvPr>
            <p:cNvSpPr/>
            <p:nvPr/>
          </p:nvSpPr>
          <p:spPr>
            <a:xfrm>
              <a:off x="2838450" y="660400"/>
              <a:ext cx="1365250" cy="38100"/>
            </a:xfrm>
            <a:custGeom>
              <a:avLst/>
              <a:gdLst>
                <a:gd name="connsiteX0" fmla="*/ 1346200 w 1365250"/>
                <a:gd name="connsiteY0" fmla="*/ 0 h 38100"/>
                <a:gd name="connsiteX1" fmla="*/ 1365250 w 1365250"/>
                <a:gd name="connsiteY1" fmla="*/ 0 h 38100"/>
                <a:gd name="connsiteX2" fmla="*/ 1365250 w 1365250"/>
                <a:gd name="connsiteY2" fmla="*/ 38100 h 38100"/>
                <a:gd name="connsiteX3" fmla="*/ 1346200 w 1365250"/>
                <a:gd name="connsiteY3" fmla="*/ 38100 h 38100"/>
                <a:gd name="connsiteX4" fmla="*/ 19050 w 1365250"/>
                <a:gd name="connsiteY4" fmla="*/ 38100 h 38100"/>
                <a:gd name="connsiteX5" fmla="*/ 0 w 1365250"/>
                <a:gd name="connsiteY5" fmla="*/ 38100 h 38100"/>
                <a:gd name="connsiteX6" fmla="*/ 0 w 1365250"/>
                <a:gd name="connsiteY6" fmla="*/ 0 h 38100"/>
                <a:gd name="connsiteX7" fmla="*/ 19050 w 136525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65250" h="38100">
                  <a:moveTo>
                    <a:pt x="1346200" y="0"/>
                  </a:moveTo>
                  <a:cubicBezTo>
                    <a:pt x="1356721" y="0"/>
                    <a:pt x="1365250" y="0"/>
                    <a:pt x="1365250" y="0"/>
                  </a:cubicBezTo>
                  <a:lnTo>
                    <a:pt x="1365250" y="38100"/>
                  </a:lnTo>
                  <a:cubicBezTo>
                    <a:pt x="1365250" y="38100"/>
                    <a:pt x="1356721" y="38100"/>
                    <a:pt x="134620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9619419-D5D2-D469-A13E-9E41BA92F99A}"/>
                </a:ext>
              </a:extLst>
            </p:cNvPr>
            <p:cNvSpPr/>
            <p:nvPr/>
          </p:nvSpPr>
          <p:spPr>
            <a:xfrm>
              <a:off x="2095500" y="755650"/>
              <a:ext cx="501650" cy="38100"/>
            </a:xfrm>
            <a:custGeom>
              <a:avLst/>
              <a:gdLst>
                <a:gd name="connsiteX0" fmla="*/ 482600 w 501650"/>
                <a:gd name="connsiteY0" fmla="*/ 0 h 38100"/>
                <a:gd name="connsiteX1" fmla="*/ 501650 w 501650"/>
                <a:gd name="connsiteY1" fmla="*/ 0 h 38100"/>
                <a:gd name="connsiteX2" fmla="*/ 501650 w 501650"/>
                <a:gd name="connsiteY2" fmla="*/ 38100 h 38100"/>
                <a:gd name="connsiteX3" fmla="*/ 482600 w 501650"/>
                <a:gd name="connsiteY3" fmla="*/ 38100 h 38100"/>
                <a:gd name="connsiteX4" fmla="*/ 19050 w 501650"/>
                <a:gd name="connsiteY4" fmla="*/ 38100 h 38100"/>
                <a:gd name="connsiteX5" fmla="*/ 0 w 501650"/>
                <a:gd name="connsiteY5" fmla="*/ 38100 h 38100"/>
                <a:gd name="connsiteX6" fmla="*/ 0 w 501650"/>
                <a:gd name="connsiteY6" fmla="*/ 0 h 38100"/>
                <a:gd name="connsiteX7" fmla="*/ 19050 w 50165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1650" h="38100">
                  <a:moveTo>
                    <a:pt x="482600" y="0"/>
                  </a:moveTo>
                  <a:cubicBezTo>
                    <a:pt x="493121" y="0"/>
                    <a:pt x="501650" y="0"/>
                    <a:pt x="501650" y="0"/>
                  </a:cubicBezTo>
                  <a:lnTo>
                    <a:pt x="501650" y="38100"/>
                  </a:lnTo>
                  <a:cubicBezTo>
                    <a:pt x="501650" y="38100"/>
                    <a:pt x="493121" y="38100"/>
                    <a:pt x="48260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4E3C0B96-0844-4425-0283-F2894B64663D}"/>
                </a:ext>
              </a:extLst>
            </p:cNvPr>
            <p:cNvSpPr/>
            <p:nvPr/>
          </p:nvSpPr>
          <p:spPr>
            <a:xfrm>
              <a:off x="2641600" y="266700"/>
              <a:ext cx="984250" cy="38100"/>
            </a:xfrm>
            <a:custGeom>
              <a:avLst/>
              <a:gdLst>
                <a:gd name="connsiteX0" fmla="*/ 965200 w 984250"/>
                <a:gd name="connsiteY0" fmla="*/ 0 h 38100"/>
                <a:gd name="connsiteX1" fmla="*/ 984250 w 984250"/>
                <a:gd name="connsiteY1" fmla="*/ 0 h 38100"/>
                <a:gd name="connsiteX2" fmla="*/ 984250 w 984250"/>
                <a:gd name="connsiteY2" fmla="*/ 38100 h 38100"/>
                <a:gd name="connsiteX3" fmla="*/ 965200 w 984250"/>
                <a:gd name="connsiteY3" fmla="*/ 38100 h 38100"/>
                <a:gd name="connsiteX4" fmla="*/ 19050 w 984250"/>
                <a:gd name="connsiteY4" fmla="*/ 38100 h 38100"/>
                <a:gd name="connsiteX5" fmla="*/ 0 w 984250"/>
                <a:gd name="connsiteY5" fmla="*/ 38100 h 38100"/>
                <a:gd name="connsiteX6" fmla="*/ 0 w 984250"/>
                <a:gd name="connsiteY6" fmla="*/ 0 h 38100"/>
                <a:gd name="connsiteX7" fmla="*/ 19050 w 98425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4250" h="38100">
                  <a:moveTo>
                    <a:pt x="965200" y="0"/>
                  </a:moveTo>
                  <a:cubicBezTo>
                    <a:pt x="975721" y="0"/>
                    <a:pt x="984250" y="0"/>
                    <a:pt x="984250" y="0"/>
                  </a:cubicBezTo>
                  <a:lnTo>
                    <a:pt x="984250" y="38100"/>
                  </a:lnTo>
                  <a:cubicBezTo>
                    <a:pt x="984250" y="38100"/>
                    <a:pt x="975721" y="38100"/>
                    <a:pt x="96520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A9D1C2E-F22B-FE29-BAC7-06BCC01E2AEC}"/>
                </a:ext>
              </a:extLst>
            </p:cNvPr>
            <p:cNvSpPr/>
            <p:nvPr/>
          </p:nvSpPr>
          <p:spPr>
            <a:xfrm>
              <a:off x="139700" y="1739900"/>
              <a:ext cx="577850" cy="38100"/>
            </a:xfrm>
            <a:custGeom>
              <a:avLst/>
              <a:gdLst>
                <a:gd name="connsiteX0" fmla="*/ 558800 w 577850"/>
                <a:gd name="connsiteY0" fmla="*/ 0 h 38100"/>
                <a:gd name="connsiteX1" fmla="*/ 577850 w 577850"/>
                <a:gd name="connsiteY1" fmla="*/ 0 h 38100"/>
                <a:gd name="connsiteX2" fmla="*/ 577850 w 577850"/>
                <a:gd name="connsiteY2" fmla="*/ 38100 h 38100"/>
                <a:gd name="connsiteX3" fmla="*/ 558800 w 577850"/>
                <a:gd name="connsiteY3" fmla="*/ 38100 h 38100"/>
                <a:gd name="connsiteX4" fmla="*/ 19050 w 577850"/>
                <a:gd name="connsiteY4" fmla="*/ 38100 h 38100"/>
                <a:gd name="connsiteX5" fmla="*/ 0 w 577850"/>
                <a:gd name="connsiteY5" fmla="*/ 38100 h 38100"/>
                <a:gd name="connsiteX6" fmla="*/ 0 w 577850"/>
                <a:gd name="connsiteY6" fmla="*/ 0 h 38100"/>
                <a:gd name="connsiteX7" fmla="*/ 19050 w 577850"/>
                <a:gd name="connsiteY7" fmla="*/ 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7850" h="38100">
                  <a:moveTo>
                    <a:pt x="558800" y="0"/>
                  </a:moveTo>
                  <a:cubicBezTo>
                    <a:pt x="569321" y="0"/>
                    <a:pt x="577850" y="0"/>
                    <a:pt x="577850" y="0"/>
                  </a:cubicBezTo>
                  <a:lnTo>
                    <a:pt x="577850" y="38100"/>
                  </a:lnTo>
                  <a:cubicBezTo>
                    <a:pt x="577850" y="38100"/>
                    <a:pt x="569321" y="38100"/>
                    <a:pt x="558800" y="38100"/>
                  </a:cubicBezTo>
                  <a:lnTo>
                    <a:pt x="19050" y="38100"/>
                  </a:lnTo>
                  <a:cubicBezTo>
                    <a:pt x="8529" y="38100"/>
                    <a:pt x="0" y="38100"/>
                    <a:pt x="0" y="38100"/>
                  </a:cubicBezTo>
                  <a:lnTo>
                    <a:pt x="0" y="0"/>
                  </a:lnTo>
                  <a:cubicBezTo>
                    <a:pt x="0" y="0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D4169121-F3F7-DFD7-9054-CD59951C63ED}"/>
                </a:ext>
              </a:extLst>
            </p:cNvPr>
            <p:cNvSpPr/>
            <p:nvPr/>
          </p:nvSpPr>
          <p:spPr>
            <a:xfrm>
              <a:off x="-1263650" y="-1587500"/>
              <a:ext cx="3714750" cy="3714750"/>
            </a:xfrm>
            <a:custGeom>
              <a:avLst/>
              <a:gdLst>
                <a:gd name="connsiteX0" fmla="*/ 3714750 w 3714750"/>
                <a:gd name="connsiteY0" fmla="*/ 1857375 h 3714750"/>
                <a:gd name="connsiteX1" fmla="*/ 1857375 w 3714750"/>
                <a:gd name="connsiteY1" fmla="*/ 3714750 h 3714750"/>
                <a:gd name="connsiteX2" fmla="*/ 0 w 3714750"/>
                <a:gd name="connsiteY2" fmla="*/ 1857375 h 3714750"/>
                <a:gd name="connsiteX3" fmla="*/ 1857375 w 3714750"/>
                <a:gd name="connsiteY3" fmla="*/ 0 h 3714750"/>
                <a:gd name="connsiteX4" fmla="*/ 3714750 w 3714750"/>
                <a:gd name="connsiteY4" fmla="*/ 1857375 h 371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14750" h="3714750">
                  <a:moveTo>
                    <a:pt x="3714750" y="1857375"/>
                  </a:moveTo>
                  <a:cubicBezTo>
                    <a:pt x="3714750" y="2883175"/>
                    <a:pt x="2883175" y="3714750"/>
                    <a:pt x="1857375" y="3714750"/>
                  </a:cubicBezTo>
                  <a:cubicBezTo>
                    <a:pt x="831575" y="3714750"/>
                    <a:pt x="0" y="2883175"/>
                    <a:pt x="0" y="1857375"/>
                  </a:cubicBezTo>
                  <a:cubicBezTo>
                    <a:pt x="0" y="831575"/>
                    <a:pt x="831575" y="0"/>
                    <a:pt x="1857375" y="0"/>
                  </a:cubicBezTo>
                  <a:cubicBezTo>
                    <a:pt x="2883175" y="0"/>
                    <a:pt x="3714750" y="831575"/>
                    <a:pt x="3714750" y="1857375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43" name="Graphic 42" descr="Badge Tick1 with solid fill">
            <a:extLst>
              <a:ext uri="{FF2B5EF4-FFF2-40B4-BE49-F238E27FC236}">
                <a16:creationId xmlns:a16="http://schemas.microsoft.com/office/drawing/2014/main" id="{9F81F639-DA0D-5CE4-2142-740FDC9694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8295" y="165835"/>
            <a:ext cx="432000" cy="432000"/>
          </a:xfrm>
          <a:prstGeom prst="rect">
            <a:avLst/>
          </a:prstGeom>
        </p:spPr>
      </p:pic>
      <p:sp>
        <p:nvSpPr>
          <p:cNvPr id="46" name="Content Placeholder 98">
            <a:extLst>
              <a:ext uri="{FF2B5EF4-FFF2-40B4-BE49-F238E27FC236}">
                <a16:creationId xmlns:a16="http://schemas.microsoft.com/office/drawing/2014/main" id="{9D78E8D1-578E-6D3D-8592-896E2BA6E62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D374400-D08B-84F8-D90B-C381F32E3418}"/>
              </a:ext>
            </a:extLst>
          </p:cNvPr>
          <p:cNvSpPr txBox="1"/>
          <p:nvPr userDrawn="1"/>
        </p:nvSpPr>
        <p:spPr>
          <a:xfrm>
            <a:off x="904550" y="79112"/>
            <a:ext cx="1996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313A57"/>
                </a:solidFill>
                <a:latin typeface="Verdana Pro Cond Semibold" panose="020B0706030504040204" pitchFamily="34" charset="0"/>
              </a:rPr>
              <a:t>Successes</a:t>
            </a:r>
            <a:endParaRPr lang="en-US" sz="3200" dirty="0">
              <a:solidFill>
                <a:srgbClr val="313A57"/>
              </a:solidFill>
              <a:latin typeface="Verdana Pro Cond Semibold" panose="020B0706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67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l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Graphic 3" descr="Badge Unfollow with solid fill">
            <a:extLst>
              <a:ext uri="{FF2B5EF4-FFF2-40B4-BE49-F238E27FC236}">
                <a16:creationId xmlns:a16="http://schemas.microsoft.com/office/drawing/2014/main" id="{179F7835-2D50-AE5F-C06A-2EE79AC59A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3735" y="165835"/>
            <a:ext cx="432000" cy="432000"/>
          </a:xfrm>
          <a:prstGeom prst="rect">
            <a:avLst/>
          </a:prstGeo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A0E9503-C1A8-02DF-36C1-FB550CB5B68A}"/>
              </a:ext>
            </a:extLst>
          </p:cNvPr>
          <p:cNvSpPr/>
          <p:nvPr userDrawn="1"/>
        </p:nvSpPr>
        <p:spPr>
          <a:xfrm>
            <a:off x="-3257550" y="5226050"/>
            <a:ext cx="6940550" cy="323850"/>
          </a:xfrm>
          <a:custGeom>
            <a:avLst/>
            <a:gdLst>
              <a:gd name="connsiteX0" fmla="*/ 161925 w 6940550"/>
              <a:gd name="connsiteY0" fmla="*/ 0 h 323850"/>
              <a:gd name="connsiteX1" fmla="*/ 6778625 w 6940550"/>
              <a:gd name="connsiteY1" fmla="*/ 0 h 323850"/>
              <a:gd name="connsiteX2" fmla="*/ 6940550 w 6940550"/>
              <a:gd name="connsiteY2" fmla="*/ 161925 h 323850"/>
              <a:gd name="connsiteX3" fmla="*/ 6940550 w 6940550"/>
              <a:gd name="connsiteY3" fmla="*/ 161925 h 323850"/>
              <a:gd name="connsiteX4" fmla="*/ 6778625 w 6940550"/>
              <a:gd name="connsiteY4" fmla="*/ 323850 h 323850"/>
              <a:gd name="connsiteX5" fmla="*/ 161925 w 6940550"/>
              <a:gd name="connsiteY5" fmla="*/ 323850 h 323850"/>
              <a:gd name="connsiteX6" fmla="*/ 0 w 6940550"/>
              <a:gd name="connsiteY6" fmla="*/ 161925 h 323850"/>
              <a:gd name="connsiteX7" fmla="*/ 0 w 6940550"/>
              <a:gd name="connsiteY7" fmla="*/ 161925 h 323850"/>
              <a:gd name="connsiteX8" fmla="*/ 161925 w 6940550"/>
              <a:gd name="connsiteY8" fmla="*/ 0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40550" h="323850">
                <a:moveTo>
                  <a:pt x="161925" y="0"/>
                </a:moveTo>
                <a:lnTo>
                  <a:pt x="6778625" y="0"/>
                </a:lnTo>
                <a:cubicBezTo>
                  <a:pt x="6868160" y="0"/>
                  <a:pt x="6940550" y="72390"/>
                  <a:pt x="6940550" y="161925"/>
                </a:cubicBezTo>
                <a:lnTo>
                  <a:pt x="6940550" y="161925"/>
                </a:lnTo>
                <a:cubicBezTo>
                  <a:pt x="6940550" y="251460"/>
                  <a:pt x="6868160" y="323850"/>
                  <a:pt x="6778625" y="323850"/>
                </a:cubicBezTo>
                <a:lnTo>
                  <a:pt x="161925" y="323850"/>
                </a:lnTo>
                <a:cubicBezTo>
                  <a:pt x="72390" y="323850"/>
                  <a:pt x="0" y="251460"/>
                  <a:pt x="0" y="161925"/>
                </a:cubicBezTo>
                <a:lnTo>
                  <a:pt x="0" y="161925"/>
                </a:lnTo>
                <a:cubicBezTo>
                  <a:pt x="0" y="72390"/>
                  <a:pt x="72390" y="0"/>
                  <a:pt x="16192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D17FE27-24CB-76AA-2D57-087EE15D8ADD}"/>
              </a:ext>
            </a:extLst>
          </p:cNvPr>
          <p:cNvSpPr/>
          <p:nvPr userDrawn="1"/>
        </p:nvSpPr>
        <p:spPr>
          <a:xfrm>
            <a:off x="10179050" y="6019800"/>
            <a:ext cx="3327400" cy="158750"/>
          </a:xfrm>
          <a:custGeom>
            <a:avLst/>
            <a:gdLst>
              <a:gd name="connsiteX0" fmla="*/ 79375 w 3327400"/>
              <a:gd name="connsiteY0" fmla="*/ 0 h 158750"/>
              <a:gd name="connsiteX1" fmla="*/ 3248025 w 3327400"/>
              <a:gd name="connsiteY1" fmla="*/ 0 h 158750"/>
              <a:gd name="connsiteX2" fmla="*/ 3327400 w 3327400"/>
              <a:gd name="connsiteY2" fmla="*/ 79375 h 158750"/>
              <a:gd name="connsiteX3" fmla="*/ 3327400 w 3327400"/>
              <a:gd name="connsiteY3" fmla="*/ 79375 h 158750"/>
              <a:gd name="connsiteX4" fmla="*/ 3248025 w 3327400"/>
              <a:gd name="connsiteY4" fmla="*/ 158750 h 158750"/>
              <a:gd name="connsiteX5" fmla="*/ 79375 w 3327400"/>
              <a:gd name="connsiteY5" fmla="*/ 158750 h 158750"/>
              <a:gd name="connsiteX6" fmla="*/ 0 w 3327400"/>
              <a:gd name="connsiteY6" fmla="*/ 79375 h 158750"/>
              <a:gd name="connsiteX7" fmla="*/ 0 w 3327400"/>
              <a:gd name="connsiteY7" fmla="*/ 79375 h 158750"/>
              <a:gd name="connsiteX8" fmla="*/ 79375 w 3327400"/>
              <a:gd name="connsiteY8" fmla="*/ 0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7400" h="158750">
                <a:moveTo>
                  <a:pt x="79375" y="0"/>
                </a:moveTo>
                <a:lnTo>
                  <a:pt x="3248025" y="0"/>
                </a:lnTo>
                <a:cubicBezTo>
                  <a:pt x="3291840" y="0"/>
                  <a:pt x="3327400" y="35560"/>
                  <a:pt x="3327400" y="79375"/>
                </a:cubicBezTo>
                <a:lnTo>
                  <a:pt x="3327400" y="79375"/>
                </a:lnTo>
                <a:cubicBezTo>
                  <a:pt x="3327400" y="123190"/>
                  <a:pt x="3291840" y="158750"/>
                  <a:pt x="3248025" y="158750"/>
                </a:cubicBezTo>
                <a:lnTo>
                  <a:pt x="79375" y="158750"/>
                </a:lnTo>
                <a:cubicBezTo>
                  <a:pt x="35560" y="158750"/>
                  <a:pt x="0" y="123190"/>
                  <a:pt x="0" y="79375"/>
                </a:cubicBezTo>
                <a:lnTo>
                  <a:pt x="0" y="79375"/>
                </a:lnTo>
                <a:cubicBezTo>
                  <a:pt x="0" y="35560"/>
                  <a:pt x="35560" y="0"/>
                  <a:pt x="793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F66D7FE-EAE4-1721-A96D-4933927FC3EC}"/>
              </a:ext>
            </a:extLst>
          </p:cNvPr>
          <p:cNvSpPr/>
          <p:nvPr userDrawn="1"/>
        </p:nvSpPr>
        <p:spPr>
          <a:xfrm>
            <a:off x="9283700" y="6242050"/>
            <a:ext cx="4025900" cy="266700"/>
          </a:xfrm>
          <a:custGeom>
            <a:avLst/>
            <a:gdLst>
              <a:gd name="connsiteX0" fmla="*/ 133350 w 4025900"/>
              <a:gd name="connsiteY0" fmla="*/ 0 h 266700"/>
              <a:gd name="connsiteX1" fmla="*/ 3892550 w 4025900"/>
              <a:gd name="connsiteY1" fmla="*/ 0 h 266700"/>
              <a:gd name="connsiteX2" fmla="*/ 4025900 w 4025900"/>
              <a:gd name="connsiteY2" fmla="*/ 133350 h 266700"/>
              <a:gd name="connsiteX3" fmla="*/ 4025900 w 4025900"/>
              <a:gd name="connsiteY3" fmla="*/ 133350 h 266700"/>
              <a:gd name="connsiteX4" fmla="*/ 3892550 w 4025900"/>
              <a:gd name="connsiteY4" fmla="*/ 266700 h 266700"/>
              <a:gd name="connsiteX5" fmla="*/ 133350 w 4025900"/>
              <a:gd name="connsiteY5" fmla="*/ 266700 h 266700"/>
              <a:gd name="connsiteX6" fmla="*/ 0 w 4025900"/>
              <a:gd name="connsiteY6" fmla="*/ 133350 h 266700"/>
              <a:gd name="connsiteX7" fmla="*/ 0 w 4025900"/>
              <a:gd name="connsiteY7" fmla="*/ 133350 h 266700"/>
              <a:gd name="connsiteX8" fmla="*/ 133350 w 4025900"/>
              <a:gd name="connsiteY8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5900" h="266700">
                <a:moveTo>
                  <a:pt x="133350" y="0"/>
                </a:moveTo>
                <a:lnTo>
                  <a:pt x="3892550" y="0"/>
                </a:lnTo>
                <a:cubicBezTo>
                  <a:pt x="3966211" y="0"/>
                  <a:pt x="4025900" y="59690"/>
                  <a:pt x="4025900" y="133350"/>
                </a:cubicBezTo>
                <a:lnTo>
                  <a:pt x="4025900" y="133350"/>
                </a:lnTo>
                <a:cubicBezTo>
                  <a:pt x="4025900" y="207010"/>
                  <a:pt x="3966211" y="266700"/>
                  <a:pt x="3892550" y="266700"/>
                </a:cubicBezTo>
                <a:lnTo>
                  <a:pt x="133350" y="266700"/>
                </a:lnTo>
                <a:cubicBezTo>
                  <a:pt x="59690" y="266700"/>
                  <a:pt x="0" y="207010"/>
                  <a:pt x="0" y="133350"/>
                </a:cubicBezTo>
                <a:lnTo>
                  <a:pt x="0" y="133350"/>
                </a:lnTo>
                <a:cubicBezTo>
                  <a:pt x="0" y="59690"/>
                  <a:pt x="59690" y="0"/>
                  <a:pt x="13335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99473CF-2C4A-5058-B026-CB615D30CCC4}"/>
              </a:ext>
            </a:extLst>
          </p:cNvPr>
          <p:cNvSpPr/>
          <p:nvPr userDrawn="1"/>
        </p:nvSpPr>
        <p:spPr>
          <a:xfrm>
            <a:off x="10979150" y="5920104"/>
            <a:ext cx="726440" cy="592454"/>
          </a:xfrm>
          <a:custGeom>
            <a:avLst/>
            <a:gdLst>
              <a:gd name="connsiteX0" fmla="*/ 337185 w 726440"/>
              <a:gd name="connsiteY0" fmla="*/ 0 h 592454"/>
              <a:gd name="connsiteX1" fmla="*/ 520700 w 726440"/>
              <a:gd name="connsiteY1" fmla="*/ 114935 h 592454"/>
              <a:gd name="connsiteX2" fmla="*/ 650240 w 726440"/>
              <a:gd name="connsiteY2" fmla="*/ 266065 h 592454"/>
              <a:gd name="connsiteX3" fmla="*/ 726440 w 726440"/>
              <a:gd name="connsiteY3" fmla="*/ 382270 h 592454"/>
              <a:gd name="connsiteX4" fmla="*/ 575310 w 726440"/>
              <a:gd name="connsiteY4" fmla="*/ 516255 h 592454"/>
              <a:gd name="connsiteX5" fmla="*/ 508635 w 726440"/>
              <a:gd name="connsiteY5" fmla="*/ 502285 h 592454"/>
              <a:gd name="connsiteX6" fmla="*/ 337820 w 726440"/>
              <a:gd name="connsiteY6" fmla="*/ 592455 h 592454"/>
              <a:gd name="connsiteX7" fmla="*/ 149860 w 726440"/>
              <a:gd name="connsiteY7" fmla="*/ 465455 h 592454"/>
              <a:gd name="connsiteX8" fmla="*/ 120015 w 726440"/>
              <a:gd name="connsiteY8" fmla="*/ 468630 h 592454"/>
              <a:gd name="connsiteX9" fmla="*/ 0 w 726440"/>
              <a:gd name="connsiteY9" fmla="*/ 357505 h 592454"/>
              <a:gd name="connsiteX10" fmla="*/ 15240 w 726440"/>
              <a:gd name="connsiteY10" fmla="*/ 302895 h 592454"/>
              <a:gd name="connsiteX11" fmla="*/ 13335 w 726440"/>
              <a:gd name="connsiteY11" fmla="*/ 277495 h 592454"/>
              <a:gd name="connsiteX12" fmla="*/ 155575 w 726440"/>
              <a:gd name="connsiteY12" fmla="*/ 111760 h 592454"/>
              <a:gd name="connsiteX13" fmla="*/ 337820 w 726440"/>
              <a:gd name="connsiteY13" fmla="*/ 635 h 592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6440" h="592454">
                <a:moveTo>
                  <a:pt x="337185" y="0"/>
                </a:moveTo>
                <a:cubicBezTo>
                  <a:pt x="421640" y="0"/>
                  <a:pt x="494030" y="47625"/>
                  <a:pt x="520700" y="114935"/>
                </a:cubicBezTo>
                <a:cubicBezTo>
                  <a:pt x="592455" y="137160"/>
                  <a:pt x="645160" y="196215"/>
                  <a:pt x="650240" y="266065"/>
                </a:cubicBezTo>
                <a:cubicBezTo>
                  <a:pt x="695960" y="288925"/>
                  <a:pt x="726440" y="332740"/>
                  <a:pt x="726440" y="382270"/>
                </a:cubicBezTo>
                <a:cubicBezTo>
                  <a:pt x="726440" y="455930"/>
                  <a:pt x="658495" y="516255"/>
                  <a:pt x="575310" y="516255"/>
                </a:cubicBezTo>
                <a:cubicBezTo>
                  <a:pt x="492125" y="516255"/>
                  <a:pt x="528955" y="511175"/>
                  <a:pt x="508635" y="502285"/>
                </a:cubicBezTo>
                <a:cubicBezTo>
                  <a:pt x="475615" y="556260"/>
                  <a:pt x="411480" y="592455"/>
                  <a:pt x="337820" y="592455"/>
                </a:cubicBezTo>
                <a:cubicBezTo>
                  <a:pt x="264160" y="592455"/>
                  <a:pt x="172720" y="538480"/>
                  <a:pt x="149860" y="465455"/>
                </a:cubicBezTo>
                <a:cubicBezTo>
                  <a:pt x="140335" y="467360"/>
                  <a:pt x="130175" y="468630"/>
                  <a:pt x="120015" y="468630"/>
                </a:cubicBezTo>
                <a:cubicBezTo>
                  <a:pt x="53975" y="468630"/>
                  <a:pt x="0" y="418465"/>
                  <a:pt x="0" y="357505"/>
                </a:cubicBezTo>
                <a:cubicBezTo>
                  <a:pt x="0" y="296545"/>
                  <a:pt x="5715" y="319405"/>
                  <a:pt x="15240" y="302895"/>
                </a:cubicBezTo>
                <a:cubicBezTo>
                  <a:pt x="13970" y="294640"/>
                  <a:pt x="13335" y="285750"/>
                  <a:pt x="13335" y="277495"/>
                </a:cubicBezTo>
                <a:cubicBezTo>
                  <a:pt x="13335" y="198755"/>
                  <a:pt x="73660" y="132080"/>
                  <a:pt x="155575" y="111760"/>
                </a:cubicBezTo>
                <a:cubicBezTo>
                  <a:pt x="183515" y="46990"/>
                  <a:pt x="254635" y="635"/>
                  <a:pt x="337820" y="635"/>
                </a:cubicBezTo>
                <a:close/>
              </a:path>
            </a:pathLst>
          </a:custGeom>
          <a:solidFill>
            <a:srgbClr val="F599A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962E679-42EC-B222-37AF-48A1833BEA08}"/>
              </a:ext>
            </a:extLst>
          </p:cNvPr>
          <p:cNvSpPr/>
          <p:nvPr userDrawn="1"/>
        </p:nvSpPr>
        <p:spPr>
          <a:xfrm>
            <a:off x="11111230" y="5674359"/>
            <a:ext cx="834389" cy="708660"/>
          </a:xfrm>
          <a:custGeom>
            <a:avLst/>
            <a:gdLst>
              <a:gd name="connsiteX0" fmla="*/ 422275 w 834389"/>
              <a:gd name="connsiteY0" fmla="*/ 0 h 708660"/>
              <a:gd name="connsiteX1" fmla="*/ 616585 w 834389"/>
              <a:gd name="connsiteY1" fmla="*/ 137160 h 708660"/>
              <a:gd name="connsiteX2" fmla="*/ 753745 w 834389"/>
              <a:gd name="connsiteY2" fmla="*/ 318135 h 708660"/>
              <a:gd name="connsiteX3" fmla="*/ 834389 w 834389"/>
              <a:gd name="connsiteY3" fmla="*/ 457200 h 708660"/>
              <a:gd name="connsiteX4" fmla="*/ 674370 w 834389"/>
              <a:gd name="connsiteY4" fmla="*/ 617220 h 708660"/>
              <a:gd name="connsiteX5" fmla="*/ 603885 w 834389"/>
              <a:gd name="connsiteY5" fmla="*/ 600710 h 708660"/>
              <a:gd name="connsiteX6" fmla="*/ 422910 w 834389"/>
              <a:gd name="connsiteY6" fmla="*/ 708660 h 708660"/>
              <a:gd name="connsiteX7" fmla="*/ 239395 w 834389"/>
              <a:gd name="connsiteY7" fmla="*/ 596265 h 708660"/>
              <a:gd name="connsiteX8" fmla="*/ 160020 w 834389"/>
              <a:gd name="connsiteY8" fmla="*/ 617220 h 708660"/>
              <a:gd name="connsiteX9" fmla="*/ 0 w 834389"/>
              <a:gd name="connsiteY9" fmla="*/ 457200 h 708660"/>
              <a:gd name="connsiteX10" fmla="*/ 80645 w 834389"/>
              <a:gd name="connsiteY10" fmla="*/ 318135 h 708660"/>
              <a:gd name="connsiteX11" fmla="*/ 230505 w 834389"/>
              <a:gd name="connsiteY11" fmla="*/ 133350 h 708660"/>
              <a:gd name="connsiteX12" fmla="*/ 422910 w 834389"/>
              <a:gd name="connsiteY12" fmla="*/ 0 h 70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34389" h="708660">
                <a:moveTo>
                  <a:pt x="422275" y="0"/>
                </a:moveTo>
                <a:cubicBezTo>
                  <a:pt x="511810" y="0"/>
                  <a:pt x="588010" y="57150"/>
                  <a:pt x="616585" y="137160"/>
                </a:cubicBezTo>
                <a:cubicBezTo>
                  <a:pt x="692785" y="163830"/>
                  <a:pt x="748030" y="234315"/>
                  <a:pt x="753745" y="318135"/>
                </a:cubicBezTo>
                <a:cubicBezTo>
                  <a:pt x="802005" y="345440"/>
                  <a:pt x="834389" y="397510"/>
                  <a:pt x="834389" y="457200"/>
                </a:cubicBezTo>
                <a:cubicBezTo>
                  <a:pt x="834389" y="545465"/>
                  <a:pt x="762635" y="617220"/>
                  <a:pt x="674370" y="617220"/>
                </a:cubicBezTo>
                <a:cubicBezTo>
                  <a:pt x="586105" y="617220"/>
                  <a:pt x="624839" y="611505"/>
                  <a:pt x="603885" y="600710"/>
                </a:cubicBezTo>
                <a:cubicBezTo>
                  <a:pt x="568960" y="664845"/>
                  <a:pt x="501014" y="708660"/>
                  <a:pt x="422910" y="708660"/>
                </a:cubicBezTo>
                <a:cubicBezTo>
                  <a:pt x="344805" y="708660"/>
                  <a:pt x="273685" y="662940"/>
                  <a:pt x="239395" y="596265"/>
                </a:cubicBezTo>
                <a:cubicBezTo>
                  <a:pt x="215900" y="609600"/>
                  <a:pt x="188595" y="617220"/>
                  <a:pt x="160020" y="617220"/>
                </a:cubicBezTo>
                <a:cubicBezTo>
                  <a:pt x="71755" y="617220"/>
                  <a:pt x="0" y="545465"/>
                  <a:pt x="0" y="457200"/>
                </a:cubicBezTo>
                <a:cubicBezTo>
                  <a:pt x="0" y="368935"/>
                  <a:pt x="32385" y="346075"/>
                  <a:pt x="80645" y="318135"/>
                </a:cubicBezTo>
                <a:cubicBezTo>
                  <a:pt x="86360" y="229235"/>
                  <a:pt x="147955" y="156210"/>
                  <a:pt x="230505" y="133350"/>
                </a:cubicBezTo>
                <a:cubicBezTo>
                  <a:pt x="259714" y="55245"/>
                  <a:pt x="335280" y="0"/>
                  <a:pt x="422910" y="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6D6ED72-6C5D-DA29-DFE8-B8D50E939229}"/>
              </a:ext>
            </a:extLst>
          </p:cNvPr>
          <p:cNvSpPr/>
          <p:nvPr userDrawn="1"/>
        </p:nvSpPr>
        <p:spPr>
          <a:xfrm>
            <a:off x="-590550" y="1397000"/>
            <a:ext cx="3327400" cy="82550"/>
          </a:xfrm>
          <a:custGeom>
            <a:avLst/>
            <a:gdLst>
              <a:gd name="connsiteX0" fmla="*/ 41275 w 3327400"/>
              <a:gd name="connsiteY0" fmla="*/ 0 h 82550"/>
              <a:gd name="connsiteX1" fmla="*/ 3286125 w 3327400"/>
              <a:gd name="connsiteY1" fmla="*/ 0 h 82550"/>
              <a:gd name="connsiteX2" fmla="*/ 3327400 w 3327400"/>
              <a:gd name="connsiteY2" fmla="*/ 41275 h 82550"/>
              <a:gd name="connsiteX3" fmla="*/ 3327400 w 3327400"/>
              <a:gd name="connsiteY3" fmla="*/ 41275 h 82550"/>
              <a:gd name="connsiteX4" fmla="*/ 3286125 w 3327400"/>
              <a:gd name="connsiteY4" fmla="*/ 82550 h 82550"/>
              <a:gd name="connsiteX5" fmla="*/ 41275 w 3327400"/>
              <a:gd name="connsiteY5" fmla="*/ 82550 h 82550"/>
              <a:gd name="connsiteX6" fmla="*/ 0 w 3327400"/>
              <a:gd name="connsiteY6" fmla="*/ 41275 h 82550"/>
              <a:gd name="connsiteX7" fmla="*/ 0 w 3327400"/>
              <a:gd name="connsiteY7" fmla="*/ 41275 h 82550"/>
              <a:gd name="connsiteX8" fmla="*/ 41275 w 3327400"/>
              <a:gd name="connsiteY8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7400" h="82550">
                <a:moveTo>
                  <a:pt x="41275" y="0"/>
                </a:moveTo>
                <a:lnTo>
                  <a:pt x="3286125" y="0"/>
                </a:lnTo>
                <a:cubicBezTo>
                  <a:pt x="3308985" y="0"/>
                  <a:pt x="3327400" y="18415"/>
                  <a:pt x="3327400" y="41275"/>
                </a:cubicBezTo>
                <a:lnTo>
                  <a:pt x="3327400" y="41275"/>
                </a:lnTo>
                <a:cubicBezTo>
                  <a:pt x="3327400" y="64135"/>
                  <a:pt x="3308985" y="82550"/>
                  <a:pt x="3286125" y="82550"/>
                </a:cubicBezTo>
                <a:lnTo>
                  <a:pt x="41275" y="82550"/>
                </a:lnTo>
                <a:cubicBezTo>
                  <a:pt x="18415" y="82550"/>
                  <a:pt x="0" y="64135"/>
                  <a:pt x="0" y="41275"/>
                </a:cubicBezTo>
                <a:lnTo>
                  <a:pt x="0" y="41275"/>
                </a:lnTo>
                <a:cubicBezTo>
                  <a:pt x="0" y="18415"/>
                  <a:pt x="18415" y="0"/>
                  <a:pt x="412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609475D-252A-5FEE-40D8-C0D5681FE850}"/>
              </a:ext>
            </a:extLst>
          </p:cNvPr>
          <p:cNvSpPr/>
          <p:nvPr userDrawn="1"/>
        </p:nvSpPr>
        <p:spPr>
          <a:xfrm>
            <a:off x="-3257550" y="4965700"/>
            <a:ext cx="4273550" cy="152400"/>
          </a:xfrm>
          <a:custGeom>
            <a:avLst/>
            <a:gdLst>
              <a:gd name="connsiteX0" fmla="*/ 76200 w 4273550"/>
              <a:gd name="connsiteY0" fmla="*/ 0 h 152400"/>
              <a:gd name="connsiteX1" fmla="*/ 4197350 w 4273550"/>
              <a:gd name="connsiteY1" fmla="*/ 0 h 152400"/>
              <a:gd name="connsiteX2" fmla="*/ 4273550 w 4273550"/>
              <a:gd name="connsiteY2" fmla="*/ 76200 h 152400"/>
              <a:gd name="connsiteX3" fmla="*/ 4273550 w 4273550"/>
              <a:gd name="connsiteY3" fmla="*/ 76200 h 152400"/>
              <a:gd name="connsiteX4" fmla="*/ 4197350 w 4273550"/>
              <a:gd name="connsiteY4" fmla="*/ 152400 h 152400"/>
              <a:gd name="connsiteX5" fmla="*/ 76200 w 4273550"/>
              <a:gd name="connsiteY5" fmla="*/ 152400 h 152400"/>
              <a:gd name="connsiteX6" fmla="*/ 0 w 4273550"/>
              <a:gd name="connsiteY6" fmla="*/ 76200 h 152400"/>
              <a:gd name="connsiteX7" fmla="*/ 0 w 4273550"/>
              <a:gd name="connsiteY7" fmla="*/ 76200 h 152400"/>
              <a:gd name="connsiteX8" fmla="*/ 76200 w 4273550"/>
              <a:gd name="connsiteY8" fmla="*/ 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73550" h="152400">
                <a:moveTo>
                  <a:pt x="76200" y="0"/>
                </a:moveTo>
                <a:lnTo>
                  <a:pt x="4197350" y="0"/>
                </a:lnTo>
                <a:cubicBezTo>
                  <a:pt x="4239260" y="0"/>
                  <a:pt x="4273550" y="34290"/>
                  <a:pt x="4273550" y="76200"/>
                </a:cubicBezTo>
                <a:lnTo>
                  <a:pt x="4273550" y="76200"/>
                </a:lnTo>
                <a:cubicBezTo>
                  <a:pt x="4273550" y="118110"/>
                  <a:pt x="4239260" y="152400"/>
                  <a:pt x="4197350" y="152400"/>
                </a:cubicBezTo>
                <a:lnTo>
                  <a:pt x="76200" y="152400"/>
                </a:lnTo>
                <a:cubicBezTo>
                  <a:pt x="34290" y="152400"/>
                  <a:pt x="0" y="118110"/>
                  <a:pt x="0" y="76200"/>
                </a:cubicBezTo>
                <a:lnTo>
                  <a:pt x="0" y="76200"/>
                </a:lnTo>
                <a:cubicBezTo>
                  <a:pt x="0" y="34290"/>
                  <a:pt x="34290" y="0"/>
                  <a:pt x="7620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4042860-E5FE-3F97-76AA-FFCB71F782F3}"/>
              </a:ext>
            </a:extLst>
          </p:cNvPr>
          <p:cNvSpPr/>
          <p:nvPr userDrawn="1"/>
        </p:nvSpPr>
        <p:spPr>
          <a:xfrm>
            <a:off x="-1111250" y="1187450"/>
            <a:ext cx="3327400" cy="158750"/>
          </a:xfrm>
          <a:custGeom>
            <a:avLst/>
            <a:gdLst>
              <a:gd name="connsiteX0" fmla="*/ 79375 w 3327400"/>
              <a:gd name="connsiteY0" fmla="*/ 0 h 158750"/>
              <a:gd name="connsiteX1" fmla="*/ 3248025 w 3327400"/>
              <a:gd name="connsiteY1" fmla="*/ 0 h 158750"/>
              <a:gd name="connsiteX2" fmla="*/ 3327400 w 3327400"/>
              <a:gd name="connsiteY2" fmla="*/ 79375 h 158750"/>
              <a:gd name="connsiteX3" fmla="*/ 3327400 w 3327400"/>
              <a:gd name="connsiteY3" fmla="*/ 79375 h 158750"/>
              <a:gd name="connsiteX4" fmla="*/ 3248025 w 3327400"/>
              <a:gd name="connsiteY4" fmla="*/ 158750 h 158750"/>
              <a:gd name="connsiteX5" fmla="*/ 79375 w 3327400"/>
              <a:gd name="connsiteY5" fmla="*/ 158750 h 158750"/>
              <a:gd name="connsiteX6" fmla="*/ 0 w 3327400"/>
              <a:gd name="connsiteY6" fmla="*/ 79375 h 158750"/>
              <a:gd name="connsiteX7" fmla="*/ 0 w 3327400"/>
              <a:gd name="connsiteY7" fmla="*/ 79375 h 158750"/>
              <a:gd name="connsiteX8" fmla="*/ 79375 w 3327400"/>
              <a:gd name="connsiteY8" fmla="*/ 0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7400" h="158750">
                <a:moveTo>
                  <a:pt x="79375" y="0"/>
                </a:moveTo>
                <a:lnTo>
                  <a:pt x="3248025" y="0"/>
                </a:lnTo>
                <a:cubicBezTo>
                  <a:pt x="3291840" y="0"/>
                  <a:pt x="3327400" y="35560"/>
                  <a:pt x="3327400" y="79375"/>
                </a:cubicBezTo>
                <a:lnTo>
                  <a:pt x="3327400" y="79375"/>
                </a:lnTo>
                <a:cubicBezTo>
                  <a:pt x="3327400" y="123190"/>
                  <a:pt x="3291840" y="158750"/>
                  <a:pt x="3248025" y="158750"/>
                </a:cubicBezTo>
                <a:lnTo>
                  <a:pt x="79375" y="158750"/>
                </a:lnTo>
                <a:cubicBezTo>
                  <a:pt x="35560" y="158750"/>
                  <a:pt x="0" y="123190"/>
                  <a:pt x="0" y="79375"/>
                </a:cubicBezTo>
                <a:lnTo>
                  <a:pt x="0" y="79375"/>
                </a:lnTo>
                <a:cubicBezTo>
                  <a:pt x="0" y="35560"/>
                  <a:pt x="35560" y="0"/>
                  <a:pt x="793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5A95BD8-6797-8486-1906-69D524C872D3}"/>
              </a:ext>
            </a:extLst>
          </p:cNvPr>
          <p:cNvSpPr/>
          <p:nvPr userDrawn="1"/>
        </p:nvSpPr>
        <p:spPr>
          <a:xfrm>
            <a:off x="158750" y="939800"/>
            <a:ext cx="901700" cy="82550"/>
          </a:xfrm>
          <a:custGeom>
            <a:avLst/>
            <a:gdLst>
              <a:gd name="connsiteX0" fmla="*/ 41275 w 901700"/>
              <a:gd name="connsiteY0" fmla="*/ 0 h 82550"/>
              <a:gd name="connsiteX1" fmla="*/ 860425 w 901700"/>
              <a:gd name="connsiteY1" fmla="*/ 0 h 82550"/>
              <a:gd name="connsiteX2" fmla="*/ 901700 w 901700"/>
              <a:gd name="connsiteY2" fmla="*/ 41275 h 82550"/>
              <a:gd name="connsiteX3" fmla="*/ 901700 w 901700"/>
              <a:gd name="connsiteY3" fmla="*/ 41275 h 82550"/>
              <a:gd name="connsiteX4" fmla="*/ 860425 w 901700"/>
              <a:gd name="connsiteY4" fmla="*/ 82550 h 82550"/>
              <a:gd name="connsiteX5" fmla="*/ 41275 w 901700"/>
              <a:gd name="connsiteY5" fmla="*/ 82550 h 82550"/>
              <a:gd name="connsiteX6" fmla="*/ 0 w 901700"/>
              <a:gd name="connsiteY6" fmla="*/ 41275 h 82550"/>
              <a:gd name="connsiteX7" fmla="*/ 0 w 901700"/>
              <a:gd name="connsiteY7" fmla="*/ 41275 h 82550"/>
              <a:gd name="connsiteX8" fmla="*/ 41275 w 901700"/>
              <a:gd name="connsiteY8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1700" h="82550">
                <a:moveTo>
                  <a:pt x="41275" y="0"/>
                </a:moveTo>
                <a:lnTo>
                  <a:pt x="860425" y="0"/>
                </a:lnTo>
                <a:cubicBezTo>
                  <a:pt x="883285" y="0"/>
                  <a:pt x="901700" y="18415"/>
                  <a:pt x="901700" y="41275"/>
                </a:cubicBezTo>
                <a:lnTo>
                  <a:pt x="901700" y="41275"/>
                </a:lnTo>
                <a:cubicBezTo>
                  <a:pt x="901700" y="64135"/>
                  <a:pt x="883285" y="82550"/>
                  <a:pt x="860425" y="82550"/>
                </a:cubicBezTo>
                <a:lnTo>
                  <a:pt x="41275" y="82550"/>
                </a:lnTo>
                <a:cubicBezTo>
                  <a:pt x="18415" y="82550"/>
                  <a:pt x="0" y="64135"/>
                  <a:pt x="0" y="41275"/>
                </a:cubicBezTo>
                <a:lnTo>
                  <a:pt x="0" y="41275"/>
                </a:lnTo>
                <a:cubicBezTo>
                  <a:pt x="0" y="18415"/>
                  <a:pt x="18415" y="0"/>
                  <a:pt x="412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D47CFD0-F3ED-1254-54DA-CABC00131E38}"/>
              </a:ext>
            </a:extLst>
          </p:cNvPr>
          <p:cNvSpPr/>
          <p:nvPr userDrawn="1"/>
        </p:nvSpPr>
        <p:spPr>
          <a:xfrm>
            <a:off x="-2228850" y="-2451100"/>
            <a:ext cx="4540250" cy="4451350"/>
          </a:xfrm>
          <a:custGeom>
            <a:avLst/>
            <a:gdLst>
              <a:gd name="connsiteX0" fmla="*/ 2270125 w 4540250"/>
              <a:gd name="connsiteY0" fmla="*/ 0 h 4451350"/>
              <a:gd name="connsiteX1" fmla="*/ 4540250 w 4540250"/>
              <a:gd name="connsiteY1" fmla="*/ 2225675 h 4451350"/>
              <a:gd name="connsiteX2" fmla="*/ 2270125 w 4540250"/>
              <a:gd name="connsiteY2" fmla="*/ 4451350 h 4451350"/>
              <a:gd name="connsiteX3" fmla="*/ 0 w 4540250"/>
              <a:gd name="connsiteY3" fmla="*/ 2225675 h 4451350"/>
              <a:gd name="connsiteX4" fmla="*/ 2270125 w 4540250"/>
              <a:gd name="connsiteY4" fmla="*/ 0 h 445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40250" h="4451350">
                <a:moveTo>
                  <a:pt x="2270125" y="0"/>
                </a:moveTo>
                <a:cubicBezTo>
                  <a:pt x="3524250" y="0"/>
                  <a:pt x="4540250" y="996950"/>
                  <a:pt x="4540250" y="2225675"/>
                </a:cubicBezTo>
                <a:cubicBezTo>
                  <a:pt x="4540250" y="3454400"/>
                  <a:pt x="3524250" y="4451350"/>
                  <a:pt x="2270125" y="4451350"/>
                </a:cubicBezTo>
                <a:cubicBezTo>
                  <a:pt x="1016000" y="4451350"/>
                  <a:pt x="0" y="3454400"/>
                  <a:pt x="0" y="2225675"/>
                </a:cubicBezTo>
                <a:cubicBezTo>
                  <a:pt x="0" y="996950"/>
                  <a:pt x="1016000" y="0"/>
                  <a:pt x="2270125" y="0"/>
                </a:cubicBezTo>
                <a:close/>
              </a:path>
            </a:pathLst>
          </a:custGeom>
          <a:noFill/>
          <a:ln w="63500" cap="flat">
            <a:solidFill>
              <a:srgbClr val="F7BEC4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3EE56C1-9CB0-4E14-2DC5-7C81856FD16E}"/>
              </a:ext>
            </a:extLst>
          </p:cNvPr>
          <p:cNvSpPr/>
          <p:nvPr userDrawn="1"/>
        </p:nvSpPr>
        <p:spPr>
          <a:xfrm>
            <a:off x="-381000" y="-2178050"/>
            <a:ext cx="4540250" cy="2520950"/>
          </a:xfrm>
          <a:custGeom>
            <a:avLst/>
            <a:gdLst>
              <a:gd name="connsiteX0" fmla="*/ 2270125 w 4540250"/>
              <a:gd name="connsiteY0" fmla="*/ 0 h 2520950"/>
              <a:gd name="connsiteX1" fmla="*/ 3882390 w 4540250"/>
              <a:gd name="connsiteY1" fmla="*/ 374650 h 2520950"/>
              <a:gd name="connsiteX2" fmla="*/ 4540250 w 4540250"/>
              <a:gd name="connsiteY2" fmla="*/ 1260475 h 2520950"/>
              <a:gd name="connsiteX3" fmla="*/ 3882390 w 4540250"/>
              <a:gd name="connsiteY3" fmla="*/ 2146300 h 2520950"/>
              <a:gd name="connsiteX4" fmla="*/ 2270125 w 4540250"/>
              <a:gd name="connsiteY4" fmla="*/ 2520950 h 2520950"/>
              <a:gd name="connsiteX5" fmla="*/ 657860 w 4540250"/>
              <a:gd name="connsiteY5" fmla="*/ 2146300 h 2520950"/>
              <a:gd name="connsiteX6" fmla="*/ 0 w 4540250"/>
              <a:gd name="connsiteY6" fmla="*/ 1260475 h 2520950"/>
              <a:gd name="connsiteX7" fmla="*/ 657860 w 4540250"/>
              <a:gd name="connsiteY7" fmla="*/ 374650 h 2520950"/>
              <a:gd name="connsiteX8" fmla="*/ 2270125 w 4540250"/>
              <a:gd name="connsiteY8" fmla="*/ 0 h 252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0250" h="2520950">
                <a:moveTo>
                  <a:pt x="2270125" y="0"/>
                </a:moveTo>
                <a:cubicBezTo>
                  <a:pt x="2901315" y="0"/>
                  <a:pt x="3471545" y="143510"/>
                  <a:pt x="3882390" y="374650"/>
                </a:cubicBezTo>
                <a:cubicBezTo>
                  <a:pt x="4294505" y="605790"/>
                  <a:pt x="4540250" y="920750"/>
                  <a:pt x="4540250" y="1260475"/>
                </a:cubicBezTo>
                <a:cubicBezTo>
                  <a:pt x="4540250" y="1600200"/>
                  <a:pt x="4294505" y="1915160"/>
                  <a:pt x="3882390" y="2146300"/>
                </a:cubicBezTo>
                <a:cubicBezTo>
                  <a:pt x="3471545" y="2376805"/>
                  <a:pt x="2901315" y="2520950"/>
                  <a:pt x="2270125" y="2520950"/>
                </a:cubicBezTo>
                <a:cubicBezTo>
                  <a:pt x="1638935" y="2520950"/>
                  <a:pt x="1068705" y="2377440"/>
                  <a:pt x="657860" y="2146300"/>
                </a:cubicBezTo>
                <a:cubicBezTo>
                  <a:pt x="245745" y="1915160"/>
                  <a:pt x="0" y="1600835"/>
                  <a:pt x="0" y="1260475"/>
                </a:cubicBezTo>
                <a:cubicBezTo>
                  <a:pt x="0" y="920115"/>
                  <a:pt x="245745" y="605790"/>
                  <a:pt x="657860" y="374650"/>
                </a:cubicBezTo>
                <a:cubicBezTo>
                  <a:pt x="1068705" y="144145"/>
                  <a:pt x="1638935" y="0"/>
                  <a:pt x="2270125" y="0"/>
                </a:cubicBezTo>
                <a:close/>
              </a:path>
            </a:pathLst>
          </a:custGeom>
          <a:noFill/>
          <a:ln w="63500" cap="flat">
            <a:solidFill>
              <a:srgbClr val="F7BEC4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50EF27F-2B34-3362-8163-5BBD220D73AF}"/>
              </a:ext>
            </a:extLst>
          </p:cNvPr>
          <p:cNvSpPr/>
          <p:nvPr userDrawn="1"/>
        </p:nvSpPr>
        <p:spPr>
          <a:xfrm>
            <a:off x="1701382" y="6583044"/>
            <a:ext cx="713522" cy="274320"/>
          </a:xfrm>
          <a:custGeom>
            <a:avLst/>
            <a:gdLst>
              <a:gd name="connsiteX0" fmla="*/ 711617 w 713522"/>
              <a:gd name="connsiteY0" fmla="*/ 267336 h 274320"/>
              <a:gd name="connsiteX1" fmla="*/ 707172 w 713522"/>
              <a:gd name="connsiteY1" fmla="*/ 255270 h 274320"/>
              <a:gd name="connsiteX2" fmla="*/ 690662 w 713522"/>
              <a:gd name="connsiteY2" fmla="*/ 211455 h 274320"/>
              <a:gd name="connsiteX3" fmla="*/ 614462 w 713522"/>
              <a:gd name="connsiteY3" fmla="*/ 8890 h 274320"/>
              <a:gd name="connsiteX4" fmla="*/ 607477 w 713522"/>
              <a:gd name="connsiteY4" fmla="*/ 1905 h 274320"/>
              <a:gd name="connsiteX5" fmla="*/ 601127 w 713522"/>
              <a:gd name="connsiteY5" fmla="*/ 0 h 274320"/>
              <a:gd name="connsiteX6" fmla="*/ 114717 w 713522"/>
              <a:gd name="connsiteY6" fmla="*/ 0 h 274320"/>
              <a:gd name="connsiteX7" fmla="*/ 102017 w 713522"/>
              <a:gd name="connsiteY7" fmla="*/ 8890 h 274320"/>
              <a:gd name="connsiteX8" fmla="*/ 96937 w 713522"/>
              <a:gd name="connsiteY8" fmla="*/ 20955 h 274320"/>
              <a:gd name="connsiteX9" fmla="*/ 79792 w 713522"/>
              <a:gd name="connsiteY9" fmla="*/ 64136 h 274320"/>
              <a:gd name="connsiteX10" fmla="*/ 23912 w 713522"/>
              <a:gd name="connsiteY10" fmla="*/ 207645 h 274320"/>
              <a:gd name="connsiteX11" fmla="*/ 1052 w 713522"/>
              <a:gd name="connsiteY11" fmla="*/ 266700 h 274320"/>
              <a:gd name="connsiteX12" fmla="*/ 417 w 713522"/>
              <a:gd name="connsiteY12" fmla="*/ 274320 h 274320"/>
              <a:gd name="connsiteX13" fmla="*/ 161707 w 713522"/>
              <a:gd name="connsiteY13" fmla="*/ 274320 h 274320"/>
              <a:gd name="connsiteX14" fmla="*/ 161707 w 713522"/>
              <a:gd name="connsiteY14" fmla="*/ 271780 h 274320"/>
              <a:gd name="connsiteX15" fmla="*/ 161707 w 713522"/>
              <a:gd name="connsiteY15" fmla="*/ 104140 h 274320"/>
              <a:gd name="connsiteX16" fmla="*/ 166152 w 713522"/>
              <a:gd name="connsiteY16" fmla="*/ 93980 h 274320"/>
              <a:gd name="connsiteX17" fmla="*/ 175677 w 713522"/>
              <a:gd name="connsiteY17" fmla="*/ 90170 h 274320"/>
              <a:gd name="connsiteX18" fmla="*/ 538262 w 713522"/>
              <a:gd name="connsiteY18" fmla="*/ 90170 h 274320"/>
              <a:gd name="connsiteX19" fmla="*/ 552232 w 713522"/>
              <a:gd name="connsiteY19" fmla="*/ 104140 h 274320"/>
              <a:gd name="connsiteX20" fmla="*/ 552232 w 713522"/>
              <a:gd name="connsiteY20" fmla="*/ 271780 h 274320"/>
              <a:gd name="connsiteX21" fmla="*/ 552232 w 713522"/>
              <a:gd name="connsiteY21" fmla="*/ 274320 h 274320"/>
              <a:gd name="connsiteX22" fmla="*/ 713522 w 713522"/>
              <a:gd name="connsiteY22" fmla="*/ 274320 h 274320"/>
              <a:gd name="connsiteX23" fmla="*/ 712887 w 713522"/>
              <a:gd name="connsiteY23" fmla="*/ 26670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13522" h="274320">
                <a:moveTo>
                  <a:pt x="711617" y="267336"/>
                </a:moveTo>
                <a:lnTo>
                  <a:pt x="707172" y="255270"/>
                </a:lnTo>
                <a:lnTo>
                  <a:pt x="690662" y="211455"/>
                </a:lnTo>
                <a:lnTo>
                  <a:pt x="614462" y="8890"/>
                </a:lnTo>
                <a:cubicBezTo>
                  <a:pt x="613192" y="5715"/>
                  <a:pt x="610652" y="3175"/>
                  <a:pt x="607477" y="1905"/>
                </a:cubicBezTo>
                <a:cubicBezTo>
                  <a:pt x="605572" y="636"/>
                  <a:pt x="603667" y="0"/>
                  <a:pt x="601127" y="0"/>
                </a:cubicBezTo>
                <a:lnTo>
                  <a:pt x="114717" y="0"/>
                </a:lnTo>
                <a:cubicBezTo>
                  <a:pt x="109002" y="0"/>
                  <a:pt x="103922" y="3811"/>
                  <a:pt x="102017" y="8890"/>
                </a:cubicBezTo>
                <a:lnTo>
                  <a:pt x="96937" y="20955"/>
                </a:lnTo>
                <a:lnTo>
                  <a:pt x="79792" y="64136"/>
                </a:lnTo>
                <a:lnTo>
                  <a:pt x="23912" y="207645"/>
                </a:lnTo>
                <a:lnTo>
                  <a:pt x="1052" y="266700"/>
                </a:lnTo>
                <a:cubicBezTo>
                  <a:pt x="-218" y="269240"/>
                  <a:pt x="-218" y="271780"/>
                  <a:pt x="417" y="274320"/>
                </a:cubicBezTo>
                <a:lnTo>
                  <a:pt x="161707" y="274320"/>
                </a:lnTo>
                <a:cubicBezTo>
                  <a:pt x="161707" y="273686"/>
                  <a:pt x="161707" y="272415"/>
                  <a:pt x="161707" y="271780"/>
                </a:cubicBezTo>
                <a:lnTo>
                  <a:pt x="161707" y="104140"/>
                </a:lnTo>
                <a:cubicBezTo>
                  <a:pt x="161707" y="100330"/>
                  <a:pt x="163612" y="96520"/>
                  <a:pt x="166152" y="93980"/>
                </a:cubicBezTo>
                <a:cubicBezTo>
                  <a:pt x="168692" y="91440"/>
                  <a:pt x="171867" y="90170"/>
                  <a:pt x="175677" y="90170"/>
                </a:cubicBezTo>
                <a:lnTo>
                  <a:pt x="538262" y="90170"/>
                </a:lnTo>
                <a:cubicBezTo>
                  <a:pt x="545882" y="90170"/>
                  <a:pt x="552232" y="96520"/>
                  <a:pt x="552232" y="104140"/>
                </a:cubicBezTo>
                <a:lnTo>
                  <a:pt x="552232" y="271780"/>
                </a:lnTo>
                <a:cubicBezTo>
                  <a:pt x="552232" y="272415"/>
                  <a:pt x="552232" y="273686"/>
                  <a:pt x="552232" y="274320"/>
                </a:cubicBezTo>
                <a:lnTo>
                  <a:pt x="713522" y="274320"/>
                </a:lnTo>
                <a:cubicBezTo>
                  <a:pt x="713522" y="271780"/>
                  <a:pt x="713522" y="269240"/>
                  <a:pt x="712887" y="266700"/>
                </a:cubicBezTo>
                <a:close/>
              </a:path>
            </a:pathLst>
          </a:custGeom>
          <a:solidFill>
            <a:srgbClr val="F599A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1" name="Graphic 244">
            <a:extLst>
              <a:ext uri="{FF2B5EF4-FFF2-40B4-BE49-F238E27FC236}">
                <a16:creationId xmlns:a16="http://schemas.microsoft.com/office/drawing/2014/main" id="{CC7A3AD0-0D08-36EA-5AD6-DC503C5BF507}"/>
              </a:ext>
            </a:extLst>
          </p:cNvPr>
          <p:cNvGrpSpPr/>
          <p:nvPr userDrawn="1"/>
        </p:nvGrpSpPr>
        <p:grpSpPr>
          <a:xfrm>
            <a:off x="445769" y="5118100"/>
            <a:ext cx="3229609" cy="1739900"/>
            <a:chOff x="445769" y="5118100"/>
            <a:chExt cx="3229609" cy="1739900"/>
          </a:xfrm>
          <a:solidFill>
            <a:srgbClr val="F7F1D9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06BA3C2-EF55-D4AA-30A4-AF97C8FD97C0}"/>
                </a:ext>
              </a:extLst>
            </p:cNvPr>
            <p:cNvSpPr/>
            <p:nvPr/>
          </p:nvSpPr>
          <p:spPr>
            <a:xfrm>
              <a:off x="2211704" y="5443854"/>
              <a:ext cx="290195" cy="313054"/>
            </a:xfrm>
            <a:custGeom>
              <a:avLst/>
              <a:gdLst>
                <a:gd name="connsiteX0" fmla="*/ 139065 w 290195"/>
                <a:gd name="connsiteY0" fmla="*/ 313055 h 313054"/>
                <a:gd name="connsiteX1" fmla="*/ 290195 w 290195"/>
                <a:gd name="connsiteY1" fmla="*/ 149860 h 313054"/>
                <a:gd name="connsiteX2" fmla="*/ 151765 w 290195"/>
                <a:gd name="connsiteY2" fmla="*/ 0 h 313054"/>
                <a:gd name="connsiteX3" fmla="*/ 0 w 290195"/>
                <a:gd name="connsiteY3" fmla="*/ 163830 h 313054"/>
                <a:gd name="connsiteX4" fmla="*/ 139065 w 290195"/>
                <a:gd name="connsiteY4" fmla="*/ 313055 h 313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5" h="313054">
                  <a:moveTo>
                    <a:pt x="139065" y="313055"/>
                  </a:moveTo>
                  <a:lnTo>
                    <a:pt x="290195" y="149860"/>
                  </a:lnTo>
                  <a:lnTo>
                    <a:pt x="151765" y="0"/>
                  </a:lnTo>
                  <a:lnTo>
                    <a:pt x="0" y="163830"/>
                  </a:lnTo>
                  <a:lnTo>
                    <a:pt x="139065" y="31305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4A98847-7DB1-760C-5D22-3014E3495099}"/>
                </a:ext>
              </a:extLst>
            </p:cNvPr>
            <p:cNvSpPr/>
            <p:nvPr/>
          </p:nvSpPr>
          <p:spPr>
            <a:xfrm>
              <a:off x="871855" y="6640830"/>
              <a:ext cx="45084" cy="97789"/>
            </a:xfrm>
            <a:custGeom>
              <a:avLst/>
              <a:gdLst>
                <a:gd name="connsiteX0" fmla="*/ 45085 w 45084"/>
                <a:gd name="connsiteY0" fmla="*/ 97789 h 97789"/>
                <a:gd name="connsiteX1" fmla="*/ 45085 w 45084"/>
                <a:gd name="connsiteY1" fmla="*/ 0 h 97789"/>
                <a:gd name="connsiteX2" fmla="*/ 0 w 45084"/>
                <a:gd name="connsiteY2" fmla="*/ 48895 h 97789"/>
                <a:gd name="connsiteX3" fmla="*/ 45085 w 45084"/>
                <a:gd name="connsiteY3" fmla="*/ 97789 h 97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084" h="97789">
                  <a:moveTo>
                    <a:pt x="45085" y="97789"/>
                  </a:moveTo>
                  <a:lnTo>
                    <a:pt x="45085" y="0"/>
                  </a:lnTo>
                  <a:lnTo>
                    <a:pt x="0" y="48895"/>
                  </a:lnTo>
                  <a:lnTo>
                    <a:pt x="45085" y="97789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D33003A-1E0B-87A7-EB0F-CCE965A07EBF}"/>
                </a:ext>
              </a:extLst>
            </p:cNvPr>
            <p:cNvSpPr/>
            <p:nvPr/>
          </p:nvSpPr>
          <p:spPr>
            <a:xfrm>
              <a:off x="1708785" y="6359525"/>
              <a:ext cx="278129" cy="245109"/>
            </a:xfrm>
            <a:custGeom>
              <a:avLst/>
              <a:gdLst>
                <a:gd name="connsiteX0" fmla="*/ 278130 w 278129"/>
                <a:gd name="connsiteY0" fmla="*/ 149860 h 245109"/>
                <a:gd name="connsiteX1" fmla="*/ 139065 w 278129"/>
                <a:gd name="connsiteY1" fmla="*/ 0 h 245109"/>
                <a:gd name="connsiteX2" fmla="*/ 0 w 278129"/>
                <a:gd name="connsiteY2" fmla="*/ 149860 h 245109"/>
                <a:gd name="connsiteX3" fmla="*/ 88265 w 278129"/>
                <a:gd name="connsiteY3" fmla="*/ 245110 h 245109"/>
                <a:gd name="connsiteX4" fmla="*/ 93345 w 278129"/>
                <a:gd name="connsiteY4" fmla="*/ 233045 h 245109"/>
                <a:gd name="connsiteX5" fmla="*/ 106045 w 278129"/>
                <a:gd name="connsiteY5" fmla="*/ 224155 h 245109"/>
                <a:gd name="connsiteX6" fmla="*/ 208915 w 278129"/>
                <a:gd name="connsiteY6" fmla="*/ 224155 h 245109"/>
                <a:gd name="connsiteX7" fmla="*/ 277495 w 278129"/>
                <a:gd name="connsiteY7" fmla="*/ 149860 h 245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8129" h="245109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88265" y="245110"/>
                  </a:lnTo>
                  <a:lnTo>
                    <a:pt x="93345" y="233045"/>
                  </a:lnTo>
                  <a:cubicBezTo>
                    <a:pt x="95250" y="227965"/>
                    <a:pt x="100330" y="224155"/>
                    <a:pt x="106045" y="224155"/>
                  </a:cubicBezTo>
                  <a:lnTo>
                    <a:pt x="208915" y="22415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988D0AC-B381-E6BA-D239-01752C3C5FFF}"/>
                </a:ext>
              </a:extLst>
            </p:cNvPr>
            <p:cNvSpPr/>
            <p:nvPr/>
          </p:nvSpPr>
          <p:spPr>
            <a:xfrm>
              <a:off x="2044064" y="5263515"/>
              <a:ext cx="290830" cy="313054"/>
            </a:xfrm>
            <a:custGeom>
              <a:avLst/>
              <a:gdLst>
                <a:gd name="connsiteX0" fmla="*/ 139065 w 290830"/>
                <a:gd name="connsiteY0" fmla="*/ 313055 h 313054"/>
                <a:gd name="connsiteX1" fmla="*/ 290830 w 290830"/>
                <a:gd name="connsiteY1" fmla="*/ 149860 h 313054"/>
                <a:gd name="connsiteX2" fmla="*/ 151765 w 290830"/>
                <a:gd name="connsiteY2" fmla="*/ 0 h 313054"/>
                <a:gd name="connsiteX3" fmla="*/ 0 w 290830"/>
                <a:gd name="connsiteY3" fmla="*/ 163195 h 313054"/>
                <a:gd name="connsiteX4" fmla="*/ 139065 w 290830"/>
                <a:gd name="connsiteY4" fmla="*/ 313055 h 313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830" h="313054">
                  <a:moveTo>
                    <a:pt x="139065" y="313055"/>
                  </a:moveTo>
                  <a:lnTo>
                    <a:pt x="290830" y="149860"/>
                  </a:lnTo>
                  <a:lnTo>
                    <a:pt x="151765" y="0"/>
                  </a:lnTo>
                  <a:lnTo>
                    <a:pt x="0" y="163195"/>
                  </a:lnTo>
                  <a:lnTo>
                    <a:pt x="139065" y="31305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39B0021-5086-E6F2-F349-D4AF6ADFC7AA}"/>
                </a:ext>
              </a:extLst>
            </p:cNvPr>
            <p:cNvSpPr/>
            <p:nvPr/>
          </p:nvSpPr>
          <p:spPr>
            <a:xfrm>
              <a:off x="715009" y="6520815"/>
              <a:ext cx="191134" cy="137794"/>
            </a:xfrm>
            <a:custGeom>
              <a:avLst/>
              <a:gdLst>
                <a:gd name="connsiteX0" fmla="*/ 128270 w 191134"/>
                <a:gd name="connsiteY0" fmla="*/ 137795 h 137794"/>
                <a:gd name="connsiteX1" fmla="*/ 191135 w 191134"/>
                <a:gd name="connsiteY1" fmla="*/ 70485 h 137794"/>
                <a:gd name="connsiteX2" fmla="*/ 73025 w 191134"/>
                <a:gd name="connsiteY2" fmla="*/ 2540 h 137794"/>
                <a:gd name="connsiteX3" fmla="*/ 43180 w 191134"/>
                <a:gd name="connsiteY3" fmla="*/ 5080 h 137794"/>
                <a:gd name="connsiteX4" fmla="*/ 38735 w 191134"/>
                <a:gd name="connsiteY4" fmla="*/ 5080 h 137794"/>
                <a:gd name="connsiteX5" fmla="*/ 0 w 191134"/>
                <a:gd name="connsiteY5" fmla="*/ 0 h 137794"/>
                <a:gd name="connsiteX6" fmla="*/ 22225 w 191134"/>
                <a:gd name="connsiteY6" fmla="*/ 23495 h 137794"/>
                <a:gd name="connsiteX7" fmla="*/ 128905 w 191134"/>
                <a:gd name="connsiteY7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1134" h="137794">
                  <a:moveTo>
                    <a:pt x="128270" y="137795"/>
                  </a:moveTo>
                  <a:lnTo>
                    <a:pt x="191135" y="70485"/>
                  </a:lnTo>
                  <a:cubicBezTo>
                    <a:pt x="142875" y="60960"/>
                    <a:pt x="101600" y="36830"/>
                    <a:pt x="73025" y="2540"/>
                  </a:cubicBezTo>
                  <a:cubicBezTo>
                    <a:pt x="63500" y="4445"/>
                    <a:pt x="53340" y="5080"/>
                    <a:pt x="43180" y="5080"/>
                  </a:cubicBezTo>
                  <a:cubicBezTo>
                    <a:pt x="33020" y="5080"/>
                    <a:pt x="40005" y="5080"/>
                    <a:pt x="38735" y="5080"/>
                  </a:cubicBezTo>
                  <a:cubicBezTo>
                    <a:pt x="25400" y="5080"/>
                    <a:pt x="12065" y="3175"/>
                    <a:pt x="0" y="0"/>
                  </a:cubicBezTo>
                  <a:lnTo>
                    <a:pt x="22225" y="23495"/>
                  </a:lnTo>
                  <a:lnTo>
                    <a:pt x="128905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C6ED1B3-DF8C-294A-1C02-27F3FAFD3802}"/>
                </a:ext>
              </a:extLst>
            </p:cNvPr>
            <p:cNvSpPr/>
            <p:nvPr/>
          </p:nvSpPr>
          <p:spPr>
            <a:xfrm>
              <a:off x="1908810" y="5118100"/>
              <a:ext cx="258444" cy="278129"/>
            </a:xfrm>
            <a:custGeom>
              <a:avLst/>
              <a:gdLst>
                <a:gd name="connsiteX0" fmla="*/ 258445 w 258444"/>
                <a:gd name="connsiteY0" fmla="*/ 114935 h 278129"/>
                <a:gd name="connsiteX1" fmla="*/ 151765 w 258444"/>
                <a:gd name="connsiteY1" fmla="*/ 0 h 278129"/>
                <a:gd name="connsiteX2" fmla="*/ 0 w 258444"/>
                <a:gd name="connsiteY2" fmla="*/ 163195 h 278129"/>
                <a:gd name="connsiteX3" fmla="*/ 106680 w 258444"/>
                <a:gd name="connsiteY3" fmla="*/ 278130 h 278129"/>
                <a:gd name="connsiteX4" fmla="*/ 258445 w 258444"/>
                <a:gd name="connsiteY4" fmla="*/ 114935 h 278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444" h="278129">
                  <a:moveTo>
                    <a:pt x="258445" y="114935"/>
                  </a:moveTo>
                  <a:lnTo>
                    <a:pt x="151765" y="0"/>
                  </a:lnTo>
                  <a:lnTo>
                    <a:pt x="0" y="163195"/>
                  </a:lnTo>
                  <a:lnTo>
                    <a:pt x="106680" y="278130"/>
                  </a:lnTo>
                  <a:lnTo>
                    <a:pt x="258445" y="11493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B1E6F41-FC36-1741-05D0-9E6C68DA7FB9}"/>
                </a:ext>
              </a:extLst>
            </p:cNvPr>
            <p:cNvSpPr/>
            <p:nvPr/>
          </p:nvSpPr>
          <p:spPr>
            <a:xfrm>
              <a:off x="1741804" y="5312409"/>
              <a:ext cx="245110" cy="264160"/>
            </a:xfrm>
            <a:custGeom>
              <a:avLst/>
              <a:gdLst>
                <a:gd name="connsiteX0" fmla="*/ 245110 w 245110"/>
                <a:gd name="connsiteY0" fmla="*/ 114300 h 264160"/>
                <a:gd name="connsiteX1" fmla="*/ 138430 w 245110"/>
                <a:gd name="connsiteY1" fmla="*/ 0 h 264160"/>
                <a:gd name="connsiteX2" fmla="*/ 0 w 245110"/>
                <a:gd name="connsiteY2" fmla="*/ 149225 h 264160"/>
                <a:gd name="connsiteX3" fmla="*/ 106045 w 245110"/>
                <a:gd name="connsiteY3" fmla="*/ 264160 h 264160"/>
                <a:gd name="connsiteX4" fmla="*/ 245110 w 245110"/>
                <a:gd name="connsiteY4" fmla="*/ 114300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60">
                  <a:moveTo>
                    <a:pt x="245110" y="114300"/>
                  </a:moveTo>
                  <a:lnTo>
                    <a:pt x="138430" y="0"/>
                  </a:lnTo>
                  <a:lnTo>
                    <a:pt x="0" y="149225"/>
                  </a:lnTo>
                  <a:lnTo>
                    <a:pt x="106045" y="264160"/>
                  </a:lnTo>
                  <a:lnTo>
                    <a:pt x="245110" y="11430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3D37A23-2E32-A149-0B94-34DF71584174}"/>
                </a:ext>
              </a:extLst>
            </p:cNvPr>
            <p:cNvSpPr/>
            <p:nvPr/>
          </p:nvSpPr>
          <p:spPr>
            <a:xfrm>
              <a:off x="1975485" y="6539865"/>
              <a:ext cx="80010" cy="43815"/>
            </a:xfrm>
            <a:custGeom>
              <a:avLst/>
              <a:gdLst>
                <a:gd name="connsiteX0" fmla="*/ 80010 w 80010"/>
                <a:gd name="connsiteY0" fmla="*/ 43815 h 43815"/>
                <a:gd name="connsiteX1" fmla="*/ 40005 w 80010"/>
                <a:gd name="connsiteY1" fmla="*/ 0 h 43815"/>
                <a:gd name="connsiteX2" fmla="*/ 0 w 80010"/>
                <a:gd name="connsiteY2" fmla="*/ 43815 h 43815"/>
                <a:gd name="connsiteX3" fmla="*/ 80010 w 80010"/>
                <a:gd name="connsiteY3" fmla="*/ 43815 h 43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010" h="43815">
                  <a:moveTo>
                    <a:pt x="80010" y="43815"/>
                  </a:moveTo>
                  <a:lnTo>
                    <a:pt x="40005" y="0"/>
                  </a:lnTo>
                  <a:lnTo>
                    <a:pt x="0" y="43815"/>
                  </a:lnTo>
                  <a:lnTo>
                    <a:pt x="80010" y="4381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D97EE3A-E681-3F29-220F-7AF2FBCCFF32}"/>
                </a:ext>
              </a:extLst>
            </p:cNvPr>
            <p:cNvSpPr/>
            <p:nvPr/>
          </p:nvSpPr>
          <p:spPr>
            <a:xfrm>
              <a:off x="1078864" y="6468745"/>
              <a:ext cx="238125" cy="189864"/>
            </a:xfrm>
            <a:custGeom>
              <a:avLst/>
              <a:gdLst>
                <a:gd name="connsiteX0" fmla="*/ 238125 w 238125"/>
                <a:gd name="connsiteY0" fmla="*/ 40640 h 189864"/>
                <a:gd name="connsiteX1" fmla="*/ 200660 w 238125"/>
                <a:gd name="connsiteY1" fmla="*/ 0 h 189864"/>
                <a:gd name="connsiteX2" fmla="*/ 74295 w 238125"/>
                <a:gd name="connsiteY2" fmla="*/ 57150 h 189864"/>
                <a:gd name="connsiteX3" fmla="*/ 32385 w 238125"/>
                <a:gd name="connsiteY3" fmla="*/ 52070 h 189864"/>
                <a:gd name="connsiteX4" fmla="*/ 0 w 238125"/>
                <a:gd name="connsiteY4" fmla="*/ 83185 h 189864"/>
                <a:gd name="connsiteX5" fmla="*/ 99060 w 238125"/>
                <a:gd name="connsiteY5" fmla="*/ 189865 h 189864"/>
                <a:gd name="connsiteX6" fmla="*/ 238125 w 238125"/>
                <a:gd name="connsiteY6" fmla="*/ 40005 h 189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8125" h="189864">
                  <a:moveTo>
                    <a:pt x="238125" y="40640"/>
                  </a:moveTo>
                  <a:lnTo>
                    <a:pt x="200660" y="0"/>
                  </a:lnTo>
                  <a:cubicBezTo>
                    <a:pt x="172720" y="34925"/>
                    <a:pt x="126365" y="57150"/>
                    <a:pt x="74295" y="57150"/>
                  </a:cubicBezTo>
                  <a:cubicBezTo>
                    <a:pt x="22225" y="57150"/>
                    <a:pt x="45720" y="55245"/>
                    <a:pt x="32385" y="52070"/>
                  </a:cubicBezTo>
                  <a:cubicBezTo>
                    <a:pt x="22860" y="63500"/>
                    <a:pt x="12065" y="74295"/>
                    <a:pt x="0" y="83185"/>
                  </a:cubicBezTo>
                  <a:lnTo>
                    <a:pt x="99060" y="189865"/>
                  </a:lnTo>
                  <a:lnTo>
                    <a:pt x="238125" y="4000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9F43CCB-8B29-7FAB-F869-68B9D829F107}"/>
                </a:ext>
              </a:extLst>
            </p:cNvPr>
            <p:cNvSpPr/>
            <p:nvPr/>
          </p:nvSpPr>
          <p:spPr>
            <a:xfrm>
              <a:off x="1374139" y="6359525"/>
              <a:ext cx="278130" cy="299084"/>
            </a:xfrm>
            <a:custGeom>
              <a:avLst/>
              <a:gdLst>
                <a:gd name="connsiteX0" fmla="*/ 278130 w 278130"/>
                <a:gd name="connsiteY0" fmla="*/ 149860 h 299084"/>
                <a:gd name="connsiteX1" fmla="*/ 139065 w 278130"/>
                <a:gd name="connsiteY1" fmla="*/ 0 h 299084"/>
                <a:gd name="connsiteX2" fmla="*/ 0 w 278130"/>
                <a:gd name="connsiteY2" fmla="*/ 149860 h 299084"/>
                <a:gd name="connsiteX3" fmla="*/ 139065 w 278130"/>
                <a:gd name="connsiteY3" fmla="*/ 299085 h 299084"/>
                <a:gd name="connsiteX4" fmla="*/ 278130 w 278130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2E0983A-6900-61AE-ECF1-AEFCB3AECBE5}"/>
                </a:ext>
              </a:extLst>
            </p:cNvPr>
            <p:cNvSpPr/>
            <p:nvPr/>
          </p:nvSpPr>
          <p:spPr>
            <a:xfrm>
              <a:off x="2044064" y="6359525"/>
              <a:ext cx="277495" cy="224155"/>
            </a:xfrm>
            <a:custGeom>
              <a:avLst/>
              <a:gdLst>
                <a:gd name="connsiteX0" fmla="*/ 139065 w 277495"/>
                <a:gd name="connsiteY0" fmla="*/ 0 h 224155"/>
                <a:gd name="connsiteX1" fmla="*/ 0 w 277495"/>
                <a:gd name="connsiteY1" fmla="*/ 149860 h 224155"/>
                <a:gd name="connsiteX2" fmla="*/ 68580 w 277495"/>
                <a:gd name="connsiteY2" fmla="*/ 224155 h 224155"/>
                <a:gd name="connsiteX3" fmla="*/ 208915 w 277495"/>
                <a:gd name="connsiteY3" fmla="*/ 224155 h 224155"/>
                <a:gd name="connsiteX4" fmla="*/ 277495 w 277495"/>
                <a:gd name="connsiteY4" fmla="*/ 149860 h 224155"/>
                <a:gd name="connsiteX5" fmla="*/ 139065 w 277495"/>
                <a:gd name="connsiteY5" fmla="*/ 0 h 224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7495" h="224155">
                  <a:moveTo>
                    <a:pt x="139065" y="0"/>
                  </a:moveTo>
                  <a:lnTo>
                    <a:pt x="0" y="149860"/>
                  </a:lnTo>
                  <a:lnTo>
                    <a:pt x="68580" y="224155"/>
                  </a:lnTo>
                  <a:lnTo>
                    <a:pt x="208915" y="224155"/>
                  </a:lnTo>
                  <a:lnTo>
                    <a:pt x="277495" y="149860"/>
                  </a:lnTo>
                  <a:lnTo>
                    <a:pt x="1390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8EB552B-C2DA-0D40-E2B5-C8C8BCC3D24A}"/>
                </a:ext>
              </a:extLst>
            </p:cNvPr>
            <p:cNvSpPr/>
            <p:nvPr/>
          </p:nvSpPr>
          <p:spPr>
            <a:xfrm>
              <a:off x="2211704" y="6179184"/>
              <a:ext cx="277495" cy="299085"/>
            </a:xfrm>
            <a:custGeom>
              <a:avLst/>
              <a:gdLst>
                <a:gd name="connsiteX0" fmla="*/ 277495 w 277495"/>
                <a:gd name="connsiteY0" fmla="*/ 149860 h 299085"/>
                <a:gd name="connsiteX1" fmla="*/ 139065 w 277495"/>
                <a:gd name="connsiteY1" fmla="*/ 0 h 299085"/>
                <a:gd name="connsiteX2" fmla="*/ 0 w 277495"/>
                <a:gd name="connsiteY2" fmla="*/ 149860 h 299085"/>
                <a:gd name="connsiteX3" fmla="*/ 138430 w 277495"/>
                <a:gd name="connsiteY3" fmla="*/ 299085 h 299085"/>
                <a:gd name="connsiteX4" fmla="*/ 277495 w 277495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5" h="299085">
                  <a:moveTo>
                    <a:pt x="277495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8430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92A0C7C-02E3-3AD5-667C-8FD65CF1D258}"/>
                </a:ext>
              </a:extLst>
            </p:cNvPr>
            <p:cNvSpPr/>
            <p:nvPr/>
          </p:nvSpPr>
          <p:spPr>
            <a:xfrm>
              <a:off x="2211704" y="5818504"/>
              <a:ext cx="277495" cy="299085"/>
            </a:xfrm>
            <a:custGeom>
              <a:avLst/>
              <a:gdLst>
                <a:gd name="connsiteX0" fmla="*/ 0 w 277495"/>
                <a:gd name="connsiteY0" fmla="*/ 149860 h 299085"/>
                <a:gd name="connsiteX1" fmla="*/ 139065 w 277495"/>
                <a:gd name="connsiteY1" fmla="*/ 299085 h 299085"/>
                <a:gd name="connsiteX2" fmla="*/ 277495 w 277495"/>
                <a:gd name="connsiteY2" fmla="*/ 149860 h 299085"/>
                <a:gd name="connsiteX3" fmla="*/ 139065 w 277495"/>
                <a:gd name="connsiteY3" fmla="*/ 0 h 299085"/>
                <a:gd name="connsiteX4" fmla="*/ 0 w 277495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5" h="299085">
                  <a:moveTo>
                    <a:pt x="0" y="149860"/>
                  </a:moveTo>
                  <a:lnTo>
                    <a:pt x="139065" y="299085"/>
                  </a:lnTo>
                  <a:lnTo>
                    <a:pt x="277495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D4D00D0D-789F-5513-DEF5-E30FBFB82807}"/>
                </a:ext>
              </a:extLst>
            </p:cNvPr>
            <p:cNvSpPr/>
            <p:nvPr/>
          </p:nvSpPr>
          <p:spPr>
            <a:xfrm>
              <a:off x="1541780" y="5818504"/>
              <a:ext cx="277494" cy="299085"/>
            </a:xfrm>
            <a:custGeom>
              <a:avLst/>
              <a:gdLst>
                <a:gd name="connsiteX0" fmla="*/ 0 w 277494"/>
                <a:gd name="connsiteY0" fmla="*/ 149860 h 299085"/>
                <a:gd name="connsiteX1" fmla="*/ 139065 w 277494"/>
                <a:gd name="connsiteY1" fmla="*/ 299085 h 299085"/>
                <a:gd name="connsiteX2" fmla="*/ 277495 w 277494"/>
                <a:gd name="connsiteY2" fmla="*/ 149860 h 299085"/>
                <a:gd name="connsiteX3" fmla="*/ 139065 w 277494"/>
                <a:gd name="connsiteY3" fmla="*/ 0 h 299085"/>
                <a:gd name="connsiteX4" fmla="*/ 0 w 277494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5">
                  <a:moveTo>
                    <a:pt x="0" y="149860"/>
                  </a:moveTo>
                  <a:lnTo>
                    <a:pt x="139065" y="299085"/>
                  </a:lnTo>
                  <a:lnTo>
                    <a:pt x="277495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8E8738B-A8E6-8903-23C2-07953ADDCC37}"/>
                </a:ext>
              </a:extLst>
            </p:cNvPr>
            <p:cNvSpPr/>
            <p:nvPr/>
          </p:nvSpPr>
          <p:spPr>
            <a:xfrm>
              <a:off x="1574164" y="5492750"/>
              <a:ext cx="245110" cy="264159"/>
            </a:xfrm>
            <a:custGeom>
              <a:avLst/>
              <a:gdLst>
                <a:gd name="connsiteX0" fmla="*/ 245110 w 245110"/>
                <a:gd name="connsiteY0" fmla="*/ 114935 h 264159"/>
                <a:gd name="connsiteX1" fmla="*/ 139065 w 245110"/>
                <a:gd name="connsiteY1" fmla="*/ 0 h 264159"/>
                <a:gd name="connsiteX2" fmla="*/ 0 w 245110"/>
                <a:gd name="connsiteY2" fmla="*/ 149225 h 264159"/>
                <a:gd name="connsiteX3" fmla="*/ 106680 w 245110"/>
                <a:gd name="connsiteY3" fmla="*/ 264160 h 264159"/>
                <a:gd name="connsiteX4" fmla="*/ 245110 w 245110"/>
                <a:gd name="connsiteY4" fmla="*/ 114935 h 264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59">
                  <a:moveTo>
                    <a:pt x="245110" y="114935"/>
                  </a:moveTo>
                  <a:lnTo>
                    <a:pt x="139065" y="0"/>
                  </a:lnTo>
                  <a:lnTo>
                    <a:pt x="0" y="149225"/>
                  </a:lnTo>
                  <a:lnTo>
                    <a:pt x="106680" y="264160"/>
                  </a:lnTo>
                  <a:lnTo>
                    <a:pt x="245110" y="11493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55073F0-B23E-9AE6-1AFD-A356F14A00ED}"/>
                </a:ext>
              </a:extLst>
            </p:cNvPr>
            <p:cNvSpPr/>
            <p:nvPr/>
          </p:nvSpPr>
          <p:spPr>
            <a:xfrm>
              <a:off x="1876425" y="5818504"/>
              <a:ext cx="278129" cy="299085"/>
            </a:xfrm>
            <a:custGeom>
              <a:avLst/>
              <a:gdLst>
                <a:gd name="connsiteX0" fmla="*/ 0 w 278129"/>
                <a:gd name="connsiteY0" fmla="*/ 149860 h 299085"/>
                <a:gd name="connsiteX1" fmla="*/ 139065 w 278129"/>
                <a:gd name="connsiteY1" fmla="*/ 299085 h 299085"/>
                <a:gd name="connsiteX2" fmla="*/ 278130 w 278129"/>
                <a:gd name="connsiteY2" fmla="*/ 149860 h 299085"/>
                <a:gd name="connsiteX3" fmla="*/ 139065 w 278129"/>
                <a:gd name="connsiteY3" fmla="*/ 0 h 299085"/>
                <a:gd name="connsiteX4" fmla="*/ 0 w 278129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5">
                  <a:moveTo>
                    <a:pt x="0" y="149860"/>
                  </a:move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783CADD0-3BDD-EB8E-DAE0-4ECD2B11154F}"/>
                </a:ext>
              </a:extLst>
            </p:cNvPr>
            <p:cNvSpPr/>
            <p:nvPr/>
          </p:nvSpPr>
          <p:spPr>
            <a:xfrm>
              <a:off x="1541780" y="6179184"/>
              <a:ext cx="277494" cy="299085"/>
            </a:xfrm>
            <a:custGeom>
              <a:avLst/>
              <a:gdLst>
                <a:gd name="connsiteX0" fmla="*/ 277495 w 277494"/>
                <a:gd name="connsiteY0" fmla="*/ 149860 h 299085"/>
                <a:gd name="connsiteX1" fmla="*/ 139065 w 277494"/>
                <a:gd name="connsiteY1" fmla="*/ 0 h 299085"/>
                <a:gd name="connsiteX2" fmla="*/ 0 w 277494"/>
                <a:gd name="connsiteY2" fmla="*/ 149860 h 299085"/>
                <a:gd name="connsiteX3" fmla="*/ 139065 w 277494"/>
                <a:gd name="connsiteY3" fmla="*/ 299085 h 299085"/>
                <a:gd name="connsiteX4" fmla="*/ 277495 w 277494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5">
                  <a:moveTo>
                    <a:pt x="277495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3DEB5E1-BEB2-ACF0-CC1F-49972F276FAC}"/>
                </a:ext>
              </a:extLst>
            </p:cNvPr>
            <p:cNvSpPr/>
            <p:nvPr/>
          </p:nvSpPr>
          <p:spPr>
            <a:xfrm>
              <a:off x="2044064" y="5998845"/>
              <a:ext cx="278130" cy="299084"/>
            </a:xfrm>
            <a:custGeom>
              <a:avLst/>
              <a:gdLst>
                <a:gd name="connsiteX0" fmla="*/ 278130 w 278130"/>
                <a:gd name="connsiteY0" fmla="*/ 149860 h 299084"/>
                <a:gd name="connsiteX1" fmla="*/ 139065 w 278130"/>
                <a:gd name="connsiteY1" fmla="*/ 0 h 299084"/>
                <a:gd name="connsiteX2" fmla="*/ 0 w 278130"/>
                <a:gd name="connsiteY2" fmla="*/ 149860 h 299084"/>
                <a:gd name="connsiteX3" fmla="*/ 139065 w 278130"/>
                <a:gd name="connsiteY3" fmla="*/ 299085 h 299084"/>
                <a:gd name="connsiteX4" fmla="*/ 278130 w 278130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115A9C50-31DF-16C7-B446-D9C0B5291205}"/>
                </a:ext>
              </a:extLst>
            </p:cNvPr>
            <p:cNvSpPr/>
            <p:nvPr/>
          </p:nvSpPr>
          <p:spPr>
            <a:xfrm>
              <a:off x="1709420" y="5998845"/>
              <a:ext cx="277494" cy="299084"/>
            </a:xfrm>
            <a:custGeom>
              <a:avLst/>
              <a:gdLst>
                <a:gd name="connsiteX0" fmla="*/ 277495 w 277494"/>
                <a:gd name="connsiteY0" fmla="*/ 149860 h 299084"/>
                <a:gd name="connsiteX1" fmla="*/ 138430 w 277494"/>
                <a:gd name="connsiteY1" fmla="*/ 0 h 299084"/>
                <a:gd name="connsiteX2" fmla="*/ 0 w 277494"/>
                <a:gd name="connsiteY2" fmla="*/ 149860 h 299084"/>
                <a:gd name="connsiteX3" fmla="*/ 138430 w 277494"/>
                <a:gd name="connsiteY3" fmla="*/ 299085 h 299084"/>
                <a:gd name="connsiteX4" fmla="*/ 277495 w 277494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4">
                  <a:moveTo>
                    <a:pt x="277495" y="149860"/>
                  </a:moveTo>
                  <a:lnTo>
                    <a:pt x="138430" y="0"/>
                  </a:lnTo>
                  <a:lnTo>
                    <a:pt x="0" y="149860"/>
                  </a:lnTo>
                  <a:lnTo>
                    <a:pt x="138430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C83346F-4C00-F2ED-087A-6AFA8710A654}"/>
                </a:ext>
              </a:extLst>
            </p:cNvPr>
            <p:cNvSpPr/>
            <p:nvPr/>
          </p:nvSpPr>
          <p:spPr>
            <a:xfrm>
              <a:off x="1141730" y="6033134"/>
              <a:ext cx="175894" cy="179070"/>
            </a:xfrm>
            <a:custGeom>
              <a:avLst/>
              <a:gdLst>
                <a:gd name="connsiteX0" fmla="*/ 116205 w 175894"/>
                <a:gd name="connsiteY0" fmla="*/ 179070 h 179070"/>
                <a:gd name="connsiteX1" fmla="*/ 175895 w 175894"/>
                <a:gd name="connsiteY1" fmla="*/ 114935 h 179070"/>
                <a:gd name="connsiteX2" fmla="*/ 69215 w 175894"/>
                <a:gd name="connsiteY2" fmla="*/ 0 h 179070"/>
                <a:gd name="connsiteX3" fmla="*/ 0 w 175894"/>
                <a:gd name="connsiteY3" fmla="*/ 74295 h 179070"/>
                <a:gd name="connsiteX4" fmla="*/ 116205 w 175894"/>
                <a:gd name="connsiteY4" fmla="*/ 178435 h 179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894" h="179070">
                  <a:moveTo>
                    <a:pt x="116205" y="179070"/>
                  </a:moveTo>
                  <a:lnTo>
                    <a:pt x="175895" y="114935"/>
                  </a:lnTo>
                  <a:lnTo>
                    <a:pt x="69215" y="0"/>
                  </a:lnTo>
                  <a:lnTo>
                    <a:pt x="0" y="74295"/>
                  </a:lnTo>
                  <a:cubicBezTo>
                    <a:pt x="53975" y="92710"/>
                    <a:pt x="96520" y="130810"/>
                    <a:pt x="116205" y="178435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E6212C5-5D6E-0D68-131B-F39356887B58}"/>
                </a:ext>
              </a:extLst>
            </p:cNvPr>
            <p:cNvSpPr/>
            <p:nvPr/>
          </p:nvSpPr>
          <p:spPr>
            <a:xfrm>
              <a:off x="1876425" y="5457825"/>
              <a:ext cx="278129" cy="299084"/>
            </a:xfrm>
            <a:custGeom>
              <a:avLst/>
              <a:gdLst>
                <a:gd name="connsiteX0" fmla="*/ 0 w 278129"/>
                <a:gd name="connsiteY0" fmla="*/ 149860 h 299084"/>
                <a:gd name="connsiteX1" fmla="*/ 139065 w 278129"/>
                <a:gd name="connsiteY1" fmla="*/ 299085 h 299084"/>
                <a:gd name="connsiteX2" fmla="*/ 278130 w 278129"/>
                <a:gd name="connsiteY2" fmla="*/ 149860 h 299084"/>
                <a:gd name="connsiteX3" fmla="*/ 139065 w 278129"/>
                <a:gd name="connsiteY3" fmla="*/ 0 h 299084"/>
                <a:gd name="connsiteX4" fmla="*/ 0 w 278129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4">
                  <a:moveTo>
                    <a:pt x="0" y="149860"/>
                  </a:move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D81AC501-AE59-B853-2355-7A29FDFD8A18}"/>
                </a:ext>
              </a:extLst>
            </p:cNvPr>
            <p:cNvSpPr/>
            <p:nvPr/>
          </p:nvSpPr>
          <p:spPr>
            <a:xfrm>
              <a:off x="1406525" y="5673090"/>
              <a:ext cx="245745" cy="264159"/>
            </a:xfrm>
            <a:custGeom>
              <a:avLst/>
              <a:gdLst>
                <a:gd name="connsiteX0" fmla="*/ 245745 w 245745"/>
                <a:gd name="connsiteY0" fmla="*/ 114935 h 264159"/>
                <a:gd name="connsiteX1" fmla="*/ 139065 w 245745"/>
                <a:gd name="connsiteY1" fmla="*/ 0 h 264159"/>
                <a:gd name="connsiteX2" fmla="*/ 0 w 245745"/>
                <a:gd name="connsiteY2" fmla="*/ 149225 h 264159"/>
                <a:gd name="connsiteX3" fmla="*/ 106680 w 245745"/>
                <a:gd name="connsiteY3" fmla="*/ 264160 h 264159"/>
                <a:gd name="connsiteX4" fmla="*/ 245745 w 245745"/>
                <a:gd name="connsiteY4" fmla="*/ 114935 h 264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745" h="264159">
                  <a:moveTo>
                    <a:pt x="245745" y="114935"/>
                  </a:moveTo>
                  <a:lnTo>
                    <a:pt x="139065" y="0"/>
                  </a:lnTo>
                  <a:lnTo>
                    <a:pt x="0" y="149225"/>
                  </a:lnTo>
                  <a:lnTo>
                    <a:pt x="106680" y="264160"/>
                  </a:lnTo>
                  <a:lnTo>
                    <a:pt x="245745" y="11493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4C0DA8B-CA46-A838-A953-C16D413E56EB}"/>
                </a:ext>
              </a:extLst>
            </p:cNvPr>
            <p:cNvSpPr/>
            <p:nvPr/>
          </p:nvSpPr>
          <p:spPr>
            <a:xfrm>
              <a:off x="1709420" y="5638165"/>
              <a:ext cx="277494" cy="299084"/>
            </a:xfrm>
            <a:custGeom>
              <a:avLst/>
              <a:gdLst>
                <a:gd name="connsiteX0" fmla="*/ 0 w 277494"/>
                <a:gd name="connsiteY0" fmla="*/ 149860 h 299084"/>
                <a:gd name="connsiteX1" fmla="*/ 138430 w 277494"/>
                <a:gd name="connsiteY1" fmla="*/ 299085 h 299084"/>
                <a:gd name="connsiteX2" fmla="*/ 277495 w 277494"/>
                <a:gd name="connsiteY2" fmla="*/ 149860 h 299084"/>
                <a:gd name="connsiteX3" fmla="*/ 138430 w 277494"/>
                <a:gd name="connsiteY3" fmla="*/ 0 h 299084"/>
                <a:gd name="connsiteX4" fmla="*/ 0 w 277494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4">
                  <a:moveTo>
                    <a:pt x="0" y="149860"/>
                  </a:moveTo>
                  <a:lnTo>
                    <a:pt x="138430" y="299085"/>
                  </a:lnTo>
                  <a:lnTo>
                    <a:pt x="277495" y="149860"/>
                  </a:lnTo>
                  <a:lnTo>
                    <a:pt x="138430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977F4D32-4717-117B-D88F-F07E3D94F147}"/>
                </a:ext>
              </a:extLst>
            </p:cNvPr>
            <p:cNvSpPr/>
            <p:nvPr/>
          </p:nvSpPr>
          <p:spPr>
            <a:xfrm>
              <a:off x="1876425" y="6179184"/>
              <a:ext cx="278129" cy="299085"/>
            </a:xfrm>
            <a:custGeom>
              <a:avLst/>
              <a:gdLst>
                <a:gd name="connsiteX0" fmla="*/ 139065 w 278129"/>
                <a:gd name="connsiteY0" fmla="*/ 0 h 299085"/>
                <a:gd name="connsiteX1" fmla="*/ 0 w 278129"/>
                <a:gd name="connsiteY1" fmla="*/ 149860 h 299085"/>
                <a:gd name="connsiteX2" fmla="*/ 139065 w 278129"/>
                <a:gd name="connsiteY2" fmla="*/ 299085 h 299085"/>
                <a:gd name="connsiteX3" fmla="*/ 278130 w 278129"/>
                <a:gd name="connsiteY3" fmla="*/ 149860 h 299085"/>
                <a:gd name="connsiteX4" fmla="*/ 139065 w 278129"/>
                <a:gd name="connsiteY4" fmla="*/ 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5">
                  <a:moveTo>
                    <a:pt x="139065" y="0"/>
                  </a:move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E757B962-22B2-532F-2628-712939E0E490}"/>
                </a:ext>
              </a:extLst>
            </p:cNvPr>
            <p:cNvSpPr/>
            <p:nvPr/>
          </p:nvSpPr>
          <p:spPr>
            <a:xfrm>
              <a:off x="1239519" y="5853429"/>
              <a:ext cx="245110" cy="264160"/>
            </a:xfrm>
            <a:custGeom>
              <a:avLst/>
              <a:gdLst>
                <a:gd name="connsiteX0" fmla="*/ 245110 w 245110"/>
                <a:gd name="connsiteY0" fmla="*/ 114935 h 264160"/>
                <a:gd name="connsiteX1" fmla="*/ 138430 w 245110"/>
                <a:gd name="connsiteY1" fmla="*/ 0 h 264160"/>
                <a:gd name="connsiteX2" fmla="*/ 0 w 245110"/>
                <a:gd name="connsiteY2" fmla="*/ 149860 h 264160"/>
                <a:gd name="connsiteX3" fmla="*/ 106045 w 245110"/>
                <a:gd name="connsiteY3" fmla="*/ 264160 h 264160"/>
                <a:gd name="connsiteX4" fmla="*/ 245110 w 245110"/>
                <a:gd name="connsiteY4" fmla="*/ 114935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60">
                  <a:moveTo>
                    <a:pt x="245110" y="114935"/>
                  </a:moveTo>
                  <a:lnTo>
                    <a:pt x="138430" y="0"/>
                  </a:lnTo>
                  <a:lnTo>
                    <a:pt x="0" y="149860"/>
                  </a:lnTo>
                  <a:lnTo>
                    <a:pt x="106045" y="264160"/>
                  </a:lnTo>
                  <a:lnTo>
                    <a:pt x="245110" y="11493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BA26AAFF-2DB4-5D6D-4F5C-594D07745531}"/>
                </a:ext>
              </a:extLst>
            </p:cNvPr>
            <p:cNvSpPr/>
            <p:nvPr/>
          </p:nvSpPr>
          <p:spPr>
            <a:xfrm>
              <a:off x="1267460" y="6178550"/>
              <a:ext cx="217169" cy="299720"/>
            </a:xfrm>
            <a:custGeom>
              <a:avLst/>
              <a:gdLst>
                <a:gd name="connsiteX0" fmla="*/ 78105 w 217169"/>
                <a:gd name="connsiteY0" fmla="*/ 299720 h 299720"/>
                <a:gd name="connsiteX1" fmla="*/ 217170 w 217169"/>
                <a:gd name="connsiteY1" fmla="*/ 149860 h 299720"/>
                <a:gd name="connsiteX2" fmla="*/ 78105 w 217169"/>
                <a:gd name="connsiteY2" fmla="*/ 0 h 299720"/>
                <a:gd name="connsiteX3" fmla="*/ 1905 w 217169"/>
                <a:gd name="connsiteY3" fmla="*/ 82550 h 299720"/>
                <a:gd name="connsiteX4" fmla="*/ 1905 w 217169"/>
                <a:gd name="connsiteY4" fmla="*/ 93345 h 299720"/>
                <a:gd name="connsiteX5" fmla="*/ 0 w 217169"/>
                <a:gd name="connsiteY5" fmla="*/ 117475 h 299720"/>
                <a:gd name="connsiteX6" fmla="*/ 40005 w 217169"/>
                <a:gd name="connsiteY6" fmla="*/ 209550 h 299720"/>
                <a:gd name="connsiteX7" fmla="*/ 33020 w 217169"/>
                <a:gd name="connsiteY7" fmla="*/ 250825 h 299720"/>
                <a:gd name="connsiteX8" fmla="*/ 77470 w 217169"/>
                <a:gd name="connsiteY8" fmla="*/ 299085 h 299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169" h="299720">
                  <a:moveTo>
                    <a:pt x="78105" y="299720"/>
                  </a:moveTo>
                  <a:lnTo>
                    <a:pt x="217170" y="149860"/>
                  </a:lnTo>
                  <a:lnTo>
                    <a:pt x="78105" y="0"/>
                  </a:lnTo>
                  <a:lnTo>
                    <a:pt x="1905" y="82550"/>
                  </a:lnTo>
                  <a:cubicBezTo>
                    <a:pt x="1905" y="86360"/>
                    <a:pt x="1905" y="89535"/>
                    <a:pt x="1905" y="93345"/>
                  </a:cubicBezTo>
                  <a:cubicBezTo>
                    <a:pt x="1905" y="101600"/>
                    <a:pt x="1270" y="109855"/>
                    <a:pt x="0" y="117475"/>
                  </a:cubicBezTo>
                  <a:cubicBezTo>
                    <a:pt x="24765" y="141605"/>
                    <a:pt x="40005" y="173990"/>
                    <a:pt x="40005" y="209550"/>
                  </a:cubicBezTo>
                  <a:cubicBezTo>
                    <a:pt x="40005" y="245110"/>
                    <a:pt x="37465" y="237490"/>
                    <a:pt x="33020" y="250825"/>
                  </a:cubicBezTo>
                  <a:lnTo>
                    <a:pt x="77470" y="29908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A445B74-0B78-3822-7B06-BBE225262F9A}"/>
                </a:ext>
              </a:extLst>
            </p:cNvPr>
            <p:cNvSpPr/>
            <p:nvPr/>
          </p:nvSpPr>
          <p:spPr>
            <a:xfrm>
              <a:off x="2044064" y="5638165"/>
              <a:ext cx="278130" cy="299084"/>
            </a:xfrm>
            <a:custGeom>
              <a:avLst/>
              <a:gdLst>
                <a:gd name="connsiteX0" fmla="*/ 0 w 278130"/>
                <a:gd name="connsiteY0" fmla="*/ 149860 h 299084"/>
                <a:gd name="connsiteX1" fmla="*/ 139065 w 278130"/>
                <a:gd name="connsiteY1" fmla="*/ 299085 h 299084"/>
                <a:gd name="connsiteX2" fmla="*/ 278130 w 278130"/>
                <a:gd name="connsiteY2" fmla="*/ 149860 h 299084"/>
                <a:gd name="connsiteX3" fmla="*/ 139065 w 278130"/>
                <a:gd name="connsiteY3" fmla="*/ 0 h 299084"/>
                <a:gd name="connsiteX4" fmla="*/ 0 w 278130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0" y="149860"/>
                  </a:move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DB88E2FC-672B-C152-41F4-67D273ACD0EA}"/>
                </a:ext>
              </a:extLst>
            </p:cNvPr>
            <p:cNvSpPr/>
            <p:nvPr/>
          </p:nvSpPr>
          <p:spPr>
            <a:xfrm>
              <a:off x="1374139" y="5998845"/>
              <a:ext cx="278130" cy="299084"/>
            </a:xfrm>
            <a:custGeom>
              <a:avLst/>
              <a:gdLst>
                <a:gd name="connsiteX0" fmla="*/ 0 w 278130"/>
                <a:gd name="connsiteY0" fmla="*/ 149860 h 299084"/>
                <a:gd name="connsiteX1" fmla="*/ 139065 w 278130"/>
                <a:gd name="connsiteY1" fmla="*/ 299085 h 299084"/>
                <a:gd name="connsiteX2" fmla="*/ 278130 w 278130"/>
                <a:gd name="connsiteY2" fmla="*/ 149860 h 299084"/>
                <a:gd name="connsiteX3" fmla="*/ 139065 w 278130"/>
                <a:gd name="connsiteY3" fmla="*/ 0 h 299084"/>
                <a:gd name="connsiteX4" fmla="*/ 0 w 278130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0" y="149860"/>
                  </a:move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2890ACAF-9E71-7ABD-F321-B8D87A1EF29C}"/>
                </a:ext>
              </a:extLst>
            </p:cNvPr>
            <p:cNvSpPr/>
            <p:nvPr/>
          </p:nvSpPr>
          <p:spPr>
            <a:xfrm>
              <a:off x="1050289" y="6720205"/>
              <a:ext cx="255905" cy="137794"/>
            </a:xfrm>
            <a:custGeom>
              <a:avLst/>
              <a:gdLst>
                <a:gd name="connsiteX0" fmla="*/ 0 w 255905"/>
                <a:gd name="connsiteY0" fmla="*/ 137795 h 137794"/>
                <a:gd name="connsiteX1" fmla="*/ 255905 w 255905"/>
                <a:gd name="connsiteY1" fmla="*/ 137795 h 137794"/>
                <a:gd name="connsiteX2" fmla="*/ 127635 w 255905"/>
                <a:gd name="connsiteY2" fmla="*/ 0 h 137794"/>
                <a:gd name="connsiteX3" fmla="*/ 0 w 255905"/>
                <a:gd name="connsiteY3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905" h="137794">
                  <a:moveTo>
                    <a:pt x="0" y="137795"/>
                  </a:moveTo>
                  <a:lnTo>
                    <a:pt x="255905" y="137795"/>
                  </a:lnTo>
                  <a:lnTo>
                    <a:pt x="127635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C79C6541-3A26-4AFF-C368-145117ECAD21}"/>
                </a:ext>
              </a:extLst>
            </p:cNvPr>
            <p:cNvSpPr/>
            <p:nvPr/>
          </p:nvSpPr>
          <p:spPr>
            <a:xfrm>
              <a:off x="958850" y="6845300"/>
              <a:ext cx="12064" cy="12700"/>
            </a:xfrm>
            <a:custGeom>
              <a:avLst/>
              <a:gdLst>
                <a:gd name="connsiteX0" fmla="*/ 0 w 12064"/>
                <a:gd name="connsiteY0" fmla="*/ 12700 h 12700"/>
                <a:gd name="connsiteX1" fmla="*/ 12065 w 12064"/>
                <a:gd name="connsiteY1" fmla="*/ 12700 h 12700"/>
                <a:gd name="connsiteX2" fmla="*/ 0 w 12064"/>
                <a:gd name="connsiteY2" fmla="*/ 0 h 12700"/>
                <a:gd name="connsiteX3" fmla="*/ 0 w 12064"/>
                <a:gd name="connsiteY3" fmla="*/ 1270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64" h="12700">
                  <a:moveTo>
                    <a:pt x="0" y="12700"/>
                  </a:moveTo>
                  <a:lnTo>
                    <a:pt x="12065" y="1270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281DD62-953D-4332-CFB0-88A9197E183D}"/>
                </a:ext>
              </a:extLst>
            </p:cNvPr>
            <p:cNvSpPr/>
            <p:nvPr/>
          </p:nvSpPr>
          <p:spPr>
            <a:xfrm>
              <a:off x="1385569" y="6720205"/>
              <a:ext cx="255269" cy="137794"/>
            </a:xfrm>
            <a:custGeom>
              <a:avLst/>
              <a:gdLst>
                <a:gd name="connsiteX0" fmla="*/ 0 w 255269"/>
                <a:gd name="connsiteY0" fmla="*/ 137795 h 137794"/>
                <a:gd name="connsiteX1" fmla="*/ 255270 w 255269"/>
                <a:gd name="connsiteY1" fmla="*/ 137795 h 137794"/>
                <a:gd name="connsiteX2" fmla="*/ 127635 w 255269"/>
                <a:gd name="connsiteY2" fmla="*/ 0 h 137794"/>
                <a:gd name="connsiteX3" fmla="*/ 0 w 255269"/>
                <a:gd name="connsiteY3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69" h="137794">
                  <a:moveTo>
                    <a:pt x="0" y="137795"/>
                  </a:moveTo>
                  <a:lnTo>
                    <a:pt x="255270" y="137795"/>
                  </a:lnTo>
                  <a:lnTo>
                    <a:pt x="127635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280B1A7B-472D-E829-BE78-3AEBD876201C}"/>
                </a:ext>
              </a:extLst>
            </p:cNvPr>
            <p:cNvSpPr/>
            <p:nvPr/>
          </p:nvSpPr>
          <p:spPr>
            <a:xfrm>
              <a:off x="959485" y="6574155"/>
              <a:ext cx="190500" cy="264794"/>
            </a:xfrm>
            <a:custGeom>
              <a:avLst/>
              <a:gdLst>
                <a:gd name="connsiteX0" fmla="*/ 83185 w 190500"/>
                <a:gd name="connsiteY0" fmla="*/ 635 h 264794"/>
                <a:gd name="connsiteX1" fmla="*/ 0 w 190500"/>
                <a:gd name="connsiteY1" fmla="*/ 20955 h 264794"/>
                <a:gd name="connsiteX2" fmla="*/ 0 w 190500"/>
                <a:gd name="connsiteY2" fmla="*/ 20955 h 264794"/>
                <a:gd name="connsiteX3" fmla="*/ 0 w 190500"/>
                <a:gd name="connsiteY3" fmla="*/ 209550 h 264794"/>
                <a:gd name="connsiteX4" fmla="*/ 51435 w 190500"/>
                <a:gd name="connsiteY4" fmla="*/ 264795 h 264794"/>
                <a:gd name="connsiteX5" fmla="*/ 190500 w 190500"/>
                <a:gd name="connsiteY5" fmla="*/ 114935 h 264794"/>
                <a:gd name="connsiteX6" fmla="*/ 83820 w 190500"/>
                <a:gd name="connsiteY6" fmla="*/ 0 h 26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0500" h="264794">
                  <a:moveTo>
                    <a:pt x="83185" y="635"/>
                  </a:moveTo>
                  <a:cubicBezTo>
                    <a:pt x="58420" y="12700"/>
                    <a:pt x="29845" y="19685"/>
                    <a:pt x="0" y="20955"/>
                  </a:cubicBezTo>
                  <a:lnTo>
                    <a:pt x="0" y="20955"/>
                  </a:lnTo>
                  <a:lnTo>
                    <a:pt x="0" y="209550"/>
                  </a:lnTo>
                  <a:lnTo>
                    <a:pt x="51435" y="264795"/>
                  </a:lnTo>
                  <a:lnTo>
                    <a:pt x="190500" y="114935"/>
                  </a:lnTo>
                  <a:lnTo>
                    <a:pt x="8382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53AD1CDF-5C79-FEFA-9A44-2E6760616099}"/>
                </a:ext>
              </a:extLst>
            </p:cNvPr>
            <p:cNvSpPr/>
            <p:nvPr/>
          </p:nvSpPr>
          <p:spPr>
            <a:xfrm>
              <a:off x="2308225" y="6539865"/>
              <a:ext cx="180975" cy="254634"/>
            </a:xfrm>
            <a:custGeom>
              <a:avLst/>
              <a:gdLst>
                <a:gd name="connsiteX0" fmla="*/ 41910 w 180975"/>
                <a:gd name="connsiteY0" fmla="*/ 0 h 254634"/>
                <a:gd name="connsiteX1" fmla="*/ 0 w 180975"/>
                <a:gd name="connsiteY1" fmla="*/ 45085 h 254634"/>
                <a:gd name="connsiteX2" fmla="*/ 6985 w 180975"/>
                <a:gd name="connsiteY2" fmla="*/ 52070 h 254634"/>
                <a:gd name="connsiteX3" fmla="*/ 83185 w 180975"/>
                <a:gd name="connsiteY3" fmla="*/ 254635 h 254634"/>
                <a:gd name="connsiteX4" fmla="*/ 180975 w 180975"/>
                <a:gd name="connsiteY4" fmla="*/ 149860 h 254634"/>
                <a:gd name="connsiteX5" fmla="*/ 41910 w 180975"/>
                <a:gd name="connsiteY5" fmla="*/ 0 h 25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975" h="254634">
                  <a:moveTo>
                    <a:pt x="41910" y="0"/>
                  </a:moveTo>
                  <a:lnTo>
                    <a:pt x="0" y="45085"/>
                  </a:lnTo>
                  <a:cubicBezTo>
                    <a:pt x="3175" y="46355"/>
                    <a:pt x="5715" y="48895"/>
                    <a:pt x="6985" y="52070"/>
                  </a:cubicBezTo>
                  <a:lnTo>
                    <a:pt x="83185" y="254635"/>
                  </a:lnTo>
                  <a:lnTo>
                    <a:pt x="180975" y="149860"/>
                  </a:lnTo>
                  <a:lnTo>
                    <a:pt x="4191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B091D89C-0072-7403-979E-C8BBE3235C46}"/>
                </a:ext>
              </a:extLst>
            </p:cNvPr>
            <p:cNvSpPr/>
            <p:nvPr/>
          </p:nvSpPr>
          <p:spPr>
            <a:xfrm>
              <a:off x="715644" y="6720205"/>
              <a:ext cx="201294" cy="137794"/>
            </a:xfrm>
            <a:custGeom>
              <a:avLst/>
              <a:gdLst>
                <a:gd name="connsiteX0" fmla="*/ 0 w 201294"/>
                <a:gd name="connsiteY0" fmla="*/ 137795 h 137794"/>
                <a:gd name="connsiteX1" fmla="*/ 201295 w 201294"/>
                <a:gd name="connsiteY1" fmla="*/ 137795 h 137794"/>
                <a:gd name="connsiteX2" fmla="*/ 201295 w 201294"/>
                <a:gd name="connsiteY2" fmla="*/ 80010 h 137794"/>
                <a:gd name="connsiteX3" fmla="*/ 127635 w 201294"/>
                <a:gd name="connsiteY3" fmla="*/ 0 h 137794"/>
                <a:gd name="connsiteX4" fmla="*/ 0 w 201294"/>
                <a:gd name="connsiteY4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94" h="137794">
                  <a:moveTo>
                    <a:pt x="0" y="137795"/>
                  </a:moveTo>
                  <a:lnTo>
                    <a:pt x="201295" y="137795"/>
                  </a:lnTo>
                  <a:lnTo>
                    <a:pt x="201295" y="80010"/>
                  </a:lnTo>
                  <a:lnTo>
                    <a:pt x="127635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AC04B2E9-6D9F-2DED-20CC-DAB743CAE480}"/>
                </a:ext>
              </a:extLst>
            </p:cNvPr>
            <p:cNvSpPr/>
            <p:nvPr/>
          </p:nvSpPr>
          <p:spPr>
            <a:xfrm>
              <a:off x="569594" y="6574790"/>
              <a:ext cx="245110" cy="264159"/>
            </a:xfrm>
            <a:custGeom>
              <a:avLst/>
              <a:gdLst>
                <a:gd name="connsiteX0" fmla="*/ 138430 w 245110"/>
                <a:gd name="connsiteY0" fmla="*/ 0 h 264159"/>
                <a:gd name="connsiteX1" fmla="*/ 0 w 245110"/>
                <a:gd name="connsiteY1" fmla="*/ 149860 h 264159"/>
                <a:gd name="connsiteX2" fmla="*/ 106045 w 245110"/>
                <a:gd name="connsiteY2" fmla="*/ 264160 h 264159"/>
                <a:gd name="connsiteX3" fmla="*/ 245110 w 245110"/>
                <a:gd name="connsiteY3" fmla="*/ 114935 h 264159"/>
                <a:gd name="connsiteX4" fmla="*/ 138430 w 245110"/>
                <a:gd name="connsiteY4" fmla="*/ 0 h 264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59">
                  <a:moveTo>
                    <a:pt x="138430" y="0"/>
                  </a:moveTo>
                  <a:lnTo>
                    <a:pt x="0" y="149860"/>
                  </a:lnTo>
                  <a:lnTo>
                    <a:pt x="106045" y="264160"/>
                  </a:lnTo>
                  <a:lnTo>
                    <a:pt x="245110" y="114935"/>
                  </a:lnTo>
                  <a:lnTo>
                    <a:pt x="13843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637D44A-438C-9B95-B54C-276B80014628}"/>
                </a:ext>
              </a:extLst>
            </p:cNvPr>
            <p:cNvSpPr/>
            <p:nvPr/>
          </p:nvSpPr>
          <p:spPr>
            <a:xfrm>
              <a:off x="1541780" y="6539865"/>
              <a:ext cx="238759" cy="299084"/>
            </a:xfrm>
            <a:custGeom>
              <a:avLst/>
              <a:gdLst>
                <a:gd name="connsiteX0" fmla="*/ 0 w 238759"/>
                <a:gd name="connsiteY0" fmla="*/ 149860 h 299084"/>
                <a:gd name="connsiteX1" fmla="*/ 138430 w 238759"/>
                <a:gd name="connsiteY1" fmla="*/ 299085 h 299084"/>
                <a:gd name="connsiteX2" fmla="*/ 182880 w 238759"/>
                <a:gd name="connsiteY2" fmla="*/ 251460 h 299084"/>
                <a:gd name="connsiteX3" fmla="*/ 238760 w 238759"/>
                <a:gd name="connsiteY3" fmla="*/ 107950 h 299084"/>
                <a:gd name="connsiteX4" fmla="*/ 139065 w 238759"/>
                <a:gd name="connsiteY4" fmla="*/ 0 h 299084"/>
                <a:gd name="connsiteX5" fmla="*/ 0 w 238759"/>
                <a:gd name="connsiteY5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759" h="299084">
                  <a:moveTo>
                    <a:pt x="0" y="149860"/>
                  </a:moveTo>
                  <a:lnTo>
                    <a:pt x="138430" y="299085"/>
                  </a:lnTo>
                  <a:lnTo>
                    <a:pt x="182880" y="251460"/>
                  </a:lnTo>
                  <a:lnTo>
                    <a:pt x="238760" y="107950"/>
                  </a:lnTo>
                  <a:lnTo>
                    <a:pt x="139065" y="0"/>
                  </a:lnTo>
                  <a:lnTo>
                    <a:pt x="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E1667E2-9919-17A1-E25C-7FFE1CBA9A1A}"/>
                </a:ext>
              </a:extLst>
            </p:cNvPr>
            <p:cNvSpPr/>
            <p:nvPr/>
          </p:nvSpPr>
          <p:spPr>
            <a:xfrm>
              <a:off x="445769" y="6755130"/>
              <a:ext cx="190500" cy="102869"/>
            </a:xfrm>
            <a:custGeom>
              <a:avLst/>
              <a:gdLst>
                <a:gd name="connsiteX0" fmla="*/ 0 w 190500"/>
                <a:gd name="connsiteY0" fmla="*/ 102870 h 102869"/>
                <a:gd name="connsiteX1" fmla="*/ 190500 w 190500"/>
                <a:gd name="connsiteY1" fmla="*/ 102870 h 102869"/>
                <a:gd name="connsiteX2" fmla="*/ 95250 w 190500"/>
                <a:gd name="connsiteY2" fmla="*/ 0 h 102869"/>
                <a:gd name="connsiteX3" fmla="*/ 0 w 190500"/>
                <a:gd name="connsiteY3" fmla="*/ 102870 h 102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102869">
                  <a:moveTo>
                    <a:pt x="0" y="102870"/>
                  </a:moveTo>
                  <a:lnTo>
                    <a:pt x="190500" y="102870"/>
                  </a:lnTo>
                  <a:lnTo>
                    <a:pt x="95250" y="0"/>
                  </a:lnTo>
                  <a:lnTo>
                    <a:pt x="0" y="10287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88B21A59-9509-53BE-729A-B86F13829B57}"/>
                </a:ext>
              </a:extLst>
            </p:cNvPr>
            <p:cNvSpPr/>
            <p:nvPr/>
          </p:nvSpPr>
          <p:spPr>
            <a:xfrm>
              <a:off x="2379345" y="5998845"/>
              <a:ext cx="277494" cy="299084"/>
            </a:xfrm>
            <a:custGeom>
              <a:avLst/>
              <a:gdLst>
                <a:gd name="connsiteX0" fmla="*/ 277495 w 277494"/>
                <a:gd name="connsiteY0" fmla="*/ 149860 h 299084"/>
                <a:gd name="connsiteX1" fmla="*/ 138430 w 277494"/>
                <a:gd name="connsiteY1" fmla="*/ 0 h 299084"/>
                <a:gd name="connsiteX2" fmla="*/ 0 w 277494"/>
                <a:gd name="connsiteY2" fmla="*/ 149860 h 299084"/>
                <a:gd name="connsiteX3" fmla="*/ 138430 w 277494"/>
                <a:gd name="connsiteY3" fmla="*/ 299085 h 299084"/>
                <a:gd name="connsiteX4" fmla="*/ 277495 w 277494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4" h="299084">
                  <a:moveTo>
                    <a:pt x="277495" y="149860"/>
                  </a:moveTo>
                  <a:lnTo>
                    <a:pt x="138430" y="0"/>
                  </a:lnTo>
                  <a:lnTo>
                    <a:pt x="0" y="149860"/>
                  </a:lnTo>
                  <a:lnTo>
                    <a:pt x="138430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9D4E489E-64C9-4BFC-1362-605FA27B15C5}"/>
                </a:ext>
              </a:extLst>
            </p:cNvPr>
            <p:cNvSpPr/>
            <p:nvPr/>
          </p:nvSpPr>
          <p:spPr>
            <a:xfrm>
              <a:off x="2546350" y="6179184"/>
              <a:ext cx="278129" cy="299085"/>
            </a:xfrm>
            <a:custGeom>
              <a:avLst/>
              <a:gdLst>
                <a:gd name="connsiteX0" fmla="*/ 278130 w 278129"/>
                <a:gd name="connsiteY0" fmla="*/ 149860 h 299085"/>
                <a:gd name="connsiteX1" fmla="*/ 139065 w 278129"/>
                <a:gd name="connsiteY1" fmla="*/ 0 h 299085"/>
                <a:gd name="connsiteX2" fmla="*/ 0 w 278129"/>
                <a:gd name="connsiteY2" fmla="*/ 149860 h 299085"/>
                <a:gd name="connsiteX3" fmla="*/ 139065 w 278129"/>
                <a:gd name="connsiteY3" fmla="*/ 299085 h 299085"/>
                <a:gd name="connsiteX4" fmla="*/ 278130 w 278129"/>
                <a:gd name="connsiteY4" fmla="*/ 149860 h 29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5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738A2CB4-02C3-1C6A-0BA5-5DDDDFF839A9}"/>
                </a:ext>
              </a:extLst>
            </p:cNvPr>
            <p:cNvSpPr/>
            <p:nvPr/>
          </p:nvSpPr>
          <p:spPr>
            <a:xfrm>
              <a:off x="2378710" y="6359525"/>
              <a:ext cx="278129" cy="299084"/>
            </a:xfrm>
            <a:custGeom>
              <a:avLst/>
              <a:gdLst>
                <a:gd name="connsiteX0" fmla="*/ 278130 w 278129"/>
                <a:gd name="connsiteY0" fmla="*/ 149860 h 299084"/>
                <a:gd name="connsiteX1" fmla="*/ 139065 w 278129"/>
                <a:gd name="connsiteY1" fmla="*/ 0 h 299084"/>
                <a:gd name="connsiteX2" fmla="*/ 0 w 278129"/>
                <a:gd name="connsiteY2" fmla="*/ 149860 h 299084"/>
                <a:gd name="connsiteX3" fmla="*/ 139065 w 278129"/>
                <a:gd name="connsiteY3" fmla="*/ 299085 h 299084"/>
                <a:gd name="connsiteX4" fmla="*/ 278130 w 278129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4">
                  <a:moveTo>
                    <a:pt x="278130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EA4EFFB-2826-78A0-43A4-7CAF47EBECAE}"/>
                </a:ext>
              </a:extLst>
            </p:cNvPr>
            <p:cNvSpPr/>
            <p:nvPr/>
          </p:nvSpPr>
          <p:spPr>
            <a:xfrm>
              <a:off x="3048635" y="6346190"/>
              <a:ext cx="290830" cy="312419"/>
            </a:xfrm>
            <a:custGeom>
              <a:avLst/>
              <a:gdLst>
                <a:gd name="connsiteX0" fmla="*/ 139065 w 290830"/>
                <a:gd name="connsiteY0" fmla="*/ 312420 h 312419"/>
                <a:gd name="connsiteX1" fmla="*/ 290830 w 290830"/>
                <a:gd name="connsiteY1" fmla="*/ 149225 h 312419"/>
                <a:gd name="connsiteX2" fmla="*/ 151765 w 290830"/>
                <a:gd name="connsiteY2" fmla="*/ 0 h 312419"/>
                <a:gd name="connsiteX3" fmla="*/ 0 w 290830"/>
                <a:gd name="connsiteY3" fmla="*/ 163195 h 312419"/>
                <a:gd name="connsiteX4" fmla="*/ 139065 w 290830"/>
                <a:gd name="connsiteY4" fmla="*/ 312420 h 31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830" h="312419">
                  <a:moveTo>
                    <a:pt x="139065" y="312420"/>
                  </a:moveTo>
                  <a:lnTo>
                    <a:pt x="290830" y="149225"/>
                  </a:lnTo>
                  <a:lnTo>
                    <a:pt x="151765" y="0"/>
                  </a:lnTo>
                  <a:lnTo>
                    <a:pt x="0" y="163195"/>
                  </a:lnTo>
                  <a:lnTo>
                    <a:pt x="139065" y="31242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20ECF26-DC9A-8FA2-15EE-6332B2E6E75A}"/>
                </a:ext>
              </a:extLst>
            </p:cNvPr>
            <p:cNvSpPr/>
            <p:nvPr/>
          </p:nvSpPr>
          <p:spPr>
            <a:xfrm>
              <a:off x="2713989" y="6359525"/>
              <a:ext cx="277495" cy="299084"/>
            </a:xfrm>
            <a:custGeom>
              <a:avLst/>
              <a:gdLst>
                <a:gd name="connsiteX0" fmla="*/ 277495 w 277495"/>
                <a:gd name="connsiteY0" fmla="*/ 149860 h 299084"/>
                <a:gd name="connsiteX1" fmla="*/ 139065 w 277495"/>
                <a:gd name="connsiteY1" fmla="*/ 0 h 299084"/>
                <a:gd name="connsiteX2" fmla="*/ 0 w 277495"/>
                <a:gd name="connsiteY2" fmla="*/ 149860 h 299084"/>
                <a:gd name="connsiteX3" fmla="*/ 139065 w 277495"/>
                <a:gd name="connsiteY3" fmla="*/ 299085 h 299084"/>
                <a:gd name="connsiteX4" fmla="*/ 277495 w 277495"/>
                <a:gd name="connsiteY4" fmla="*/ 14986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5" h="299084">
                  <a:moveTo>
                    <a:pt x="277495" y="149860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39065" y="299085"/>
                  </a:lnTo>
                  <a:lnTo>
                    <a:pt x="277495" y="14986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F25B9315-7C52-84AD-82FC-CA28EDDBC9FE}"/>
                </a:ext>
              </a:extLst>
            </p:cNvPr>
            <p:cNvSpPr/>
            <p:nvPr/>
          </p:nvSpPr>
          <p:spPr>
            <a:xfrm>
              <a:off x="2546350" y="5805170"/>
              <a:ext cx="290829" cy="312420"/>
            </a:xfrm>
            <a:custGeom>
              <a:avLst/>
              <a:gdLst>
                <a:gd name="connsiteX0" fmla="*/ 139065 w 290829"/>
                <a:gd name="connsiteY0" fmla="*/ 312420 h 312420"/>
                <a:gd name="connsiteX1" fmla="*/ 290830 w 290829"/>
                <a:gd name="connsiteY1" fmla="*/ 149225 h 312420"/>
                <a:gd name="connsiteX2" fmla="*/ 151765 w 290829"/>
                <a:gd name="connsiteY2" fmla="*/ 0 h 312420"/>
                <a:gd name="connsiteX3" fmla="*/ 0 w 290829"/>
                <a:gd name="connsiteY3" fmla="*/ 163195 h 312420"/>
                <a:gd name="connsiteX4" fmla="*/ 139065 w 290829"/>
                <a:gd name="connsiteY4" fmla="*/ 312420 h 312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829" h="312420">
                  <a:moveTo>
                    <a:pt x="139065" y="312420"/>
                  </a:moveTo>
                  <a:lnTo>
                    <a:pt x="290830" y="149225"/>
                  </a:lnTo>
                  <a:lnTo>
                    <a:pt x="151765" y="0"/>
                  </a:lnTo>
                  <a:lnTo>
                    <a:pt x="0" y="163195"/>
                  </a:lnTo>
                  <a:lnTo>
                    <a:pt x="139065" y="31242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35C54D0A-ADF4-27EE-9B54-B8E66D66FC3A}"/>
                </a:ext>
              </a:extLst>
            </p:cNvPr>
            <p:cNvSpPr/>
            <p:nvPr/>
          </p:nvSpPr>
          <p:spPr>
            <a:xfrm>
              <a:off x="2713989" y="5985509"/>
              <a:ext cx="290195" cy="312420"/>
            </a:xfrm>
            <a:custGeom>
              <a:avLst/>
              <a:gdLst>
                <a:gd name="connsiteX0" fmla="*/ 139065 w 290195"/>
                <a:gd name="connsiteY0" fmla="*/ 312420 h 312420"/>
                <a:gd name="connsiteX1" fmla="*/ 290195 w 290195"/>
                <a:gd name="connsiteY1" fmla="*/ 149225 h 312420"/>
                <a:gd name="connsiteX2" fmla="*/ 151765 w 290195"/>
                <a:gd name="connsiteY2" fmla="*/ 0 h 312420"/>
                <a:gd name="connsiteX3" fmla="*/ 0 w 290195"/>
                <a:gd name="connsiteY3" fmla="*/ 163195 h 312420"/>
                <a:gd name="connsiteX4" fmla="*/ 139065 w 290195"/>
                <a:gd name="connsiteY4" fmla="*/ 312420 h 312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5" h="312420">
                  <a:moveTo>
                    <a:pt x="139065" y="312420"/>
                  </a:moveTo>
                  <a:lnTo>
                    <a:pt x="290195" y="149225"/>
                  </a:lnTo>
                  <a:lnTo>
                    <a:pt x="151765" y="0"/>
                  </a:lnTo>
                  <a:lnTo>
                    <a:pt x="0" y="163195"/>
                  </a:lnTo>
                  <a:lnTo>
                    <a:pt x="139065" y="31242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738A7348-A5E9-EC08-A7FB-57C1C78C607B}"/>
                </a:ext>
              </a:extLst>
            </p:cNvPr>
            <p:cNvSpPr/>
            <p:nvPr/>
          </p:nvSpPr>
          <p:spPr>
            <a:xfrm>
              <a:off x="2379345" y="5624195"/>
              <a:ext cx="290194" cy="313054"/>
            </a:xfrm>
            <a:custGeom>
              <a:avLst/>
              <a:gdLst>
                <a:gd name="connsiteX0" fmla="*/ 138430 w 290194"/>
                <a:gd name="connsiteY0" fmla="*/ 313055 h 313054"/>
                <a:gd name="connsiteX1" fmla="*/ 290195 w 290194"/>
                <a:gd name="connsiteY1" fmla="*/ 149860 h 313054"/>
                <a:gd name="connsiteX2" fmla="*/ 151130 w 290194"/>
                <a:gd name="connsiteY2" fmla="*/ 0 h 313054"/>
                <a:gd name="connsiteX3" fmla="*/ 0 w 290194"/>
                <a:gd name="connsiteY3" fmla="*/ 163830 h 313054"/>
                <a:gd name="connsiteX4" fmla="*/ 138430 w 290194"/>
                <a:gd name="connsiteY4" fmla="*/ 313055 h 313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4" h="313054">
                  <a:moveTo>
                    <a:pt x="138430" y="313055"/>
                  </a:moveTo>
                  <a:lnTo>
                    <a:pt x="290195" y="149860"/>
                  </a:lnTo>
                  <a:lnTo>
                    <a:pt x="151130" y="0"/>
                  </a:lnTo>
                  <a:lnTo>
                    <a:pt x="0" y="163830"/>
                  </a:lnTo>
                  <a:lnTo>
                    <a:pt x="138430" y="31305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D76D5AA0-3E42-4AEE-119C-3B7347618613}"/>
                </a:ext>
              </a:extLst>
            </p:cNvPr>
            <p:cNvSpPr/>
            <p:nvPr/>
          </p:nvSpPr>
          <p:spPr>
            <a:xfrm>
              <a:off x="2881629" y="6165850"/>
              <a:ext cx="290195" cy="312420"/>
            </a:xfrm>
            <a:custGeom>
              <a:avLst/>
              <a:gdLst>
                <a:gd name="connsiteX0" fmla="*/ 138430 w 290195"/>
                <a:gd name="connsiteY0" fmla="*/ 312420 h 312420"/>
                <a:gd name="connsiteX1" fmla="*/ 290195 w 290195"/>
                <a:gd name="connsiteY1" fmla="*/ 149225 h 312420"/>
                <a:gd name="connsiteX2" fmla="*/ 151130 w 290195"/>
                <a:gd name="connsiteY2" fmla="*/ 0 h 312420"/>
                <a:gd name="connsiteX3" fmla="*/ 0 w 290195"/>
                <a:gd name="connsiteY3" fmla="*/ 163195 h 312420"/>
                <a:gd name="connsiteX4" fmla="*/ 138430 w 290195"/>
                <a:gd name="connsiteY4" fmla="*/ 312420 h 312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5" h="312420">
                  <a:moveTo>
                    <a:pt x="138430" y="312420"/>
                  </a:moveTo>
                  <a:lnTo>
                    <a:pt x="290195" y="149225"/>
                  </a:lnTo>
                  <a:lnTo>
                    <a:pt x="151130" y="0"/>
                  </a:lnTo>
                  <a:lnTo>
                    <a:pt x="0" y="163195"/>
                  </a:lnTo>
                  <a:lnTo>
                    <a:pt x="138430" y="31242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FB4F66B1-17CA-310F-F044-998BF9AB787B}"/>
                </a:ext>
              </a:extLst>
            </p:cNvPr>
            <p:cNvSpPr/>
            <p:nvPr/>
          </p:nvSpPr>
          <p:spPr>
            <a:xfrm>
              <a:off x="3394709" y="6706869"/>
              <a:ext cx="280670" cy="151130"/>
            </a:xfrm>
            <a:custGeom>
              <a:avLst/>
              <a:gdLst>
                <a:gd name="connsiteX0" fmla="*/ 140335 w 280670"/>
                <a:gd name="connsiteY0" fmla="*/ 0 h 151130"/>
                <a:gd name="connsiteX1" fmla="*/ 0 w 280670"/>
                <a:gd name="connsiteY1" fmla="*/ 151130 h 151130"/>
                <a:gd name="connsiteX2" fmla="*/ 280670 w 280670"/>
                <a:gd name="connsiteY2" fmla="*/ 151130 h 151130"/>
                <a:gd name="connsiteX3" fmla="*/ 140335 w 280670"/>
                <a:gd name="connsiteY3" fmla="*/ 0 h 151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0670" h="151130">
                  <a:moveTo>
                    <a:pt x="140335" y="0"/>
                  </a:moveTo>
                  <a:lnTo>
                    <a:pt x="0" y="151130"/>
                  </a:lnTo>
                  <a:lnTo>
                    <a:pt x="280670" y="151130"/>
                  </a:lnTo>
                  <a:lnTo>
                    <a:pt x="14033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BC9562B-4172-F815-5550-AFD558691867}"/>
                </a:ext>
              </a:extLst>
            </p:cNvPr>
            <p:cNvSpPr/>
            <p:nvPr/>
          </p:nvSpPr>
          <p:spPr>
            <a:xfrm>
              <a:off x="3216275" y="6526530"/>
              <a:ext cx="290195" cy="312419"/>
            </a:xfrm>
            <a:custGeom>
              <a:avLst/>
              <a:gdLst>
                <a:gd name="connsiteX0" fmla="*/ 151765 w 290195"/>
                <a:gd name="connsiteY0" fmla="*/ 0 h 312419"/>
                <a:gd name="connsiteX1" fmla="*/ 0 w 290195"/>
                <a:gd name="connsiteY1" fmla="*/ 163195 h 312419"/>
                <a:gd name="connsiteX2" fmla="*/ 139065 w 290195"/>
                <a:gd name="connsiteY2" fmla="*/ 312420 h 312419"/>
                <a:gd name="connsiteX3" fmla="*/ 290195 w 290195"/>
                <a:gd name="connsiteY3" fmla="*/ 149225 h 312419"/>
                <a:gd name="connsiteX4" fmla="*/ 151765 w 290195"/>
                <a:gd name="connsiteY4" fmla="*/ 0 h 31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195" h="312419">
                  <a:moveTo>
                    <a:pt x="151765" y="0"/>
                  </a:moveTo>
                  <a:lnTo>
                    <a:pt x="0" y="163195"/>
                  </a:lnTo>
                  <a:lnTo>
                    <a:pt x="139065" y="312420"/>
                  </a:lnTo>
                  <a:lnTo>
                    <a:pt x="290195" y="149225"/>
                  </a:lnTo>
                  <a:lnTo>
                    <a:pt x="1517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8B6DCCBA-241B-D318-FB09-BCB681B087F7}"/>
                </a:ext>
              </a:extLst>
            </p:cNvPr>
            <p:cNvSpPr/>
            <p:nvPr/>
          </p:nvSpPr>
          <p:spPr>
            <a:xfrm>
              <a:off x="2407920" y="6720205"/>
              <a:ext cx="237489" cy="137794"/>
            </a:xfrm>
            <a:custGeom>
              <a:avLst/>
              <a:gdLst>
                <a:gd name="connsiteX0" fmla="*/ 0 w 237489"/>
                <a:gd name="connsiteY0" fmla="*/ 118110 h 137794"/>
                <a:gd name="connsiteX1" fmla="*/ 4445 w 237489"/>
                <a:gd name="connsiteY1" fmla="*/ 130175 h 137794"/>
                <a:gd name="connsiteX2" fmla="*/ 5080 w 237489"/>
                <a:gd name="connsiteY2" fmla="*/ 137795 h 137794"/>
                <a:gd name="connsiteX3" fmla="*/ 237490 w 237489"/>
                <a:gd name="connsiteY3" fmla="*/ 137795 h 137794"/>
                <a:gd name="connsiteX4" fmla="*/ 109855 w 237489"/>
                <a:gd name="connsiteY4" fmla="*/ 0 h 137794"/>
                <a:gd name="connsiteX5" fmla="*/ 0 w 237489"/>
                <a:gd name="connsiteY5" fmla="*/ 118110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7489" h="137794">
                  <a:moveTo>
                    <a:pt x="0" y="118110"/>
                  </a:moveTo>
                  <a:lnTo>
                    <a:pt x="4445" y="130175"/>
                  </a:lnTo>
                  <a:cubicBezTo>
                    <a:pt x="5080" y="132714"/>
                    <a:pt x="5715" y="135255"/>
                    <a:pt x="5080" y="137795"/>
                  </a:cubicBezTo>
                  <a:lnTo>
                    <a:pt x="237490" y="137795"/>
                  </a:lnTo>
                  <a:lnTo>
                    <a:pt x="109855" y="0"/>
                  </a:lnTo>
                  <a:lnTo>
                    <a:pt x="0" y="11811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6B30FC48-0B27-6578-FE06-5A775B002D1E}"/>
                </a:ext>
              </a:extLst>
            </p:cNvPr>
            <p:cNvSpPr/>
            <p:nvPr/>
          </p:nvSpPr>
          <p:spPr>
            <a:xfrm>
              <a:off x="2881629" y="6539865"/>
              <a:ext cx="277495" cy="299084"/>
            </a:xfrm>
            <a:custGeom>
              <a:avLst/>
              <a:gdLst>
                <a:gd name="connsiteX0" fmla="*/ 138430 w 277495"/>
                <a:gd name="connsiteY0" fmla="*/ 0 h 299084"/>
                <a:gd name="connsiteX1" fmla="*/ 0 w 277495"/>
                <a:gd name="connsiteY1" fmla="*/ 149860 h 299084"/>
                <a:gd name="connsiteX2" fmla="*/ 138430 w 277495"/>
                <a:gd name="connsiteY2" fmla="*/ 299085 h 299084"/>
                <a:gd name="connsiteX3" fmla="*/ 277495 w 277495"/>
                <a:gd name="connsiteY3" fmla="*/ 149860 h 299084"/>
                <a:gd name="connsiteX4" fmla="*/ 138430 w 277495"/>
                <a:gd name="connsiteY4" fmla="*/ 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495" h="299084">
                  <a:moveTo>
                    <a:pt x="138430" y="0"/>
                  </a:moveTo>
                  <a:lnTo>
                    <a:pt x="0" y="149860"/>
                  </a:lnTo>
                  <a:lnTo>
                    <a:pt x="138430" y="299085"/>
                  </a:lnTo>
                  <a:lnTo>
                    <a:pt x="277495" y="149860"/>
                  </a:lnTo>
                  <a:lnTo>
                    <a:pt x="13843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0CC8040-2E93-9D66-05FE-2071749E3B0A}"/>
                </a:ext>
              </a:extLst>
            </p:cNvPr>
            <p:cNvSpPr/>
            <p:nvPr/>
          </p:nvSpPr>
          <p:spPr>
            <a:xfrm>
              <a:off x="3060064" y="6720205"/>
              <a:ext cx="255269" cy="137794"/>
            </a:xfrm>
            <a:custGeom>
              <a:avLst/>
              <a:gdLst>
                <a:gd name="connsiteX0" fmla="*/ 0 w 255269"/>
                <a:gd name="connsiteY0" fmla="*/ 137795 h 137794"/>
                <a:gd name="connsiteX1" fmla="*/ 255270 w 255269"/>
                <a:gd name="connsiteY1" fmla="*/ 137795 h 137794"/>
                <a:gd name="connsiteX2" fmla="*/ 127635 w 255269"/>
                <a:gd name="connsiteY2" fmla="*/ 0 h 137794"/>
                <a:gd name="connsiteX3" fmla="*/ 0 w 255269"/>
                <a:gd name="connsiteY3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69" h="137794">
                  <a:moveTo>
                    <a:pt x="0" y="137795"/>
                  </a:moveTo>
                  <a:lnTo>
                    <a:pt x="255270" y="137795"/>
                  </a:lnTo>
                  <a:lnTo>
                    <a:pt x="127635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F26CBCAB-7C3E-3F9A-5B7A-3D401177E254}"/>
                </a:ext>
              </a:extLst>
            </p:cNvPr>
            <p:cNvSpPr/>
            <p:nvPr/>
          </p:nvSpPr>
          <p:spPr>
            <a:xfrm>
              <a:off x="2546350" y="6539865"/>
              <a:ext cx="278129" cy="299084"/>
            </a:xfrm>
            <a:custGeom>
              <a:avLst/>
              <a:gdLst>
                <a:gd name="connsiteX0" fmla="*/ 139065 w 278129"/>
                <a:gd name="connsiteY0" fmla="*/ 0 h 299084"/>
                <a:gd name="connsiteX1" fmla="*/ 0 w 278129"/>
                <a:gd name="connsiteY1" fmla="*/ 149860 h 299084"/>
                <a:gd name="connsiteX2" fmla="*/ 139065 w 278129"/>
                <a:gd name="connsiteY2" fmla="*/ 299085 h 299084"/>
                <a:gd name="connsiteX3" fmla="*/ 278130 w 278129"/>
                <a:gd name="connsiteY3" fmla="*/ 149860 h 299084"/>
                <a:gd name="connsiteX4" fmla="*/ 139065 w 278129"/>
                <a:gd name="connsiteY4" fmla="*/ 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29" h="299084">
                  <a:moveTo>
                    <a:pt x="139065" y="0"/>
                  </a:move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489617F9-BB8E-5B13-DE09-E032FA3F1006}"/>
                </a:ext>
              </a:extLst>
            </p:cNvPr>
            <p:cNvSpPr/>
            <p:nvPr/>
          </p:nvSpPr>
          <p:spPr>
            <a:xfrm>
              <a:off x="2724785" y="6720205"/>
              <a:ext cx="255904" cy="137794"/>
            </a:xfrm>
            <a:custGeom>
              <a:avLst/>
              <a:gdLst>
                <a:gd name="connsiteX0" fmla="*/ 0 w 255904"/>
                <a:gd name="connsiteY0" fmla="*/ 137795 h 137794"/>
                <a:gd name="connsiteX1" fmla="*/ 255905 w 255904"/>
                <a:gd name="connsiteY1" fmla="*/ 137795 h 137794"/>
                <a:gd name="connsiteX2" fmla="*/ 128270 w 255904"/>
                <a:gd name="connsiteY2" fmla="*/ 0 h 137794"/>
                <a:gd name="connsiteX3" fmla="*/ 0 w 255904"/>
                <a:gd name="connsiteY3" fmla="*/ 137795 h 13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904" h="137794">
                  <a:moveTo>
                    <a:pt x="0" y="137795"/>
                  </a:moveTo>
                  <a:lnTo>
                    <a:pt x="255905" y="137795"/>
                  </a:lnTo>
                  <a:lnTo>
                    <a:pt x="128270" y="0"/>
                  </a:lnTo>
                  <a:lnTo>
                    <a:pt x="0" y="13779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A558EF37-C308-970B-714B-9652E4811BCE}"/>
                </a:ext>
              </a:extLst>
            </p:cNvPr>
            <p:cNvSpPr/>
            <p:nvPr/>
          </p:nvSpPr>
          <p:spPr>
            <a:xfrm>
              <a:off x="1206500" y="6539865"/>
              <a:ext cx="278130" cy="299084"/>
            </a:xfrm>
            <a:custGeom>
              <a:avLst/>
              <a:gdLst>
                <a:gd name="connsiteX0" fmla="*/ 139065 w 278130"/>
                <a:gd name="connsiteY0" fmla="*/ 0 h 299084"/>
                <a:gd name="connsiteX1" fmla="*/ 0 w 278130"/>
                <a:gd name="connsiteY1" fmla="*/ 149860 h 299084"/>
                <a:gd name="connsiteX2" fmla="*/ 139065 w 278130"/>
                <a:gd name="connsiteY2" fmla="*/ 299085 h 299084"/>
                <a:gd name="connsiteX3" fmla="*/ 278130 w 278130"/>
                <a:gd name="connsiteY3" fmla="*/ 149860 h 299084"/>
                <a:gd name="connsiteX4" fmla="*/ 139065 w 278130"/>
                <a:gd name="connsiteY4" fmla="*/ 0 h 299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30" h="299084">
                  <a:moveTo>
                    <a:pt x="139065" y="0"/>
                  </a:moveTo>
                  <a:lnTo>
                    <a:pt x="0" y="149860"/>
                  </a:lnTo>
                  <a:lnTo>
                    <a:pt x="139065" y="299085"/>
                  </a:lnTo>
                  <a:lnTo>
                    <a:pt x="278130" y="149860"/>
                  </a:lnTo>
                  <a:lnTo>
                    <a:pt x="139065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3334C56A-6F1A-1AAF-6132-62ABC27842AD}"/>
                </a:ext>
              </a:extLst>
            </p:cNvPr>
            <p:cNvSpPr/>
            <p:nvPr/>
          </p:nvSpPr>
          <p:spPr>
            <a:xfrm>
              <a:off x="1861820" y="6673850"/>
              <a:ext cx="389889" cy="184150"/>
            </a:xfrm>
            <a:custGeom>
              <a:avLst/>
              <a:gdLst>
                <a:gd name="connsiteX0" fmla="*/ 376555 w 389889"/>
                <a:gd name="connsiteY0" fmla="*/ 0 h 184150"/>
                <a:gd name="connsiteX1" fmla="*/ 13970 w 389889"/>
                <a:gd name="connsiteY1" fmla="*/ 0 h 184150"/>
                <a:gd name="connsiteX2" fmla="*/ 4445 w 389889"/>
                <a:gd name="connsiteY2" fmla="*/ 3810 h 184150"/>
                <a:gd name="connsiteX3" fmla="*/ 0 w 389889"/>
                <a:gd name="connsiteY3" fmla="*/ 13970 h 184150"/>
                <a:gd name="connsiteX4" fmla="*/ 0 w 389889"/>
                <a:gd name="connsiteY4" fmla="*/ 181610 h 184150"/>
                <a:gd name="connsiteX5" fmla="*/ 0 w 389889"/>
                <a:gd name="connsiteY5" fmla="*/ 184150 h 184150"/>
                <a:gd name="connsiteX6" fmla="*/ 389890 w 389889"/>
                <a:gd name="connsiteY6" fmla="*/ 184150 h 184150"/>
                <a:gd name="connsiteX7" fmla="*/ 389890 w 389889"/>
                <a:gd name="connsiteY7" fmla="*/ 181610 h 184150"/>
                <a:gd name="connsiteX8" fmla="*/ 389890 w 389889"/>
                <a:gd name="connsiteY8" fmla="*/ 13970 h 184150"/>
                <a:gd name="connsiteX9" fmla="*/ 375920 w 389889"/>
                <a:gd name="connsiteY9" fmla="*/ 0 h 184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889" h="184150">
                  <a:moveTo>
                    <a:pt x="376555" y="0"/>
                  </a:moveTo>
                  <a:lnTo>
                    <a:pt x="13970" y="0"/>
                  </a:lnTo>
                  <a:cubicBezTo>
                    <a:pt x="10160" y="0"/>
                    <a:pt x="6985" y="1270"/>
                    <a:pt x="4445" y="3810"/>
                  </a:cubicBezTo>
                  <a:cubicBezTo>
                    <a:pt x="1905" y="6350"/>
                    <a:pt x="0" y="9525"/>
                    <a:pt x="0" y="13970"/>
                  </a:cubicBezTo>
                  <a:lnTo>
                    <a:pt x="0" y="181610"/>
                  </a:lnTo>
                  <a:cubicBezTo>
                    <a:pt x="0" y="182245"/>
                    <a:pt x="0" y="183515"/>
                    <a:pt x="0" y="184150"/>
                  </a:cubicBezTo>
                  <a:lnTo>
                    <a:pt x="389890" y="184150"/>
                  </a:lnTo>
                  <a:cubicBezTo>
                    <a:pt x="389890" y="183515"/>
                    <a:pt x="389890" y="182245"/>
                    <a:pt x="389890" y="181610"/>
                  </a:cubicBezTo>
                  <a:lnTo>
                    <a:pt x="389890" y="13970"/>
                  </a:lnTo>
                  <a:cubicBezTo>
                    <a:pt x="389890" y="6350"/>
                    <a:pt x="383540" y="0"/>
                    <a:pt x="375920" y="0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7" name="Graphic 244">
            <a:extLst>
              <a:ext uri="{FF2B5EF4-FFF2-40B4-BE49-F238E27FC236}">
                <a16:creationId xmlns:a16="http://schemas.microsoft.com/office/drawing/2014/main" id="{963AF1D7-43C7-BF0A-4C0F-A145A8C050D5}"/>
              </a:ext>
            </a:extLst>
          </p:cNvPr>
          <p:cNvGrpSpPr/>
          <p:nvPr userDrawn="1"/>
        </p:nvGrpSpPr>
        <p:grpSpPr>
          <a:xfrm>
            <a:off x="753744" y="6108065"/>
            <a:ext cx="554990" cy="749934"/>
            <a:chOff x="753744" y="6108065"/>
            <a:chExt cx="554990" cy="749934"/>
          </a:xfrm>
          <a:solidFill>
            <a:srgbClr val="F3DEC9"/>
          </a:solidFill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5FD1F95C-EC0B-A6FA-74F2-7007B953664B}"/>
                </a:ext>
              </a:extLst>
            </p:cNvPr>
            <p:cNvSpPr/>
            <p:nvPr/>
          </p:nvSpPr>
          <p:spPr>
            <a:xfrm>
              <a:off x="1071880" y="6108065"/>
              <a:ext cx="186055" cy="190500"/>
            </a:xfrm>
            <a:custGeom>
              <a:avLst/>
              <a:gdLst>
                <a:gd name="connsiteX0" fmla="*/ 186055 w 186055"/>
                <a:gd name="connsiteY0" fmla="*/ 104140 h 190500"/>
                <a:gd name="connsiteX1" fmla="*/ 69850 w 186055"/>
                <a:gd name="connsiteY1" fmla="*/ 0 h 190500"/>
                <a:gd name="connsiteX2" fmla="*/ 0 w 186055"/>
                <a:gd name="connsiteY2" fmla="*/ 75565 h 190500"/>
                <a:gd name="connsiteX3" fmla="*/ 106680 w 186055"/>
                <a:gd name="connsiteY3" fmla="*/ 190500 h 190500"/>
                <a:gd name="connsiteX4" fmla="*/ 186055 w 186055"/>
                <a:gd name="connsiteY4" fmla="*/ 104775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055" h="190500">
                  <a:moveTo>
                    <a:pt x="186055" y="104140"/>
                  </a:moveTo>
                  <a:cubicBezTo>
                    <a:pt x="166370" y="55880"/>
                    <a:pt x="123825" y="17780"/>
                    <a:pt x="69850" y="0"/>
                  </a:cubicBezTo>
                  <a:lnTo>
                    <a:pt x="0" y="75565"/>
                  </a:lnTo>
                  <a:lnTo>
                    <a:pt x="106680" y="190500"/>
                  </a:lnTo>
                  <a:lnTo>
                    <a:pt x="186055" y="10477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EAF02F36-EFCE-5616-6C50-20379E94B078}"/>
                </a:ext>
              </a:extLst>
            </p:cNvPr>
            <p:cNvSpPr/>
            <p:nvPr/>
          </p:nvSpPr>
          <p:spPr>
            <a:xfrm>
              <a:off x="753744" y="6394450"/>
              <a:ext cx="228600" cy="196850"/>
            </a:xfrm>
            <a:custGeom>
              <a:avLst/>
              <a:gdLst>
                <a:gd name="connsiteX0" fmla="*/ 121920 w 228600"/>
                <a:gd name="connsiteY0" fmla="*/ 0 h 196850"/>
                <a:gd name="connsiteX1" fmla="*/ 0 w 228600"/>
                <a:gd name="connsiteY1" fmla="*/ 131445 h 196850"/>
                <a:gd name="connsiteX2" fmla="*/ 4445 w 228600"/>
                <a:gd name="connsiteY2" fmla="*/ 131445 h 196850"/>
                <a:gd name="connsiteX3" fmla="*/ 34290 w 228600"/>
                <a:gd name="connsiteY3" fmla="*/ 128905 h 196850"/>
                <a:gd name="connsiteX4" fmla="*/ 152400 w 228600"/>
                <a:gd name="connsiteY4" fmla="*/ 196850 h 196850"/>
                <a:gd name="connsiteX5" fmla="*/ 228600 w 228600"/>
                <a:gd name="connsiteY5" fmla="*/ 114935 h 196850"/>
                <a:gd name="connsiteX6" fmla="*/ 121920 w 228600"/>
                <a:gd name="connsiteY6" fmla="*/ 0 h 19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600" h="196850">
                  <a:moveTo>
                    <a:pt x="121920" y="0"/>
                  </a:moveTo>
                  <a:lnTo>
                    <a:pt x="0" y="131445"/>
                  </a:lnTo>
                  <a:cubicBezTo>
                    <a:pt x="1270" y="131445"/>
                    <a:pt x="3175" y="131445"/>
                    <a:pt x="4445" y="131445"/>
                  </a:cubicBezTo>
                  <a:cubicBezTo>
                    <a:pt x="14605" y="131445"/>
                    <a:pt x="24765" y="130810"/>
                    <a:pt x="34290" y="128905"/>
                  </a:cubicBezTo>
                  <a:cubicBezTo>
                    <a:pt x="62230" y="162560"/>
                    <a:pt x="104140" y="187325"/>
                    <a:pt x="152400" y="196850"/>
                  </a:cubicBezTo>
                  <a:lnTo>
                    <a:pt x="228600" y="114935"/>
                  </a:lnTo>
                  <a:lnTo>
                    <a:pt x="121920" y="0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90E76AE2-EDF6-959A-89E4-8F8AF2EA63D5}"/>
                </a:ext>
              </a:extLst>
            </p:cNvPr>
            <p:cNvSpPr/>
            <p:nvPr/>
          </p:nvSpPr>
          <p:spPr>
            <a:xfrm>
              <a:off x="1039494" y="6360159"/>
              <a:ext cx="240665" cy="192405"/>
            </a:xfrm>
            <a:custGeom>
              <a:avLst/>
              <a:gdLst>
                <a:gd name="connsiteX0" fmla="*/ 0 w 240665"/>
                <a:gd name="connsiteY0" fmla="*/ 149225 h 192405"/>
                <a:gd name="connsiteX1" fmla="*/ 40005 w 240665"/>
                <a:gd name="connsiteY1" fmla="*/ 192405 h 192405"/>
                <a:gd name="connsiteX2" fmla="*/ 72390 w 240665"/>
                <a:gd name="connsiteY2" fmla="*/ 161290 h 192405"/>
                <a:gd name="connsiteX3" fmla="*/ 114300 w 240665"/>
                <a:gd name="connsiteY3" fmla="*/ 166370 h 192405"/>
                <a:gd name="connsiteX4" fmla="*/ 240665 w 240665"/>
                <a:gd name="connsiteY4" fmla="*/ 109220 h 192405"/>
                <a:gd name="connsiteX5" fmla="*/ 139700 w 240665"/>
                <a:gd name="connsiteY5" fmla="*/ 0 h 192405"/>
                <a:gd name="connsiteX6" fmla="*/ 635 w 240665"/>
                <a:gd name="connsiteY6" fmla="*/ 149860 h 192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0665" h="192405">
                  <a:moveTo>
                    <a:pt x="0" y="149225"/>
                  </a:moveTo>
                  <a:lnTo>
                    <a:pt x="40005" y="192405"/>
                  </a:lnTo>
                  <a:cubicBezTo>
                    <a:pt x="52070" y="182880"/>
                    <a:pt x="62865" y="172720"/>
                    <a:pt x="72390" y="161290"/>
                  </a:cubicBezTo>
                  <a:cubicBezTo>
                    <a:pt x="85725" y="164465"/>
                    <a:pt x="99695" y="166370"/>
                    <a:pt x="114300" y="166370"/>
                  </a:cubicBezTo>
                  <a:cubicBezTo>
                    <a:pt x="166370" y="166370"/>
                    <a:pt x="212090" y="143510"/>
                    <a:pt x="240665" y="109220"/>
                  </a:cubicBezTo>
                  <a:lnTo>
                    <a:pt x="139700" y="0"/>
                  </a:lnTo>
                  <a:lnTo>
                    <a:pt x="635" y="149860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9EDB9F83-C362-507A-3D23-156319CD6954}"/>
                </a:ext>
              </a:extLst>
            </p:cNvPr>
            <p:cNvSpPr/>
            <p:nvPr/>
          </p:nvSpPr>
          <p:spPr>
            <a:xfrm>
              <a:off x="959485" y="6540500"/>
              <a:ext cx="83184" cy="55244"/>
            </a:xfrm>
            <a:custGeom>
              <a:avLst/>
              <a:gdLst>
                <a:gd name="connsiteX0" fmla="*/ 0 w 83184"/>
                <a:gd name="connsiteY0" fmla="*/ 54610 h 55244"/>
                <a:gd name="connsiteX1" fmla="*/ 83185 w 83184"/>
                <a:gd name="connsiteY1" fmla="*/ 34290 h 55244"/>
                <a:gd name="connsiteX2" fmla="*/ 51435 w 83184"/>
                <a:gd name="connsiteY2" fmla="*/ 0 h 55244"/>
                <a:gd name="connsiteX3" fmla="*/ 0 w 83184"/>
                <a:gd name="connsiteY3" fmla="*/ 55245 h 5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184" h="55244">
                  <a:moveTo>
                    <a:pt x="0" y="54610"/>
                  </a:moveTo>
                  <a:cubicBezTo>
                    <a:pt x="29845" y="53340"/>
                    <a:pt x="58420" y="45720"/>
                    <a:pt x="83185" y="34290"/>
                  </a:cubicBezTo>
                  <a:lnTo>
                    <a:pt x="51435" y="0"/>
                  </a:lnTo>
                  <a:lnTo>
                    <a:pt x="0" y="5524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35CC017-3491-93F8-9D32-762EC8F9EAEC}"/>
                </a:ext>
              </a:extLst>
            </p:cNvPr>
            <p:cNvSpPr/>
            <p:nvPr/>
          </p:nvSpPr>
          <p:spPr>
            <a:xfrm>
              <a:off x="1207769" y="6261734"/>
              <a:ext cx="100965" cy="168910"/>
            </a:xfrm>
            <a:custGeom>
              <a:avLst/>
              <a:gdLst>
                <a:gd name="connsiteX0" fmla="*/ 60325 w 100965"/>
                <a:gd name="connsiteY0" fmla="*/ 34925 h 168910"/>
                <a:gd name="connsiteX1" fmla="*/ 62230 w 100965"/>
                <a:gd name="connsiteY1" fmla="*/ 10795 h 168910"/>
                <a:gd name="connsiteX2" fmla="*/ 62230 w 100965"/>
                <a:gd name="connsiteY2" fmla="*/ 0 h 168910"/>
                <a:gd name="connsiteX3" fmla="*/ 0 w 100965"/>
                <a:gd name="connsiteY3" fmla="*/ 67310 h 168910"/>
                <a:gd name="connsiteX4" fmla="*/ 93980 w 100965"/>
                <a:gd name="connsiteY4" fmla="*/ 168910 h 168910"/>
                <a:gd name="connsiteX5" fmla="*/ 100965 w 100965"/>
                <a:gd name="connsiteY5" fmla="*/ 127635 h 168910"/>
                <a:gd name="connsiteX6" fmla="*/ 60960 w 100965"/>
                <a:gd name="connsiteY6" fmla="*/ 35560 h 168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965" h="168910">
                  <a:moveTo>
                    <a:pt x="60325" y="34925"/>
                  </a:moveTo>
                  <a:cubicBezTo>
                    <a:pt x="61595" y="26670"/>
                    <a:pt x="62230" y="19050"/>
                    <a:pt x="62230" y="10795"/>
                  </a:cubicBezTo>
                  <a:cubicBezTo>
                    <a:pt x="62230" y="6985"/>
                    <a:pt x="62230" y="3175"/>
                    <a:pt x="62230" y="0"/>
                  </a:cubicBezTo>
                  <a:lnTo>
                    <a:pt x="0" y="67310"/>
                  </a:lnTo>
                  <a:lnTo>
                    <a:pt x="93980" y="168910"/>
                  </a:lnTo>
                  <a:cubicBezTo>
                    <a:pt x="98425" y="155575"/>
                    <a:pt x="100965" y="142240"/>
                    <a:pt x="100965" y="127635"/>
                  </a:cubicBezTo>
                  <a:cubicBezTo>
                    <a:pt x="100965" y="92075"/>
                    <a:pt x="85725" y="59690"/>
                    <a:pt x="60960" y="35560"/>
                  </a:cubicBez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020227F-1E6E-7112-D0A3-76A329E9542C}"/>
                </a:ext>
              </a:extLst>
            </p:cNvPr>
            <p:cNvSpPr/>
            <p:nvPr/>
          </p:nvSpPr>
          <p:spPr>
            <a:xfrm>
              <a:off x="904239" y="6214109"/>
              <a:ext cx="245110" cy="264160"/>
            </a:xfrm>
            <a:custGeom>
              <a:avLst/>
              <a:gdLst>
                <a:gd name="connsiteX0" fmla="*/ 245110 w 245110"/>
                <a:gd name="connsiteY0" fmla="*/ 114935 h 264160"/>
                <a:gd name="connsiteX1" fmla="*/ 139065 w 245110"/>
                <a:gd name="connsiteY1" fmla="*/ 0 h 264160"/>
                <a:gd name="connsiteX2" fmla="*/ 0 w 245110"/>
                <a:gd name="connsiteY2" fmla="*/ 149860 h 264160"/>
                <a:gd name="connsiteX3" fmla="*/ 106680 w 245110"/>
                <a:gd name="connsiteY3" fmla="*/ 264160 h 264160"/>
                <a:gd name="connsiteX4" fmla="*/ 245110 w 245110"/>
                <a:gd name="connsiteY4" fmla="*/ 114935 h 26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10" h="264160">
                  <a:moveTo>
                    <a:pt x="245110" y="114935"/>
                  </a:moveTo>
                  <a:lnTo>
                    <a:pt x="139065" y="0"/>
                  </a:lnTo>
                  <a:lnTo>
                    <a:pt x="0" y="149860"/>
                  </a:lnTo>
                  <a:lnTo>
                    <a:pt x="106680" y="264160"/>
                  </a:lnTo>
                  <a:lnTo>
                    <a:pt x="245110" y="11493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BC00BEFB-6AD6-603A-B243-1CC2D7889C01}"/>
                </a:ext>
              </a:extLst>
            </p:cNvPr>
            <p:cNvSpPr/>
            <p:nvPr/>
          </p:nvSpPr>
          <p:spPr>
            <a:xfrm>
              <a:off x="916939" y="6595744"/>
              <a:ext cx="41910" cy="187960"/>
            </a:xfrm>
            <a:custGeom>
              <a:avLst/>
              <a:gdLst>
                <a:gd name="connsiteX0" fmla="*/ 0 w 41910"/>
                <a:gd name="connsiteY0" fmla="*/ 142875 h 187960"/>
                <a:gd name="connsiteX1" fmla="*/ 41910 w 41910"/>
                <a:gd name="connsiteY1" fmla="*/ 187961 h 187960"/>
                <a:gd name="connsiteX2" fmla="*/ 41910 w 41910"/>
                <a:gd name="connsiteY2" fmla="*/ 0 h 187960"/>
                <a:gd name="connsiteX3" fmla="*/ 0 w 41910"/>
                <a:gd name="connsiteY3" fmla="*/ 45086 h 187960"/>
                <a:gd name="connsiteX4" fmla="*/ 0 w 41910"/>
                <a:gd name="connsiteY4" fmla="*/ 142875 h 18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910" h="187960">
                  <a:moveTo>
                    <a:pt x="0" y="142875"/>
                  </a:moveTo>
                  <a:lnTo>
                    <a:pt x="41910" y="187961"/>
                  </a:lnTo>
                  <a:lnTo>
                    <a:pt x="41910" y="0"/>
                  </a:lnTo>
                  <a:lnTo>
                    <a:pt x="0" y="45086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756242AD-0225-12C2-5F16-4ED5D1553B56}"/>
                </a:ext>
              </a:extLst>
            </p:cNvPr>
            <p:cNvSpPr/>
            <p:nvPr/>
          </p:nvSpPr>
          <p:spPr>
            <a:xfrm>
              <a:off x="916939" y="6800215"/>
              <a:ext cx="41910" cy="57784"/>
            </a:xfrm>
            <a:custGeom>
              <a:avLst/>
              <a:gdLst>
                <a:gd name="connsiteX0" fmla="*/ 0 w 41910"/>
                <a:gd name="connsiteY0" fmla="*/ 57785 h 57784"/>
                <a:gd name="connsiteX1" fmla="*/ 41910 w 41910"/>
                <a:gd name="connsiteY1" fmla="*/ 57785 h 57784"/>
                <a:gd name="connsiteX2" fmla="*/ 41910 w 41910"/>
                <a:gd name="connsiteY2" fmla="*/ 45085 h 57784"/>
                <a:gd name="connsiteX3" fmla="*/ 0 w 41910"/>
                <a:gd name="connsiteY3" fmla="*/ 0 h 57784"/>
                <a:gd name="connsiteX4" fmla="*/ 0 w 41910"/>
                <a:gd name="connsiteY4" fmla="*/ 57785 h 57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910" h="57784">
                  <a:moveTo>
                    <a:pt x="0" y="57785"/>
                  </a:moveTo>
                  <a:lnTo>
                    <a:pt x="41910" y="57785"/>
                  </a:lnTo>
                  <a:lnTo>
                    <a:pt x="41910" y="45085"/>
                  </a:lnTo>
                  <a:lnTo>
                    <a:pt x="0" y="0"/>
                  </a:lnTo>
                  <a:lnTo>
                    <a:pt x="0" y="57785"/>
                  </a:lnTo>
                  <a:close/>
                </a:path>
              </a:pathLst>
            </a:custGeom>
            <a:solidFill>
              <a:srgbClr val="F3DEC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6" name="Graphic 244">
            <a:extLst>
              <a:ext uri="{FF2B5EF4-FFF2-40B4-BE49-F238E27FC236}">
                <a16:creationId xmlns:a16="http://schemas.microsoft.com/office/drawing/2014/main" id="{94161593-6CB8-F8CF-77C6-37323B3B84F1}"/>
              </a:ext>
            </a:extLst>
          </p:cNvPr>
          <p:cNvGrpSpPr/>
          <p:nvPr userDrawn="1"/>
        </p:nvGrpSpPr>
        <p:grpSpPr>
          <a:xfrm>
            <a:off x="538480" y="5233034"/>
            <a:ext cx="11117255" cy="1689734"/>
            <a:chOff x="538480" y="5233034"/>
            <a:chExt cx="11117255" cy="1689734"/>
          </a:xfrm>
          <a:solidFill>
            <a:srgbClr val="313A57"/>
          </a:solidFill>
        </p:grpSpPr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D182BAAC-7DD4-E55F-64D9-EA9F56CD719E}"/>
                </a:ext>
              </a:extLst>
            </p:cNvPr>
            <p:cNvSpPr/>
            <p:nvPr/>
          </p:nvSpPr>
          <p:spPr>
            <a:xfrm>
              <a:off x="11201293" y="6186804"/>
              <a:ext cx="189646" cy="735964"/>
            </a:xfrm>
            <a:custGeom>
              <a:avLst/>
              <a:gdLst>
                <a:gd name="connsiteX0" fmla="*/ 183622 w 189646"/>
                <a:gd name="connsiteY0" fmla="*/ 159385 h 735964"/>
                <a:gd name="connsiteX1" fmla="*/ 167747 w 189646"/>
                <a:gd name="connsiteY1" fmla="*/ 156845 h 735964"/>
                <a:gd name="connsiteX2" fmla="*/ 135997 w 189646"/>
                <a:gd name="connsiteY2" fmla="*/ 180340 h 735964"/>
                <a:gd name="connsiteX3" fmla="*/ 135997 w 189646"/>
                <a:gd name="connsiteY3" fmla="*/ 11430 h 735964"/>
                <a:gd name="connsiteX4" fmla="*/ 124566 w 189646"/>
                <a:gd name="connsiteY4" fmla="*/ 0 h 735964"/>
                <a:gd name="connsiteX5" fmla="*/ 109326 w 189646"/>
                <a:gd name="connsiteY5" fmla="*/ 0 h 735964"/>
                <a:gd name="connsiteX6" fmla="*/ 97897 w 189646"/>
                <a:gd name="connsiteY6" fmla="*/ 11430 h 735964"/>
                <a:gd name="connsiteX7" fmla="*/ 97897 w 189646"/>
                <a:gd name="connsiteY7" fmla="*/ 186690 h 735964"/>
                <a:gd name="connsiteX8" fmla="*/ 21062 w 189646"/>
                <a:gd name="connsiteY8" fmla="*/ 135255 h 735964"/>
                <a:gd name="connsiteX9" fmla="*/ 5187 w 189646"/>
                <a:gd name="connsiteY9" fmla="*/ 138430 h 735964"/>
                <a:gd name="connsiteX10" fmla="*/ 2012 w 189646"/>
                <a:gd name="connsiteY10" fmla="*/ 143510 h 735964"/>
                <a:gd name="connsiteX11" fmla="*/ 5187 w 189646"/>
                <a:gd name="connsiteY11" fmla="*/ 159385 h 735964"/>
                <a:gd name="connsiteX12" fmla="*/ 97897 w 189646"/>
                <a:gd name="connsiteY12" fmla="*/ 221615 h 735964"/>
                <a:gd name="connsiteX13" fmla="*/ 97897 w 189646"/>
                <a:gd name="connsiteY13" fmla="*/ 735965 h 735964"/>
                <a:gd name="connsiteX14" fmla="*/ 135997 w 189646"/>
                <a:gd name="connsiteY14" fmla="*/ 735965 h 735964"/>
                <a:gd name="connsiteX15" fmla="*/ 135997 w 189646"/>
                <a:gd name="connsiteY15" fmla="*/ 216535 h 735964"/>
                <a:gd name="connsiteX16" fmla="*/ 184891 w 189646"/>
                <a:gd name="connsiteY16" fmla="*/ 179705 h 735964"/>
                <a:gd name="connsiteX17" fmla="*/ 187431 w 189646"/>
                <a:gd name="connsiteY17" fmla="*/ 163830 h 735964"/>
                <a:gd name="connsiteX18" fmla="*/ 184256 w 189646"/>
                <a:gd name="connsiteY18" fmla="*/ 159385 h 735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9646" h="735964">
                  <a:moveTo>
                    <a:pt x="183622" y="159385"/>
                  </a:moveTo>
                  <a:cubicBezTo>
                    <a:pt x="179812" y="154305"/>
                    <a:pt x="172826" y="153035"/>
                    <a:pt x="167747" y="156845"/>
                  </a:cubicBezTo>
                  <a:lnTo>
                    <a:pt x="135997" y="180340"/>
                  </a:lnTo>
                  <a:lnTo>
                    <a:pt x="135997" y="11430"/>
                  </a:lnTo>
                  <a:cubicBezTo>
                    <a:pt x="135997" y="5080"/>
                    <a:pt x="130916" y="0"/>
                    <a:pt x="124566" y="0"/>
                  </a:cubicBezTo>
                  <a:lnTo>
                    <a:pt x="109326" y="0"/>
                  </a:lnTo>
                  <a:cubicBezTo>
                    <a:pt x="102976" y="0"/>
                    <a:pt x="97897" y="5080"/>
                    <a:pt x="97897" y="11430"/>
                  </a:cubicBezTo>
                  <a:lnTo>
                    <a:pt x="97897" y="186690"/>
                  </a:lnTo>
                  <a:lnTo>
                    <a:pt x="21062" y="135255"/>
                  </a:lnTo>
                  <a:cubicBezTo>
                    <a:pt x="15981" y="131445"/>
                    <a:pt x="8362" y="133350"/>
                    <a:pt x="5187" y="138430"/>
                  </a:cubicBezTo>
                  <a:lnTo>
                    <a:pt x="2012" y="143510"/>
                  </a:lnTo>
                  <a:cubicBezTo>
                    <a:pt x="-1799" y="148590"/>
                    <a:pt x="106" y="155575"/>
                    <a:pt x="5187" y="159385"/>
                  </a:cubicBezTo>
                  <a:lnTo>
                    <a:pt x="97897" y="221615"/>
                  </a:lnTo>
                  <a:lnTo>
                    <a:pt x="97897" y="735965"/>
                  </a:lnTo>
                  <a:lnTo>
                    <a:pt x="135997" y="735965"/>
                  </a:lnTo>
                  <a:lnTo>
                    <a:pt x="135997" y="216535"/>
                  </a:lnTo>
                  <a:lnTo>
                    <a:pt x="184891" y="179705"/>
                  </a:lnTo>
                  <a:cubicBezTo>
                    <a:pt x="189972" y="175895"/>
                    <a:pt x="191241" y="168910"/>
                    <a:pt x="187431" y="163830"/>
                  </a:cubicBezTo>
                  <a:lnTo>
                    <a:pt x="184256" y="15938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1BFFC481-6947-8154-A475-C918484F0FA2}"/>
                </a:ext>
              </a:extLst>
            </p:cNvPr>
            <p:cNvSpPr/>
            <p:nvPr/>
          </p:nvSpPr>
          <p:spPr>
            <a:xfrm>
              <a:off x="11386713" y="5995034"/>
              <a:ext cx="269021" cy="879475"/>
            </a:xfrm>
            <a:custGeom>
              <a:avLst/>
              <a:gdLst>
                <a:gd name="connsiteX0" fmla="*/ 264267 w 269021"/>
                <a:gd name="connsiteY0" fmla="*/ 35560 h 879475"/>
                <a:gd name="connsiteX1" fmla="*/ 254742 w 269021"/>
                <a:gd name="connsiteY1" fmla="*/ 29210 h 879475"/>
                <a:gd name="connsiteX2" fmla="*/ 238867 w 269021"/>
                <a:gd name="connsiteY2" fmla="*/ 31750 h 879475"/>
                <a:gd name="connsiteX3" fmla="*/ 163936 w 269021"/>
                <a:gd name="connsiteY3" fmla="*/ 138430 h 879475"/>
                <a:gd name="connsiteX4" fmla="*/ 163936 w 269021"/>
                <a:gd name="connsiteY4" fmla="*/ 11430 h 879475"/>
                <a:gd name="connsiteX5" fmla="*/ 152506 w 269021"/>
                <a:gd name="connsiteY5" fmla="*/ 0 h 879475"/>
                <a:gd name="connsiteX6" fmla="*/ 129646 w 269021"/>
                <a:gd name="connsiteY6" fmla="*/ 0 h 879475"/>
                <a:gd name="connsiteX7" fmla="*/ 118217 w 269021"/>
                <a:gd name="connsiteY7" fmla="*/ 11430 h 879475"/>
                <a:gd name="connsiteX8" fmla="*/ 118217 w 269021"/>
                <a:gd name="connsiteY8" fmla="*/ 222885 h 879475"/>
                <a:gd name="connsiteX9" fmla="*/ 24236 w 269021"/>
                <a:gd name="connsiteY9" fmla="*/ 160020 h 879475"/>
                <a:gd name="connsiteX10" fmla="*/ 8361 w 269021"/>
                <a:gd name="connsiteY10" fmla="*/ 163195 h 879475"/>
                <a:gd name="connsiteX11" fmla="*/ 2011 w 269021"/>
                <a:gd name="connsiteY11" fmla="*/ 172720 h 879475"/>
                <a:gd name="connsiteX12" fmla="*/ 5186 w 269021"/>
                <a:gd name="connsiteY12" fmla="*/ 188595 h 879475"/>
                <a:gd name="connsiteX13" fmla="*/ 118217 w 269021"/>
                <a:gd name="connsiteY13" fmla="*/ 264160 h 879475"/>
                <a:gd name="connsiteX14" fmla="*/ 118217 w 269021"/>
                <a:gd name="connsiteY14" fmla="*/ 879475 h 879475"/>
                <a:gd name="connsiteX15" fmla="*/ 163936 w 269021"/>
                <a:gd name="connsiteY15" fmla="*/ 879475 h 879475"/>
                <a:gd name="connsiteX16" fmla="*/ 163936 w 269021"/>
                <a:gd name="connsiteY16" fmla="*/ 197485 h 879475"/>
                <a:gd name="connsiteX17" fmla="*/ 266806 w 269021"/>
                <a:gd name="connsiteY17" fmla="*/ 50800 h 879475"/>
                <a:gd name="connsiteX18" fmla="*/ 264267 w 269021"/>
                <a:gd name="connsiteY18" fmla="*/ 34925 h 879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69021" h="879475">
                  <a:moveTo>
                    <a:pt x="264267" y="35560"/>
                  </a:moveTo>
                  <a:lnTo>
                    <a:pt x="254742" y="29210"/>
                  </a:lnTo>
                  <a:cubicBezTo>
                    <a:pt x="249661" y="25400"/>
                    <a:pt x="242677" y="26670"/>
                    <a:pt x="238867" y="31750"/>
                  </a:cubicBezTo>
                  <a:lnTo>
                    <a:pt x="163936" y="138430"/>
                  </a:lnTo>
                  <a:lnTo>
                    <a:pt x="163936" y="11430"/>
                  </a:lnTo>
                  <a:cubicBezTo>
                    <a:pt x="163936" y="5080"/>
                    <a:pt x="158856" y="0"/>
                    <a:pt x="152506" y="0"/>
                  </a:cubicBezTo>
                  <a:lnTo>
                    <a:pt x="129646" y="0"/>
                  </a:lnTo>
                  <a:cubicBezTo>
                    <a:pt x="123296" y="0"/>
                    <a:pt x="118217" y="5080"/>
                    <a:pt x="118217" y="11430"/>
                  </a:cubicBezTo>
                  <a:lnTo>
                    <a:pt x="118217" y="222885"/>
                  </a:lnTo>
                  <a:lnTo>
                    <a:pt x="24236" y="160020"/>
                  </a:lnTo>
                  <a:cubicBezTo>
                    <a:pt x="19156" y="156210"/>
                    <a:pt x="12171" y="158115"/>
                    <a:pt x="8361" y="163195"/>
                  </a:cubicBezTo>
                  <a:lnTo>
                    <a:pt x="2011" y="172720"/>
                  </a:lnTo>
                  <a:cubicBezTo>
                    <a:pt x="-1798" y="177800"/>
                    <a:pt x="106" y="184785"/>
                    <a:pt x="5186" y="188595"/>
                  </a:cubicBezTo>
                  <a:lnTo>
                    <a:pt x="118217" y="264160"/>
                  </a:lnTo>
                  <a:lnTo>
                    <a:pt x="118217" y="879475"/>
                  </a:lnTo>
                  <a:lnTo>
                    <a:pt x="163936" y="879475"/>
                  </a:lnTo>
                  <a:lnTo>
                    <a:pt x="163936" y="197485"/>
                  </a:lnTo>
                  <a:lnTo>
                    <a:pt x="266806" y="50800"/>
                  </a:lnTo>
                  <a:cubicBezTo>
                    <a:pt x="270617" y="45720"/>
                    <a:pt x="269346" y="38735"/>
                    <a:pt x="264267" y="34925"/>
                  </a:cubicBez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13F09C04-E603-AA9D-4260-9D4AA2BAF4B0}"/>
                </a:ext>
              </a:extLst>
            </p:cNvPr>
            <p:cNvSpPr/>
            <p:nvPr/>
          </p:nvSpPr>
          <p:spPr>
            <a:xfrm>
              <a:off x="538480" y="5233034"/>
              <a:ext cx="2994660" cy="1624330"/>
            </a:xfrm>
            <a:custGeom>
              <a:avLst/>
              <a:gdLst>
                <a:gd name="connsiteX0" fmla="*/ 2816860 w 2994660"/>
                <a:gd name="connsiteY0" fmla="*/ 1605915 h 1624330"/>
                <a:gd name="connsiteX1" fmla="*/ 2677795 w 2994660"/>
                <a:gd name="connsiteY1" fmla="*/ 1456055 h 1624330"/>
                <a:gd name="connsiteX2" fmla="*/ 2829560 w 2994660"/>
                <a:gd name="connsiteY2" fmla="*/ 1292860 h 1624330"/>
                <a:gd name="connsiteX3" fmla="*/ 2800985 w 2994660"/>
                <a:gd name="connsiteY3" fmla="*/ 1262380 h 1624330"/>
                <a:gd name="connsiteX4" fmla="*/ 2649220 w 2994660"/>
                <a:gd name="connsiteY4" fmla="*/ 1425575 h 1624330"/>
                <a:gd name="connsiteX5" fmla="*/ 2510155 w 2994660"/>
                <a:gd name="connsiteY5" fmla="*/ 1275715 h 1624330"/>
                <a:gd name="connsiteX6" fmla="*/ 2661920 w 2994660"/>
                <a:gd name="connsiteY6" fmla="*/ 1112520 h 1624330"/>
                <a:gd name="connsiteX7" fmla="*/ 2633345 w 2994660"/>
                <a:gd name="connsiteY7" fmla="*/ 1082040 h 1624330"/>
                <a:gd name="connsiteX8" fmla="*/ 2481580 w 2994660"/>
                <a:gd name="connsiteY8" fmla="*/ 1245235 h 1624330"/>
                <a:gd name="connsiteX9" fmla="*/ 2342515 w 2994660"/>
                <a:gd name="connsiteY9" fmla="*/ 1095375 h 1624330"/>
                <a:gd name="connsiteX10" fmla="*/ 2494280 w 2994660"/>
                <a:gd name="connsiteY10" fmla="*/ 932180 h 1624330"/>
                <a:gd name="connsiteX11" fmla="*/ 2465705 w 2994660"/>
                <a:gd name="connsiteY11" fmla="*/ 901700 h 1624330"/>
                <a:gd name="connsiteX12" fmla="*/ 2313940 w 2994660"/>
                <a:gd name="connsiteY12" fmla="*/ 1064895 h 1624330"/>
                <a:gd name="connsiteX13" fmla="*/ 2174875 w 2994660"/>
                <a:gd name="connsiteY13" fmla="*/ 915035 h 1624330"/>
                <a:gd name="connsiteX14" fmla="*/ 2326640 w 2994660"/>
                <a:gd name="connsiteY14" fmla="*/ 751840 h 1624330"/>
                <a:gd name="connsiteX15" fmla="*/ 2298065 w 2994660"/>
                <a:gd name="connsiteY15" fmla="*/ 721360 h 1624330"/>
                <a:gd name="connsiteX16" fmla="*/ 2146300 w 2994660"/>
                <a:gd name="connsiteY16" fmla="*/ 884555 h 1624330"/>
                <a:gd name="connsiteX17" fmla="*/ 2007235 w 2994660"/>
                <a:gd name="connsiteY17" fmla="*/ 734695 h 1624330"/>
                <a:gd name="connsiteX18" fmla="*/ 2159000 w 2994660"/>
                <a:gd name="connsiteY18" fmla="*/ 571500 h 1624330"/>
                <a:gd name="connsiteX19" fmla="*/ 2130425 w 2994660"/>
                <a:gd name="connsiteY19" fmla="*/ 541020 h 1624330"/>
                <a:gd name="connsiteX20" fmla="*/ 1978660 w 2994660"/>
                <a:gd name="connsiteY20" fmla="*/ 704215 h 1624330"/>
                <a:gd name="connsiteX21" fmla="*/ 1839595 w 2994660"/>
                <a:gd name="connsiteY21" fmla="*/ 554355 h 1624330"/>
                <a:gd name="connsiteX22" fmla="*/ 1991360 w 2994660"/>
                <a:gd name="connsiteY22" fmla="*/ 391160 h 1624330"/>
                <a:gd name="connsiteX23" fmla="*/ 1962785 w 2994660"/>
                <a:gd name="connsiteY23" fmla="*/ 360680 h 1624330"/>
                <a:gd name="connsiteX24" fmla="*/ 1811020 w 2994660"/>
                <a:gd name="connsiteY24" fmla="*/ 523875 h 1624330"/>
                <a:gd name="connsiteX25" fmla="*/ 1671955 w 2994660"/>
                <a:gd name="connsiteY25" fmla="*/ 374015 h 1624330"/>
                <a:gd name="connsiteX26" fmla="*/ 1823720 w 2994660"/>
                <a:gd name="connsiteY26" fmla="*/ 210820 h 1624330"/>
                <a:gd name="connsiteX27" fmla="*/ 1795145 w 2994660"/>
                <a:gd name="connsiteY27" fmla="*/ 180340 h 1624330"/>
                <a:gd name="connsiteX28" fmla="*/ 1643380 w 2994660"/>
                <a:gd name="connsiteY28" fmla="*/ 343535 h 1624330"/>
                <a:gd name="connsiteX29" fmla="*/ 1504315 w 2994660"/>
                <a:gd name="connsiteY29" fmla="*/ 193675 h 1624330"/>
                <a:gd name="connsiteX30" fmla="*/ 1656080 w 2994660"/>
                <a:gd name="connsiteY30" fmla="*/ 30480 h 1624330"/>
                <a:gd name="connsiteX31" fmla="*/ 1627505 w 2994660"/>
                <a:gd name="connsiteY31" fmla="*/ 0 h 1624330"/>
                <a:gd name="connsiteX32" fmla="*/ 1475740 w 2994660"/>
                <a:gd name="connsiteY32" fmla="*/ 163195 h 1624330"/>
                <a:gd name="connsiteX33" fmla="*/ 1369060 w 2994660"/>
                <a:gd name="connsiteY33" fmla="*/ 48260 h 1624330"/>
                <a:gd name="connsiteX34" fmla="*/ 1340485 w 2994660"/>
                <a:gd name="connsiteY34" fmla="*/ 78740 h 1624330"/>
                <a:gd name="connsiteX35" fmla="*/ 1447165 w 2994660"/>
                <a:gd name="connsiteY35" fmla="*/ 193675 h 1624330"/>
                <a:gd name="connsiteX36" fmla="*/ 1308100 w 2994660"/>
                <a:gd name="connsiteY36" fmla="*/ 343535 h 1624330"/>
                <a:gd name="connsiteX37" fmla="*/ 1201420 w 2994660"/>
                <a:gd name="connsiteY37" fmla="*/ 228600 h 1624330"/>
                <a:gd name="connsiteX38" fmla="*/ 1172845 w 2994660"/>
                <a:gd name="connsiteY38" fmla="*/ 259080 h 1624330"/>
                <a:gd name="connsiteX39" fmla="*/ 1279525 w 2994660"/>
                <a:gd name="connsiteY39" fmla="*/ 374015 h 1624330"/>
                <a:gd name="connsiteX40" fmla="*/ 1140460 w 2994660"/>
                <a:gd name="connsiteY40" fmla="*/ 523875 h 1624330"/>
                <a:gd name="connsiteX41" fmla="*/ 1033780 w 2994660"/>
                <a:gd name="connsiteY41" fmla="*/ 408940 h 1624330"/>
                <a:gd name="connsiteX42" fmla="*/ 1005205 w 2994660"/>
                <a:gd name="connsiteY42" fmla="*/ 439420 h 1624330"/>
                <a:gd name="connsiteX43" fmla="*/ 1111885 w 2994660"/>
                <a:gd name="connsiteY43" fmla="*/ 554355 h 1624330"/>
                <a:gd name="connsiteX44" fmla="*/ 972820 w 2994660"/>
                <a:gd name="connsiteY44" fmla="*/ 704215 h 1624330"/>
                <a:gd name="connsiteX45" fmla="*/ 866140 w 2994660"/>
                <a:gd name="connsiteY45" fmla="*/ 589280 h 1624330"/>
                <a:gd name="connsiteX46" fmla="*/ 837565 w 2994660"/>
                <a:gd name="connsiteY46" fmla="*/ 619760 h 1624330"/>
                <a:gd name="connsiteX47" fmla="*/ 944245 w 2994660"/>
                <a:gd name="connsiteY47" fmla="*/ 734695 h 1624330"/>
                <a:gd name="connsiteX48" fmla="*/ 805180 w 2994660"/>
                <a:gd name="connsiteY48" fmla="*/ 884555 h 1624330"/>
                <a:gd name="connsiteX49" fmla="*/ 698500 w 2994660"/>
                <a:gd name="connsiteY49" fmla="*/ 769620 h 1624330"/>
                <a:gd name="connsiteX50" fmla="*/ 669925 w 2994660"/>
                <a:gd name="connsiteY50" fmla="*/ 800100 h 1624330"/>
                <a:gd name="connsiteX51" fmla="*/ 776605 w 2994660"/>
                <a:gd name="connsiteY51" fmla="*/ 915035 h 1624330"/>
                <a:gd name="connsiteX52" fmla="*/ 716915 w 2994660"/>
                <a:gd name="connsiteY52" fmla="*/ 979170 h 1624330"/>
                <a:gd name="connsiteX53" fmla="*/ 637540 w 2994660"/>
                <a:gd name="connsiteY53" fmla="*/ 1064895 h 1624330"/>
                <a:gd name="connsiteX54" fmla="*/ 530860 w 2994660"/>
                <a:gd name="connsiteY54" fmla="*/ 949960 h 1624330"/>
                <a:gd name="connsiteX55" fmla="*/ 502285 w 2994660"/>
                <a:gd name="connsiteY55" fmla="*/ 980440 h 1624330"/>
                <a:gd name="connsiteX56" fmla="*/ 608965 w 2994660"/>
                <a:gd name="connsiteY56" fmla="*/ 1095375 h 1624330"/>
                <a:gd name="connsiteX57" fmla="*/ 469900 w 2994660"/>
                <a:gd name="connsiteY57" fmla="*/ 1245235 h 1624330"/>
                <a:gd name="connsiteX58" fmla="*/ 363220 w 2994660"/>
                <a:gd name="connsiteY58" fmla="*/ 1130300 h 1624330"/>
                <a:gd name="connsiteX59" fmla="*/ 334645 w 2994660"/>
                <a:gd name="connsiteY59" fmla="*/ 1160780 h 1624330"/>
                <a:gd name="connsiteX60" fmla="*/ 441325 w 2994660"/>
                <a:gd name="connsiteY60" fmla="*/ 1275715 h 1624330"/>
                <a:gd name="connsiteX61" fmla="*/ 365125 w 2994660"/>
                <a:gd name="connsiteY61" fmla="*/ 1357630 h 1624330"/>
                <a:gd name="connsiteX62" fmla="*/ 302260 w 2994660"/>
                <a:gd name="connsiteY62" fmla="*/ 1424940 h 1624330"/>
                <a:gd name="connsiteX63" fmla="*/ 195580 w 2994660"/>
                <a:gd name="connsiteY63" fmla="*/ 1310640 h 1624330"/>
                <a:gd name="connsiteX64" fmla="*/ 167005 w 2994660"/>
                <a:gd name="connsiteY64" fmla="*/ 1341121 h 1624330"/>
                <a:gd name="connsiteX65" fmla="*/ 273685 w 2994660"/>
                <a:gd name="connsiteY65" fmla="*/ 1455421 h 1624330"/>
                <a:gd name="connsiteX66" fmla="*/ 134620 w 2994660"/>
                <a:gd name="connsiteY66" fmla="*/ 1605280 h 1624330"/>
                <a:gd name="connsiteX67" fmla="*/ 28575 w 2994660"/>
                <a:gd name="connsiteY67" fmla="*/ 1490980 h 1624330"/>
                <a:gd name="connsiteX68" fmla="*/ 0 w 2994660"/>
                <a:gd name="connsiteY68" fmla="*/ 1521460 h 1624330"/>
                <a:gd name="connsiteX69" fmla="*/ 95250 w 2994660"/>
                <a:gd name="connsiteY69" fmla="*/ 1624330 h 1624330"/>
                <a:gd name="connsiteX70" fmla="*/ 174625 w 2994660"/>
                <a:gd name="connsiteY70" fmla="*/ 1624330 h 1624330"/>
                <a:gd name="connsiteX71" fmla="*/ 302260 w 2994660"/>
                <a:gd name="connsiteY71" fmla="*/ 1486535 h 1624330"/>
                <a:gd name="connsiteX72" fmla="*/ 376555 w 2994660"/>
                <a:gd name="connsiteY72" fmla="*/ 1566546 h 1624330"/>
                <a:gd name="connsiteX73" fmla="*/ 418465 w 2994660"/>
                <a:gd name="connsiteY73" fmla="*/ 1611630 h 1624330"/>
                <a:gd name="connsiteX74" fmla="*/ 430530 w 2994660"/>
                <a:gd name="connsiteY74" fmla="*/ 1624330 h 1624330"/>
                <a:gd name="connsiteX75" fmla="*/ 509905 w 2994660"/>
                <a:gd name="connsiteY75" fmla="*/ 1624330 h 1624330"/>
                <a:gd name="connsiteX76" fmla="*/ 637540 w 2994660"/>
                <a:gd name="connsiteY76" fmla="*/ 1486535 h 1624330"/>
                <a:gd name="connsiteX77" fmla="*/ 765175 w 2994660"/>
                <a:gd name="connsiteY77" fmla="*/ 1624330 h 1624330"/>
                <a:gd name="connsiteX78" fmla="*/ 844550 w 2994660"/>
                <a:gd name="connsiteY78" fmla="*/ 1624330 h 1624330"/>
                <a:gd name="connsiteX79" fmla="*/ 972185 w 2994660"/>
                <a:gd name="connsiteY79" fmla="*/ 1486535 h 1624330"/>
                <a:gd name="connsiteX80" fmla="*/ 1099820 w 2994660"/>
                <a:gd name="connsiteY80" fmla="*/ 1624330 h 1624330"/>
                <a:gd name="connsiteX81" fmla="*/ 1160145 w 2994660"/>
                <a:gd name="connsiteY81" fmla="*/ 1624330 h 1624330"/>
                <a:gd name="connsiteX82" fmla="*/ 1160780 w 2994660"/>
                <a:gd name="connsiteY82" fmla="*/ 1616710 h 1624330"/>
                <a:gd name="connsiteX83" fmla="*/ 1183640 w 2994660"/>
                <a:gd name="connsiteY83" fmla="*/ 1557655 h 1624330"/>
                <a:gd name="connsiteX84" fmla="*/ 1139190 w 2994660"/>
                <a:gd name="connsiteY84" fmla="*/ 1605280 h 1624330"/>
                <a:gd name="connsiteX85" fmla="*/ 1000125 w 2994660"/>
                <a:gd name="connsiteY85" fmla="*/ 1455421 h 1624330"/>
                <a:gd name="connsiteX86" fmla="*/ 1139190 w 2994660"/>
                <a:gd name="connsiteY86" fmla="*/ 1305560 h 1624330"/>
                <a:gd name="connsiteX87" fmla="*/ 1239520 w 2994660"/>
                <a:gd name="connsiteY87" fmla="*/ 1413510 h 1624330"/>
                <a:gd name="connsiteX88" fmla="*/ 1256665 w 2994660"/>
                <a:gd name="connsiteY88" fmla="*/ 1370330 h 1624330"/>
                <a:gd name="connsiteX89" fmla="*/ 1168400 w 2994660"/>
                <a:gd name="connsiteY89" fmla="*/ 1275080 h 1624330"/>
                <a:gd name="connsiteX90" fmla="*/ 1307465 w 2994660"/>
                <a:gd name="connsiteY90" fmla="*/ 1125220 h 1624330"/>
                <a:gd name="connsiteX91" fmla="*/ 1446530 w 2994660"/>
                <a:gd name="connsiteY91" fmla="*/ 1275080 h 1624330"/>
                <a:gd name="connsiteX92" fmla="*/ 1377950 w 2994660"/>
                <a:gd name="connsiteY92" fmla="*/ 1349375 h 1624330"/>
                <a:gd name="connsiteX93" fmla="*/ 1435100 w 2994660"/>
                <a:gd name="connsiteY93" fmla="*/ 1349375 h 1624330"/>
                <a:gd name="connsiteX94" fmla="*/ 1475105 w 2994660"/>
                <a:gd name="connsiteY94" fmla="*/ 1306196 h 1624330"/>
                <a:gd name="connsiteX95" fmla="*/ 1515110 w 2994660"/>
                <a:gd name="connsiteY95" fmla="*/ 1349375 h 1624330"/>
                <a:gd name="connsiteX96" fmla="*/ 1572260 w 2994660"/>
                <a:gd name="connsiteY96" fmla="*/ 1349375 h 1624330"/>
                <a:gd name="connsiteX97" fmla="*/ 1503680 w 2994660"/>
                <a:gd name="connsiteY97" fmla="*/ 1275080 h 1624330"/>
                <a:gd name="connsiteX98" fmla="*/ 1642745 w 2994660"/>
                <a:gd name="connsiteY98" fmla="*/ 1125220 h 1624330"/>
                <a:gd name="connsiteX99" fmla="*/ 1781810 w 2994660"/>
                <a:gd name="connsiteY99" fmla="*/ 1275080 h 1624330"/>
                <a:gd name="connsiteX100" fmla="*/ 1713230 w 2994660"/>
                <a:gd name="connsiteY100" fmla="*/ 1349375 h 1624330"/>
                <a:gd name="connsiteX101" fmla="*/ 1762125 w 2994660"/>
                <a:gd name="connsiteY101" fmla="*/ 1349375 h 1624330"/>
                <a:gd name="connsiteX102" fmla="*/ 1768475 w 2994660"/>
                <a:gd name="connsiteY102" fmla="*/ 1351280 h 1624330"/>
                <a:gd name="connsiteX103" fmla="*/ 1810385 w 2994660"/>
                <a:gd name="connsiteY103" fmla="*/ 1306196 h 1624330"/>
                <a:gd name="connsiteX104" fmla="*/ 1949450 w 2994660"/>
                <a:gd name="connsiteY104" fmla="*/ 1456055 h 1624330"/>
                <a:gd name="connsiteX105" fmla="*/ 1851660 w 2994660"/>
                <a:gd name="connsiteY105" fmla="*/ 1560830 h 1624330"/>
                <a:gd name="connsiteX106" fmla="*/ 1868170 w 2994660"/>
                <a:gd name="connsiteY106" fmla="*/ 1604646 h 1624330"/>
                <a:gd name="connsiteX107" fmla="*/ 1978025 w 2994660"/>
                <a:gd name="connsiteY107" fmla="*/ 1486535 h 1624330"/>
                <a:gd name="connsiteX108" fmla="*/ 2105660 w 2994660"/>
                <a:gd name="connsiteY108" fmla="*/ 1624330 h 1624330"/>
                <a:gd name="connsiteX109" fmla="*/ 2185035 w 2994660"/>
                <a:gd name="connsiteY109" fmla="*/ 1624330 h 1624330"/>
                <a:gd name="connsiteX110" fmla="*/ 2312670 w 2994660"/>
                <a:gd name="connsiteY110" fmla="*/ 1486535 h 1624330"/>
                <a:gd name="connsiteX111" fmla="*/ 2440305 w 2994660"/>
                <a:gd name="connsiteY111" fmla="*/ 1624330 h 1624330"/>
                <a:gd name="connsiteX112" fmla="*/ 2519680 w 2994660"/>
                <a:gd name="connsiteY112" fmla="*/ 1624330 h 1624330"/>
                <a:gd name="connsiteX113" fmla="*/ 2647315 w 2994660"/>
                <a:gd name="connsiteY113" fmla="*/ 1486535 h 1624330"/>
                <a:gd name="connsiteX114" fmla="*/ 2774950 w 2994660"/>
                <a:gd name="connsiteY114" fmla="*/ 1624330 h 1624330"/>
                <a:gd name="connsiteX115" fmla="*/ 2854325 w 2994660"/>
                <a:gd name="connsiteY115" fmla="*/ 1624330 h 1624330"/>
                <a:gd name="connsiteX116" fmla="*/ 2994660 w 2994660"/>
                <a:gd name="connsiteY116" fmla="*/ 1473200 h 1624330"/>
                <a:gd name="connsiteX117" fmla="*/ 2966085 w 2994660"/>
                <a:gd name="connsiteY117" fmla="*/ 1442721 h 1624330"/>
                <a:gd name="connsiteX118" fmla="*/ 2814320 w 2994660"/>
                <a:gd name="connsiteY118" fmla="*/ 1605915 h 1624330"/>
                <a:gd name="connsiteX119" fmla="*/ 2453005 w 2994660"/>
                <a:gd name="connsiteY119" fmla="*/ 1276350 h 1624330"/>
                <a:gd name="connsiteX120" fmla="*/ 2313940 w 2994660"/>
                <a:gd name="connsiteY120" fmla="*/ 1426210 h 1624330"/>
                <a:gd name="connsiteX121" fmla="*/ 2174875 w 2994660"/>
                <a:gd name="connsiteY121" fmla="*/ 1276350 h 1624330"/>
                <a:gd name="connsiteX122" fmla="*/ 2313940 w 2994660"/>
                <a:gd name="connsiteY122" fmla="*/ 1126490 h 1624330"/>
                <a:gd name="connsiteX123" fmla="*/ 2453005 w 2994660"/>
                <a:gd name="connsiteY123" fmla="*/ 1276350 h 1624330"/>
                <a:gd name="connsiteX124" fmla="*/ 2286000 w 2994660"/>
                <a:gd name="connsiteY124" fmla="*/ 1096010 h 1624330"/>
                <a:gd name="connsiteX125" fmla="*/ 2146935 w 2994660"/>
                <a:gd name="connsiteY125" fmla="*/ 1245870 h 1624330"/>
                <a:gd name="connsiteX126" fmla="*/ 2007870 w 2994660"/>
                <a:gd name="connsiteY126" fmla="*/ 1096010 h 1624330"/>
                <a:gd name="connsiteX127" fmla="*/ 2146935 w 2994660"/>
                <a:gd name="connsiteY127" fmla="*/ 946150 h 1624330"/>
                <a:gd name="connsiteX128" fmla="*/ 2286000 w 2994660"/>
                <a:gd name="connsiteY128" fmla="*/ 1096010 h 1624330"/>
                <a:gd name="connsiteX129" fmla="*/ 2118360 w 2994660"/>
                <a:gd name="connsiteY129" fmla="*/ 915670 h 1624330"/>
                <a:gd name="connsiteX130" fmla="*/ 1979295 w 2994660"/>
                <a:gd name="connsiteY130" fmla="*/ 1065530 h 1624330"/>
                <a:gd name="connsiteX131" fmla="*/ 1840230 w 2994660"/>
                <a:gd name="connsiteY131" fmla="*/ 915670 h 1624330"/>
                <a:gd name="connsiteX132" fmla="*/ 1979295 w 2994660"/>
                <a:gd name="connsiteY132" fmla="*/ 765810 h 1624330"/>
                <a:gd name="connsiteX133" fmla="*/ 2118360 w 2994660"/>
                <a:gd name="connsiteY133" fmla="*/ 915670 h 1624330"/>
                <a:gd name="connsiteX134" fmla="*/ 1950720 w 2994660"/>
                <a:gd name="connsiteY134" fmla="*/ 735330 h 1624330"/>
                <a:gd name="connsiteX135" fmla="*/ 1811655 w 2994660"/>
                <a:gd name="connsiteY135" fmla="*/ 885190 h 1624330"/>
                <a:gd name="connsiteX136" fmla="*/ 1672590 w 2994660"/>
                <a:gd name="connsiteY136" fmla="*/ 735330 h 1624330"/>
                <a:gd name="connsiteX137" fmla="*/ 1811655 w 2994660"/>
                <a:gd name="connsiteY137" fmla="*/ 585470 h 1624330"/>
                <a:gd name="connsiteX138" fmla="*/ 1950720 w 2994660"/>
                <a:gd name="connsiteY138" fmla="*/ 735330 h 1624330"/>
                <a:gd name="connsiteX139" fmla="*/ 1337945 w 2994660"/>
                <a:gd name="connsiteY139" fmla="*/ 735330 h 1624330"/>
                <a:gd name="connsiteX140" fmla="*/ 1477010 w 2994660"/>
                <a:gd name="connsiteY140" fmla="*/ 585470 h 1624330"/>
                <a:gd name="connsiteX141" fmla="*/ 1616075 w 2994660"/>
                <a:gd name="connsiteY141" fmla="*/ 735330 h 1624330"/>
                <a:gd name="connsiteX142" fmla="*/ 1477010 w 2994660"/>
                <a:gd name="connsiteY142" fmla="*/ 885190 h 1624330"/>
                <a:gd name="connsiteX143" fmla="*/ 1337945 w 2994660"/>
                <a:gd name="connsiteY143" fmla="*/ 735330 h 1624330"/>
                <a:gd name="connsiteX144" fmla="*/ 1448435 w 2994660"/>
                <a:gd name="connsiteY144" fmla="*/ 915670 h 1624330"/>
                <a:gd name="connsiteX145" fmla="*/ 1309370 w 2994660"/>
                <a:gd name="connsiteY145" fmla="*/ 1065530 h 1624330"/>
                <a:gd name="connsiteX146" fmla="*/ 1170305 w 2994660"/>
                <a:gd name="connsiteY146" fmla="*/ 915670 h 1624330"/>
                <a:gd name="connsiteX147" fmla="*/ 1309370 w 2994660"/>
                <a:gd name="connsiteY147" fmla="*/ 765810 h 1624330"/>
                <a:gd name="connsiteX148" fmla="*/ 1448435 w 2994660"/>
                <a:gd name="connsiteY148" fmla="*/ 915670 h 1624330"/>
                <a:gd name="connsiteX149" fmla="*/ 1644650 w 2994660"/>
                <a:gd name="connsiteY149" fmla="*/ 765810 h 1624330"/>
                <a:gd name="connsiteX150" fmla="*/ 1783715 w 2994660"/>
                <a:gd name="connsiteY150" fmla="*/ 915670 h 1624330"/>
                <a:gd name="connsiteX151" fmla="*/ 1644650 w 2994660"/>
                <a:gd name="connsiteY151" fmla="*/ 1065530 h 1624330"/>
                <a:gd name="connsiteX152" fmla="*/ 1505585 w 2994660"/>
                <a:gd name="connsiteY152" fmla="*/ 915670 h 1624330"/>
                <a:gd name="connsiteX153" fmla="*/ 1644650 w 2994660"/>
                <a:gd name="connsiteY153" fmla="*/ 765810 h 1624330"/>
                <a:gd name="connsiteX154" fmla="*/ 1783715 w 2994660"/>
                <a:gd name="connsiteY154" fmla="*/ 554990 h 1624330"/>
                <a:gd name="connsiteX155" fmla="*/ 1644650 w 2994660"/>
                <a:gd name="connsiteY155" fmla="*/ 704850 h 1624330"/>
                <a:gd name="connsiteX156" fmla="*/ 1505585 w 2994660"/>
                <a:gd name="connsiteY156" fmla="*/ 554990 h 1624330"/>
                <a:gd name="connsiteX157" fmla="*/ 1644650 w 2994660"/>
                <a:gd name="connsiteY157" fmla="*/ 405130 h 1624330"/>
                <a:gd name="connsiteX158" fmla="*/ 1783715 w 2994660"/>
                <a:gd name="connsiteY158" fmla="*/ 554990 h 1624330"/>
                <a:gd name="connsiteX159" fmla="*/ 1477010 w 2994660"/>
                <a:gd name="connsiteY159" fmla="*/ 224790 h 1624330"/>
                <a:gd name="connsiteX160" fmla="*/ 1616075 w 2994660"/>
                <a:gd name="connsiteY160" fmla="*/ 374650 h 1624330"/>
                <a:gd name="connsiteX161" fmla="*/ 1477010 w 2994660"/>
                <a:gd name="connsiteY161" fmla="*/ 524510 h 1624330"/>
                <a:gd name="connsiteX162" fmla="*/ 1337945 w 2994660"/>
                <a:gd name="connsiteY162" fmla="*/ 374650 h 1624330"/>
                <a:gd name="connsiteX163" fmla="*/ 1477010 w 2994660"/>
                <a:gd name="connsiteY163" fmla="*/ 224790 h 1624330"/>
                <a:gd name="connsiteX164" fmla="*/ 1309370 w 2994660"/>
                <a:gd name="connsiteY164" fmla="*/ 405130 h 1624330"/>
                <a:gd name="connsiteX165" fmla="*/ 1448435 w 2994660"/>
                <a:gd name="connsiteY165" fmla="*/ 554990 h 1624330"/>
                <a:gd name="connsiteX166" fmla="*/ 1309370 w 2994660"/>
                <a:gd name="connsiteY166" fmla="*/ 704850 h 1624330"/>
                <a:gd name="connsiteX167" fmla="*/ 1170305 w 2994660"/>
                <a:gd name="connsiteY167" fmla="*/ 554990 h 1624330"/>
                <a:gd name="connsiteX168" fmla="*/ 1309370 w 2994660"/>
                <a:gd name="connsiteY168" fmla="*/ 405130 h 1624330"/>
                <a:gd name="connsiteX169" fmla="*/ 1142365 w 2994660"/>
                <a:gd name="connsiteY169" fmla="*/ 585470 h 1624330"/>
                <a:gd name="connsiteX170" fmla="*/ 1281430 w 2994660"/>
                <a:gd name="connsiteY170" fmla="*/ 735330 h 1624330"/>
                <a:gd name="connsiteX171" fmla="*/ 1142365 w 2994660"/>
                <a:gd name="connsiteY171" fmla="*/ 885190 h 1624330"/>
                <a:gd name="connsiteX172" fmla="*/ 1003300 w 2994660"/>
                <a:gd name="connsiteY172" fmla="*/ 735330 h 1624330"/>
                <a:gd name="connsiteX173" fmla="*/ 1142365 w 2994660"/>
                <a:gd name="connsiteY173" fmla="*/ 585470 h 1624330"/>
                <a:gd name="connsiteX174" fmla="*/ 974725 w 2994660"/>
                <a:gd name="connsiteY174" fmla="*/ 765810 h 1624330"/>
                <a:gd name="connsiteX175" fmla="*/ 1113790 w 2994660"/>
                <a:gd name="connsiteY175" fmla="*/ 915670 h 1624330"/>
                <a:gd name="connsiteX176" fmla="*/ 974725 w 2994660"/>
                <a:gd name="connsiteY176" fmla="*/ 1065530 h 1624330"/>
                <a:gd name="connsiteX177" fmla="*/ 835660 w 2994660"/>
                <a:gd name="connsiteY177" fmla="*/ 915670 h 1624330"/>
                <a:gd name="connsiteX178" fmla="*/ 974725 w 2994660"/>
                <a:gd name="connsiteY178" fmla="*/ 765810 h 1624330"/>
                <a:gd name="connsiteX179" fmla="*/ 730885 w 2994660"/>
                <a:gd name="connsiteY179" fmla="*/ 1028700 h 1624330"/>
                <a:gd name="connsiteX180" fmla="*/ 807085 w 2994660"/>
                <a:gd name="connsiteY180" fmla="*/ 946150 h 1624330"/>
                <a:gd name="connsiteX181" fmla="*/ 946150 w 2994660"/>
                <a:gd name="connsiteY181" fmla="*/ 1096010 h 1624330"/>
                <a:gd name="connsiteX182" fmla="*/ 807085 w 2994660"/>
                <a:gd name="connsiteY182" fmla="*/ 1245870 h 1624330"/>
                <a:gd name="connsiteX183" fmla="*/ 762635 w 2994660"/>
                <a:gd name="connsiteY183" fmla="*/ 1197610 h 1624330"/>
                <a:gd name="connsiteX184" fmla="*/ 668655 w 2994660"/>
                <a:gd name="connsiteY184" fmla="*/ 1096010 h 1624330"/>
                <a:gd name="connsiteX185" fmla="*/ 730885 w 2994660"/>
                <a:gd name="connsiteY185" fmla="*/ 1028700 h 1624330"/>
                <a:gd name="connsiteX186" fmla="*/ 639445 w 2994660"/>
                <a:gd name="connsiteY186" fmla="*/ 1126490 h 1624330"/>
                <a:gd name="connsiteX187" fmla="*/ 740410 w 2994660"/>
                <a:gd name="connsiteY187" fmla="*/ 1235710 h 1624330"/>
                <a:gd name="connsiteX188" fmla="*/ 777875 w 2994660"/>
                <a:gd name="connsiteY188" fmla="*/ 1276350 h 1624330"/>
                <a:gd name="connsiteX189" fmla="*/ 638810 w 2994660"/>
                <a:gd name="connsiteY189" fmla="*/ 1426210 h 1624330"/>
                <a:gd name="connsiteX190" fmla="*/ 539750 w 2994660"/>
                <a:gd name="connsiteY190" fmla="*/ 1319530 h 1624330"/>
                <a:gd name="connsiteX191" fmla="*/ 499745 w 2994660"/>
                <a:gd name="connsiteY191" fmla="*/ 1276350 h 1624330"/>
                <a:gd name="connsiteX192" fmla="*/ 638810 w 2994660"/>
                <a:gd name="connsiteY192" fmla="*/ 1126490 h 1624330"/>
                <a:gd name="connsiteX193" fmla="*/ 472440 w 2994660"/>
                <a:gd name="connsiteY193" fmla="*/ 1605915 h 1624330"/>
                <a:gd name="connsiteX194" fmla="*/ 421005 w 2994660"/>
                <a:gd name="connsiteY194" fmla="*/ 1550671 h 1624330"/>
                <a:gd name="connsiteX195" fmla="*/ 379095 w 2994660"/>
                <a:gd name="connsiteY195" fmla="*/ 1505585 h 1624330"/>
                <a:gd name="connsiteX196" fmla="*/ 333375 w 2994660"/>
                <a:gd name="connsiteY196" fmla="*/ 1456690 h 1624330"/>
                <a:gd name="connsiteX197" fmla="*/ 379095 w 2994660"/>
                <a:gd name="connsiteY197" fmla="*/ 1407796 h 1624330"/>
                <a:gd name="connsiteX198" fmla="*/ 421005 w 2994660"/>
                <a:gd name="connsiteY198" fmla="*/ 1362710 h 1624330"/>
                <a:gd name="connsiteX199" fmla="*/ 421005 w 2994660"/>
                <a:gd name="connsiteY199" fmla="*/ 1362710 h 1624330"/>
                <a:gd name="connsiteX200" fmla="*/ 472440 w 2994660"/>
                <a:gd name="connsiteY200" fmla="*/ 1306830 h 1624330"/>
                <a:gd name="connsiteX201" fmla="*/ 504190 w 2994660"/>
                <a:gd name="connsiteY201" fmla="*/ 1341121 h 1624330"/>
                <a:gd name="connsiteX202" fmla="*/ 610870 w 2994660"/>
                <a:gd name="connsiteY202" fmla="*/ 1456055 h 1624330"/>
                <a:gd name="connsiteX203" fmla="*/ 471805 w 2994660"/>
                <a:gd name="connsiteY203" fmla="*/ 1605915 h 1624330"/>
                <a:gd name="connsiteX204" fmla="*/ 807085 w 2994660"/>
                <a:gd name="connsiteY204" fmla="*/ 1605915 h 1624330"/>
                <a:gd name="connsiteX205" fmla="*/ 668020 w 2994660"/>
                <a:gd name="connsiteY205" fmla="*/ 1456055 h 1624330"/>
                <a:gd name="connsiteX206" fmla="*/ 807085 w 2994660"/>
                <a:gd name="connsiteY206" fmla="*/ 1306196 h 1624330"/>
                <a:gd name="connsiteX207" fmla="*/ 946150 w 2994660"/>
                <a:gd name="connsiteY207" fmla="*/ 1456055 h 1624330"/>
                <a:gd name="connsiteX208" fmla="*/ 807085 w 2994660"/>
                <a:gd name="connsiteY208" fmla="*/ 1605915 h 1624330"/>
                <a:gd name="connsiteX209" fmla="*/ 974725 w 2994660"/>
                <a:gd name="connsiteY209" fmla="*/ 1425575 h 1624330"/>
                <a:gd name="connsiteX210" fmla="*/ 835660 w 2994660"/>
                <a:gd name="connsiteY210" fmla="*/ 1275715 h 1624330"/>
                <a:gd name="connsiteX211" fmla="*/ 974725 w 2994660"/>
                <a:gd name="connsiteY211" fmla="*/ 1125855 h 1624330"/>
                <a:gd name="connsiteX212" fmla="*/ 1113790 w 2994660"/>
                <a:gd name="connsiteY212" fmla="*/ 1275715 h 1624330"/>
                <a:gd name="connsiteX213" fmla="*/ 974725 w 2994660"/>
                <a:gd name="connsiteY213" fmla="*/ 1425575 h 1624330"/>
                <a:gd name="connsiteX214" fmla="*/ 1142365 w 2994660"/>
                <a:gd name="connsiteY214" fmla="*/ 1245235 h 1624330"/>
                <a:gd name="connsiteX215" fmla="*/ 1003300 w 2994660"/>
                <a:gd name="connsiteY215" fmla="*/ 1095375 h 1624330"/>
                <a:gd name="connsiteX216" fmla="*/ 1142365 w 2994660"/>
                <a:gd name="connsiteY216" fmla="*/ 945515 h 1624330"/>
                <a:gd name="connsiteX217" fmla="*/ 1281430 w 2994660"/>
                <a:gd name="connsiteY217" fmla="*/ 1095375 h 1624330"/>
                <a:gd name="connsiteX218" fmla="*/ 1142365 w 2994660"/>
                <a:gd name="connsiteY218" fmla="*/ 1245235 h 1624330"/>
                <a:gd name="connsiteX219" fmla="*/ 1477010 w 2994660"/>
                <a:gd name="connsiteY219" fmla="*/ 1245235 h 1624330"/>
                <a:gd name="connsiteX220" fmla="*/ 1337945 w 2994660"/>
                <a:gd name="connsiteY220" fmla="*/ 1095375 h 1624330"/>
                <a:gd name="connsiteX221" fmla="*/ 1477010 w 2994660"/>
                <a:gd name="connsiteY221" fmla="*/ 945515 h 1624330"/>
                <a:gd name="connsiteX222" fmla="*/ 1616075 w 2994660"/>
                <a:gd name="connsiteY222" fmla="*/ 1095375 h 1624330"/>
                <a:gd name="connsiteX223" fmla="*/ 1477010 w 2994660"/>
                <a:gd name="connsiteY223" fmla="*/ 1245235 h 1624330"/>
                <a:gd name="connsiteX224" fmla="*/ 1673225 w 2994660"/>
                <a:gd name="connsiteY224" fmla="*/ 1096010 h 1624330"/>
                <a:gd name="connsiteX225" fmla="*/ 1812290 w 2994660"/>
                <a:gd name="connsiteY225" fmla="*/ 946150 h 1624330"/>
                <a:gd name="connsiteX226" fmla="*/ 1951355 w 2994660"/>
                <a:gd name="connsiteY226" fmla="*/ 1096010 h 1624330"/>
                <a:gd name="connsiteX227" fmla="*/ 1812290 w 2994660"/>
                <a:gd name="connsiteY227" fmla="*/ 1245870 h 1624330"/>
                <a:gd name="connsiteX228" fmla="*/ 1673225 w 2994660"/>
                <a:gd name="connsiteY228" fmla="*/ 1096010 h 1624330"/>
                <a:gd name="connsiteX229" fmla="*/ 1840230 w 2994660"/>
                <a:gd name="connsiteY229" fmla="*/ 1276350 h 1624330"/>
                <a:gd name="connsiteX230" fmla="*/ 1979295 w 2994660"/>
                <a:gd name="connsiteY230" fmla="*/ 1126490 h 1624330"/>
                <a:gd name="connsiteX231" fmla="*/ 2118360 w 2994660"/>
                <a:gd name="connsiteY231" fmla="*/ 1276350 h 1624330"/>
                <a:gd name="connsiteX232" fmla="*/ 1979295 w 2994660"/>
                <a:gd name="connsiteY232" fmla="*/ 1426210 h 1624330"/>
                <a:gd name="connsiteX233" fmla="*/ 1840230 w 2994660"/>
                <a:gd name="connsiteY233" fmla="*/ 1276350 h 1624330"/>
                <a:gd name="connsiteX234" fmla="*/ 2146935 w 2994660"/>
                <a:gd name="connsiteY234" fmla="*/ 1605915 h 1624330"/>
                <a:gd name="connsiteX235" fmla="*/ 2007870 w 2994660"/>
                <a:gd name="connsiteY235" fmla="*/ 1456055 h 1624330"/>
                <a:gd name="connsiteX236" fmla="*/ 2146935 w 2994660"/>
                <a:gd name="connsiteY236" fmla="*/ 1306196 h 1624330"/>
                <a:gd name="connsiteX237" fmla="*/ 2286000 w 2994660"/>
                <a:gd name="connsiteY237" fmla="*/ 1456055 h 1624330"/>
                <a:gd name="connsiteX238" fmla="*/ 2146935 w 2994660"/>
                <a:gd name="connsiteY238" fmla="*/ 1605915 h 1624330"/>
                <a:gd name="connsiteX239" fmla="*/ 2481580 w 2994660"/>
                <a:gd name="connsiteY239" fmla="*/ 1605915 h 1624330"/>
                <a:gd name="connsiteX240" fmla="*/ 2342515 w 2994660"/>
                <a:gd name="connsiteY240" fmla="*/ 1456055 h 1624330"/>
                <a:gd name="connsiteX241" fmla="*/ 2481580 w 2994660"/>
                <a:gd name="connsiteY241" fmla="*/ 1306196 h 1624330"/>
                <a:gd name="connsiteX242" fmla="*/ 2620645 w 2994660"/>
                <a:gd name="connsiteY242" fmla="*/ 1456055 h 1624330"/>
                <a:gd name="connsiteX243" fmla="*/ 2481580 w 2994660"/>
                <a:gd name="connsiteY243" fmla="*/ 1605915 h 162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</a:cxnLst>
              <a:rect l="l" t="t" r="r" b="b"/>
              <a:pathLst>
                <a:path w="2994660" h="1624330">
                  <a:moveTo>
                    <a:pt x="2816860" y="1605915"/>
                  </a:moveTo>
                  <a:lnTo>
                    <a:pt x="2677795" y="1456055"/>
                  </a:lnTo>
                  <a:lnTo>
                    <a:pt x="2829560" y="1292860"/>
                  </a:lnTo>
                  <a:lnTo>
                    <a:pt x="2800985" y="1262380"/>
                  </a:lnTo>
                  <a:lnTo>
                    <a:pt x="2649220" y="1425575"/>
                  </a:lnTo>
                  <a:lnTo>
                    <a:pt x="2510155" y="1275715"/>
                  </a:lnTo>
                  <a:lnTo>
                    <a:pt x="2661920" y="1112520"/>
                  </a:lnTo>
                  <a:lnTo>
                    <a:pt x="2633345" y="1082040"/>
                  </a:lnTo>
                  <a:lnTo>
                    <a:pt x="2481580" y="1245235"/>
                  </a:lnTo>
                  <a:lnTo>
                    <a:pt x="2342515" y="1095375"/>
                  </a:lnTo>
                  <a:lnTo>
                    <a:pt x="2494280" y="932180"/>
                  </a:lnTo>
                  <a:lnTo>
                    <a:pt x="2465705" y="901700"/>
                  </a:lnTo>
                  <a:lnTo>
                    <a:pt x="2313940" y="1064895"/>
                  </a:lnTo>
                  <a:lnTo>
                    <a:pt x="2174875" y="915035"/>
                  </a:lnTo>
                  <a:lnTo>
                    <a:pt x="2326640" y="751840"/>
                  </a:lnTo>
                  <a:lnTo>
                    <a:pt x="2298065" y="721360"/>
                  </a:lnTo>
                  <a:lnTo>
                    <a:pt x="2146300" y="884555"/>
                  </a:lnTo>
                  <a:lnTo>
                    <a:pt x="2007235" y="734695"/>
                  </a:lnTo>
                  <a:lnTo>
                    <a:pt x="2159000" y="571500"/>
                  </a:lnTo>
                  <a:lnTo>
                    <a:pt x="2130425" y="541020"/>
                  </a:lnTo>
                  <a:lnTo>
                    <a:pt x="1978660" y="704215"/>
                  </a:lnTo>
                  <a:lnTo>
                    <a:pt x="1839595" y="554355"/>
                  </a:lnTo>
                  <a:lnTo>
                    <a:pt x="1991360" y="391160"/>
                  </a:lnTo>
                  <a:lnTo>
                    <a:pt x="1962785" y="360680"/>
                  </a:lnTo>
                  <a:lnTo>
                    <a:pt x="1811020" y="523875"/>
                  </a:lnTo>
                  <a:lnTo>
                    <a:pt x="1671955" y="374015"/>
                  </a:lnTo>
                  <a:lnTo>
                    <a:pt x="1823720" y="210820"/>
                  </a:lnTo>
                  <a:lnTo>
                    <a:pt x="1795145" y="180340"/>
                  </a:lnTo>
                  <a:lnTo>
                    <a:pt x="1643380" y="343535"/>
                  </a:lnTo>
                  <a:lnTo>
                    <a:pt x="1504315" y="193675"/>
                  </a:lnTo>
                  <a:lnTo>
                    <a:pt x="1656080" y="30480"/>
                  </a:lnTo>
                  <a:lnTo>
                    <a:pt x="1627505" y="0"/>
                  </a:lnTo>
                  <a:lnTo>
                    <a:pt x="1475740" y="163195"/>
                  </a:lnTo>
                  <a:lnTo>
                    <a:pt x="1369060" y="48260"/>
                  </a:lnTo>
                  <a:lnTo>
                    <a:pt x="1340485" y="78740"/>
                  </a:lnTo>
                  <a:lnTo>
                    <a:pt x="1447165" y="193675"/>
                  </a:lnTo>
                  <a:lnTo>
                    <a:pt x="1308100" y="343535"/>
                  </a:lnTo>
                  <a:lnTo>
                    <a:pt x="1201420" y="228600"/>
                  </a:lnTo>
                  <a:lnTo>
                    <a:pt x="1172845" y="259080"/>
                  </a:lnTo>
                  <a:lnTo>
                    <a:pt x="1279525" y="374015"/>
                  </a:lnTo>
                  <a:lnTo>
                    <a:pt x="1140460" y="523875"/>
                  </a:lnTo>
                  <a:lnTo>
                    <a:pt x="1033780" y="408940"/>
                  </a:lnTo>
                  <a:lnTo>
                    <a:pt x="1005205" y="439420"/>
                  </a:lnTo>
                  <a:lnTo>
                    <a:pt x="1111885" y="554355"/>
                  </a:lnTo>
                  <a:lnTo>
                    <a:pt x="972820" y="704215"/>
                  </a:lnTo>
                  <a:lnTo>
                    <a:pt x="866140" y="589280"/>
                  </a:lnTo>
                  <a:lnTo>
                    <a:pt x="837565" y="619760"/>
                  </a:lnTo>
                  <a:lnTo>
                    <a:pt x="944245" y="734695"/>
                  </a:lnTo>
                  <a:lnTo>
                    <a:pt x="805180" y="884555"/>
                  </a:lnTo>
                  <a:lnTo>
                    <a:pt x="698500" y="769620"/>
                  </a:lnTo>
                  <a:lnTo>
                    <a:pt x="669925" y="800100"/>
                  </a:lnTo>
                  <a:lnTo>
                    <a:pt x="776605" y="915035"/>
                  </a:lnTo>
                  <a:lnTo>
                    <a:pt x="716915" y="979170"/>
                  </a:lnTo>
                  <a:lnTo>
                    <a:pt x="637540" y="1064895"/>
                  </a:lnTo>
                  <a:lnTo>
                    <a:pt x="530860" y="949960"/>
                  </a:lnTo>
                  <a:lnTo>
                    <a:pt x="502285" y="980440"/>
                  </a:lnTo>
                  <a:lnTo>
                    <a:pt x="608965" y="1095375"/>
                  </a:lnTo>
                  <a:lnTo>
                    <a:pt x="469900" y="1245235"/>
                  </a:lnTo>
                  <a:lnTo>
                    <a:pt x="363220" y="1130300"/>
                  </a:lnTo>
                  <a:lnTo>
                    <a:pt x="334645" y="1160780"/>
                  </a:lnTo>
                  <a:lnTo>
                    <a:pt x="441325" y="1275715"/>
                  </a:lnTo>
                  <a:lnTo>
                    <a:pt x="365125" y="1357630"/>
                  </a:lnTo>
                  <a:lnTo>
                    <a:pt x="302260" y="1424940"/>
                  </a:lnTo>
                  <a:lnTo>
                    <a:pt x="195580" y="1310640"/>
                  </a:lnTo>
                  <a:lnTo>
                    <a:pt x="167005" y="1341121"/>
                  </a:lnTo>
                  <a:lnTo>
                    <a:pt x="273685" y="1455421"/>
                  </a:lnTo>
                  <a:lnTo>
                    <a:pt x="134620" y="1605280"/>
                  </a:lnTo>
                  <a:lnTo>
                    <a:pt x="28575" y="1490980"/>
                  </a:lnTo>
                  <a:lnTo>
                    <a:pt x="0" y="1521460"/>
                  </a:lnTo>
                  <a:lnTo>
                    <a:pt x="95250" y="1624330"/>
                  </a:lnTo>
                  <a:lnTo>
                    <a:pt x="174625" y="1624330"/>
                  </a:lnTo>
                  <a:lnTo>
                    <a:pt x="302260" y="1486535"/>
                  </a:lnTo>
                  <a:lnTo>
                    <a:pt x="376555" y="1566546"/>
                  </a:lnTo>
                  <a:lnTo>
                    <a:pt x="418465" y="1611630"/>
                  </a:lnTo>
                  <a:lnTo>
                    <a:pt x="430530" y="1624330"/>
                  </a:lnTo>
                  <a:lnTo>
                    <a:pt x="509905" y="1624330"/>
                  </a:lnTo>
                  <a:lnTo>
                    <a:pt x="637540" y="1486535"/>
                  </a:lnTo>
                  <a:lnTo>
                    <a:pt x="765175" y="1624330"/>
                  </a:lnTo>
                  <a:lnTo>
                    <a:pt x="844550" y="1624330"/>
                  </a:lnTo>
                  <a:lnTo>
                    <a:pt x="972185" y="1486535"/>
                  </a:lnTo>
                  <a:lnTo>
                    <a:pt x="1099820" y="1624330"/>
                  </a:lnTo>
                  <a:lnTo>
                    <a:pt x="1160145" y="1624330"/>
                  </a:lnTo>
                  <a:cubicBezTo>
                    <a:pt x="1160145" y="1621790"/>
                    <a:pt x="1160145" y="1619250"/>
                    <a:pt x="1160780" y="1616710"/>
                  </a:cubicBezTo>
                  <a:lnTo>
                    <a:pt x="1183640" y="1557655"/>
                  </a:lnTo>
                  <a:lnTo>
                    <a:pt x="1139190" y="1605280"/>
                  </a:lnTo>
                  <a:lnTo>
                    <a:pt x="1000125" y="1455421"/>
                  </a:lnTo>
                  <a:lnTo>
                    <a:pt x="1139190" y="1305560"/>
                  </a:lnTo>
                  <a:lnTo>
                    <a:pt x="1239520" y="1413510"/>
                  </a:lnTo>
                  <a:lnTo>
                    <a:pt x="1256665" y="1370330"/>
                  </a:lnTo>
                  <a:lnTo>
                    <a:pt x="1168400" y="1275080"/>
                  </a:lnTo>
                  <a:lnTo>
                    <a:pt x="1307465" y="1125220"/>
                  </a:lnTo>
                  <a:lnTo>
                    <a:pt x="1446530" y="1275080"/>
                  </a:lnTo>
                  <a:lnTo>
                    <a:pt x="1377950" y="1349375"/>
                  </a:lnTo>
                  <a:lnTo>
                    <a:pt x="1435100" y="1349375"/>
                  </a:lnTo>
                  <a:lnTo>
                    <a:pt x="1475105" y="1306196"/>
                  </a:lnTo>
                  <a:lnTo>
                    <a:pt x="1515110" y="1349375"/>
                  </a:lnTo>
                  <a:lnTo>
                    <a:pt x="1572260" y="1349375"/>
                  </a:lnTo>
                  <a:lnTo>
                    <a:pt x="1503680" y="1275080"/>
                  </a:lnTo>
                  <a:lnTo>
                    <a:pt x="1642745" y="1125220"/>
                  </a:lnTo>
                  <a:lnTo>
                    <a:pt x="1781810" y="1275080"/>
                  </a:lnTo>
                  <a:lnTo>
                    <a:pt x="1713230" y="1349375"/>
                  </a:lnTo>
                  <a:lnTo>
                    <a:pt x="1762125" y="1349375"/>
                  </a:lnTo>
                  <a:cubicBezTo>
                    <a:pt x="1764665" y="1349375"/>
                    <a:pt x="1766570" y="1350010"/>
                    <a:pt x="1768475" y="1351280"/>
                  </a:cubicBezTo>
                  <a:lnTo>
                    <a:pt x="1810385" y="1306196"/>
                  </a:lnTo>
                  <a:lnTo>
                    <a:pt x="1949450" y="1456055"/>
                  </a:lnTo>
                  <a:lnTo>
                    <a:pt x="1851660" y="1560830"/>
                  </a:lnTo>
                  <a:lnTo>
                    <a:pt x="1868170" y="1604646"/>
                  </a:lnTo>
                  <a:lnTo>
                    <a:pt x="1978025" y="1486535"/>
                  </a:lnTo>
                  <a:lnTo>
                    <a:pt x="2105660" y="1624330"/>
                  </a:lnTo>
                  <a:lnTo>
                    <a:pt x="2185035" y="1624330"/>
                  </a:lnTo>
                  <a:lnTo>
                    <a:pt x="2312670" y="1486535"/>
                  </a:lnTo>
                  <a:lnTo>
                    <a:pt x="2440305" y="1624330"/>
                  </a:lnTo>
                  <a:lnTo>
                    <a:pt x="2519680" y="1624330"/>
                  </a:lnTo>
                  <a:lnTo>
                    <a:pt x="2647315" y="1486535"/>
                  </a:lnTo>
                  <a:lnTo>
                    <a:pt x="2774950" y="1624330"/>
                  </a:lnTo>
                  <a:lnTo>
                    <a:pt x="2854325" y="1624330"/>
                  </a:lnTo>
                  <a:lnTo>
                    <a:pt x="2994660" y="1473200"/>
                  </a:lnTo>
                  <a:lnTo>
                    <a:pt x="2966085" y="1442721"/>
                  </a:lnTo>
                  <a:lnTo>
                    <a:pt x="2814320" y="1605915"/>
                  </a:lnTo>
                  <a:close/>
                  <a:moveTo>
                    <a:pt x="2453005" y="1276350"/>
                  </a:moveTo>
                  <a:lnTo>
                    <a:pt x="2313940" y="1426210"/>
                  </a:lnTo>
                  <a:lnTo>
                    <a:pt x="2174875" y="1276350"/>
                  </a:lnTo>
                  <a:lnTo>
                    <a:pt x="2313940" y="1126490"/>
                  </a:lnTo>
                  <a:lnTo>
                    <a:pt x="2453005" y="1276350"/>
                  </a:lnTo>
                  <a:close/>
                  <a:moveTo>
                    <a:pt x="2286000" y="1096010"/>
                  </a:moveTo>
                  <a:lnTo>
                    <a:pt x="2146935" y="1245870"/>
                  </a:lnTo>
                  <a:lnTo>
                    <a:pt x="2007870" y="1096010"/>
                  </a:lnTo>
                  <a:lnTo>
                    <a:pt x="2146935" y="946150"/>
                  </a:lnTo>
                  <a:lnTo>
                    <a:pt x="2286000" y="1096010"/>
                  </a:lnTo>
                  <a:close/>
                  <a:moveTo>
                    <a:pt x="2118360" y="915670"/>
                  </a:moveTo>
                  <a:lnTo>
                    <a:pt x="1979295" y="1065530"/>
                  </a:lnTo>
                  <a:lnTo>
                    <a:pt x="1840230" y="915670"/>
                  </a:lnTo>
                  <a:lnTo>
                    <a:pt x="1979295" y="765810"/>
                  </a:lnTo>
                  <a:lnTo>
                    <a:pt x="2118360" y="915670"/>
                  </a:lnTo>
                  <a:close/>
                  <a:moveTo>
                    <a:pt x="1950720" y="735330"/>
                  </a:moveTo>
                  <a:lnTo>
                    <a:pt x="1811655" y="885190"/>
                  </a:lnTo>
                  <a:lnTo>
                    <a:pt x="1672590" y="735330"/>
                  </a:lnTo>
                  <a:lnTo>
                    <a:pt x="1811655" y="585470"/>
                  </a:lnTo>
                  <a:lnTo>
                    <a:pt x="1950720" y="735330"/>
                  </a:lnTo>
                  <a:close/>
                  <a:moveTo>
                    <a:pt x="1337945" y="735330"/>
                  </a:moveTo>
                  <a:lnTo>
                    <a:pt x="1477010" y="585470"/>
                  </a:lnTo>
                  <a:lnTo>
                    <a:pt x="1616075" y="735330"/>
                  </a:lnTo>
                  <a:lnTo>
                    <a:pt x="1477010" y="885190"/>
                  </a:lnTo>
                  <a:lnTo>
                    <a:pt x="1337945" y="735330"/>
                  </a:lnTo>
                  <a:close/>
                  <a:moveTo>
                    <a:pt x="1448435" y="915670"/>
                  </a:moveTo>
                  <a:lnTo>
                    <a:pt x="1309370" y="1065530"/>
                  </a:lnTo>
                  <a:lnTo>
                    <a:pt x="1170305" y="915670"/>
                  </a:lnTo>
                  <a:lnTo>
                    <a:pt x="1309370" y="765810"/>
                  </a:lnTo>
                  <a:lnTo>
                    <a:pt x="1448435" y="915670"/>
                  </a:lnTo>
                  <a:close/>
                  <a:moveTo>
                    <a:pt x="1644650" y="765810"/>
                  </a:moveTo>
                  <a:lnTo>
                    <a:pt x="1783715" y="915670"/>
                  </a:lnTo>
                  <a:lnTo>
                    <a:pt x="1644650" y="1065530"/>
                  </a:lnTo>
                  <a:lnTo>
                    <a:pt x="1505585" y="915670"/>
                  </a:lnTo>
                  <a:lnTo>
                    <a:pt x="1644650" y="765810"/>
                  </a:lnTo>
                  <a:close/>
                  <a:moveTo>
                    <a:pt x="1783715" y="554990"/>
                  </a:moveTo>
                  <a:lnTo>
                    <a:pt x="1644650" y="704850"/>
                  </a:lnTo>
                  <a:lnTo>
                    <a:pt x="1505585" y="554990"/>
                  </a:lnTo>
                  <a:lnTo>
                    <a:pt x="1644650" y="405130"/>
                  </a:lnTo>
                  <a:lnTo>
                    <a:pt x="1783715" y="554990"/>
                  </a:lnTo>
                  <a:close/>
                  <a:moveTo>
                    <a:pt x="1477010" y="224790"/>
                  </a:moveTo>
                  <a:lnTo>
                    <a:pt x="1616075" y="374650"/>
                  </a:lnTo>
                  <a:lnTo>
                    <a:pt x="1477010" y="524510"/>
                  </a:lnTo>
                  <a:lnTo>
                    <a:pt x="1337945" y="374650"/>
                  </a:lnTo>
                  <a:lnTo>
                    <a:pt x="1477010" y="224790"/>
                  </a:lnTo>
                  <a:close/>
                  <a:moveTo>
                    <a:pt x="1309370" y="405130"/>
                  </a:moveTo>
                  <a:lnTo>
                    <a:pt x="1448435" y="554990"/>
                  </a:lnTo>
                  <a:lnTo>
                    <a:pt x="1309370" y="704850"/>
                  </a:lnTo>
                  <a:lnTo>
                    <a:pt x="1170305" y="554990"/>
                  </a:lnTo>
                  <a:lnTo>
                    <a:pt x="1309370" y="405130"/>
                  </a:lnTo>
                  <a:close/>
                  <a:moveTo>
                    <a:pt x="1142365" y="585470"/>
                  </a:moveTo>
                  <a:lnTo>
                    <a:pt x="1281430" y="735330"/>
                  </a:lnTo>
                  <a:lnTo>
                    <a:pt x="1142365" y="885190"/>
                  </a:lnTo>
                  <a:lnTo>
                    <a:pt x="1003300" y="735330"/>
                  </a:lnTo>
                  <a:lnTo>
                    <a:pt x="1142365" y="585470"/>
                  </a:lnTo>
                  <a:close/>
                  <a:moveTo>
                    <a:pt x="974725" y="765810"/>
                  </a:moveTo>
                  <a:lnTo>
                    <a:pt x="1113790" y="915670"/>
                  </a:lnTo>
                  <a:lnTo>
                    <a:pt x="974725" y="1065530"/>
                  </a:lnTo>
                  <a:lnTo>
                    <a:pt x="835660" y="915670"/>
                  </a:lnTo>
                  <a:lnTo>
                    <a:pt x="974725" y="765810"/>
                  </a:lnTo>
                  <a:close/>
                  <a:moveTo>
                    <a:pt x="730885" y="1028700"/>
                  </a:moveTo>
                  <a:lnTo>
                    <a:pt x="807085" y="946150"/>
                  </a:lnTo>
                  <a:lnTo>
                    <a:pt x="946150" y="1096010"/>
                  </a:lnTo>
                  <a:lnTo>
                    <a:pt x="807085" y="1245870"/>
                  </a:lnTo>
                  <a:lnTo>
                    <a:pt x="762635" y="1197610"/>
                  </a:lnTo>
                  <a:lnTo>
                    <a:pt x="668655" y="1096010"/>
                  </a:lnTo>
                  <a:lnTo>
                    <a:pt x="730885" y="1028700"/>
                  </a:lnTo>
                  <a:close/>
                  <a:moveTo>
                    <a:pt x="639445" y="1126490"/>
                  </a:moveTo>
                  <a:lnTo>
                    <a:pt x="740410" y="1235710"/>
                  </a:lnTo>
                  <a:lnTo>
                    <a:pt x="777875" y="1276350"/>
                  </a:lnTo>
                  <a:lnTo>
                    <a:pt x="638810" y="1426210"/>
                  </a:lnTo>
                  <a:lnTo>
                    <a:pt x="539750" y="1319530"/>
                  </a:lnTo>
                  <a:lnTo>
                    <a:pt x="499745" y="1276350"/>
                  </a:lnTo>
                  <a:lnTo>
                    <a:pt x="638810" y="1126490"/>
                  </a:lnTo>
                  <a:close/>
                  <a:moveTo>
                    <a:pt x="472440" y="1605915"/>
                  </a:moveTo>
                  <a:lnTo>
                    <a:pt x="421005" y="1550671"/>
                  </a:lnTo>
                  <a:lnTo>
                    <a:pt x="379095" y="1505585"/>
                  </a:lnTo>
                  <a:lnTo>
                    <a:pt x="333375" y="1456690"/>
                  </a:lnTo>
                  <a:lnTo>
                    <a:pt x="379095" y="1407796"/>
                  </a:lnTo>
                  <a:lnTo>
                    <a:pt x="421005" y="1362710"/>
                  </a:lnTo>
                  <a:lnTo>
                    <a:pt x="421005" y="1362710"/>
                  </a:lnTo>
                  <a:cubicBezTo>
                    <a:pt x="421005" y="1362710"/>
                    <a:pt x="472440" y="1306830"/>
                    <a:pt x="472440" y="1306830"/>
                  </a:cubicBezTo>
                  <a:lnTo>
                    <a:pt x="504190" y="1341121"/>
                  </a:lnTo>
                  <a:lnTo>
                    <a:pt x="610870" y="1456055"/>
                  </a:lnTo>
                  <a:lnTo>
                    <a:pt x="471805" y="1605915"/>
                  </a:lnTo>
                  <a:close/>
                  <a:moveTo>
                    <a:pt x="807085" y="1605915"/>
                  </a:moveTo>
                  <a:lnTo>
                    <a:pt x="668020" y="1456055"/>
                  </a:lnTo>
                  <a:lnTo>
                    <a:pt x="807085" y="1306196"/>
                  </a:lnTo>
                  <a:lnTo>
                    <a:pt x="946150" y="1456055"/>
                  </a:lnTo>
                  <a:lnTo>
                    <a:pt x="807085" y="1605915"/>
                  </a:lnTo>
                  <a:close/>
                  <a:moveTo>
                    <a:pt x="974725" y="1425575"/>
                  </a:moveTo>
                  <a:lnTo>
                    <a:pt x="835660" y="1275715"/>
                  </a:lnTo>
                  <a:lnTo>
                    <a:pt x="974725" y="1125855"/>
                  </a:lnTo>
                  <a:lnTo>
                    <a:pt x="1113790" y="1275715"/>
                  </a:lnTo>
                  <a:lnTo>
                    <a:pt x="974725" y="1425575"/>
                  </a:lnTo>
                  <a:close/>
                  <a:moveTo>
                    <a:pt x="1142365" y="1245235"/>
                  </a:moveTo>
                  <a:lnTo>
                    <a:pt x="1003300" y="1095375"/>
                  </a:lnTo>
                  <a:lnTo>
                    <a:pt x="1142365" y="945515"/>
                  </a:lnTo>
                  <a:lnTo>
                    <a:pt x="1281430" y="1095375"/>
                  </a:lnTo>
                  <a:lnTo>
                    <a:pt x="1142365" y="1245235"/>
                  </a:lnTo>
                  <a:close/>
                  <a:moveTo>
                    <a:pt x="1477010" y="1245235"/>
                  </a:moveTo>
                  <a:lnTo>
                    <a:pt x="1337945" y="1095375"/>
                  </a:lnTo>
                  <a:lnTo>
                    <a:pt x="1477010" y="945515"/>
                  </a:lnTo>
                  <a:lnTo>
                    <a:pt x="1616075" y="1095375"/>
                  </a:lnTo>
                  <a:lnTo>
                    <a:pt x="1477010" y="1245235"/>
                  </a:lnTo>
                  <a:close/>
                  <a:moveTo>
                    <a:pt x="1673225" y="1096010"/>
                  </a:moveTo>
                  <a:lnTo>
                    <a:pt x="1812290" y="946150"/>
                  </a:lnTo>
                  <a:lnTo>
                    <a:pt x="1951355" y="1096010"/>
                  </a:lnTo>
                  <a:lnTo>
                    <a:pt x="1812290" y="1245870"/>
                  </a:lnTo>
                  <a:lnTo>
                    <a:pt x="1673225" y="1096010"/>
                  </a:lnTo>
                  <a:close/>
                  <a:moveTo>
                    <a:pt x="1840230" y="1276350"/>
                  </a:moveTo>
                  <a:lnTo>
                    <a:pt x="1979295" y="1126490"/>
                  </a:lnTo>
                  <a:lnTo>
                    <a:pt x="2118360" y="1276350"/>
                  </a:lnTo>
                  <a:lnTo>
                    <a:pt x="1979295" y="1426210"/>
                  </a:lnTo>
                  <a:lnTo>
                    <a:pt x="1840230" y="1276350"/>
                  </a:lnTo>
                  <a:close/>
                  <a:moveTo>
                    <a:pt x="2146935" y="1605915"/>
                  </a:moveTo>
                  <a:lnTo>
                    <a:pt x="2007870" y="1456055"/>
                  </a:lnTo>
                  <a:lnTo>
                    <a:pt x="2146935" y="1306196"/>
                  </a:lnTo>
                  <a:lnTo>
                    <a:pt x="2286000" y="1456055"/>
                  </a:lnTo>
                  <a:lnTo>
                    <a:pt x="2146935" y="1605915"/>
                  </a:lnTo>
                  <a:close/>
                  <a:moveTo>
                    <a:pt x="2481580" y="1605915"/>
                  </a:moveTo>
                  <a:lnTo>
                    <a:pt x="2342515" y="1456055"/>
                  </a:lnTo>
                  <a:lnTo>
                    <a:pt x="2481580" y="1306196"/>
                  </a:lnTo>
                  <a:lnTo>
                    <a:pt x="2620645" y="1456055"/>
                  </a:lnTo>
                  <a:lnTo>
                    <a:pt x="2481580" y="1605915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0" name="Graphic 244">
            <a:extLst>
              <a:ext uri="{FF2B5EF4-FFF2-40B4-BE49-F238E27FC236}">
                <a16:creationId xmlns:a16="http://schemas.microsoft.com/office/drawing/2014/main" id="{321792A8-8C4B-B351-5413-755DE9FBEEC5}"/>
              </a:ext>
            </a:extLst>
          </p:cNvPr>
          <p:cNvGrpSpPr/>
          <p:nvPr userDrawn="1"/>
        </p:nvGrpSpPr>
        <p:grpSpPr>
          <a:xfrm>
            <a:off x="342265" y="5829300"/>
            <a:ext cx="781684" cy="1167765"/>
            <a:chOff x="342265" y="5829300"/>
            <a:chExt cx="781684" cy="1167765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8F5375BC-FE27-E7E5-9580-FF3B7BFA5846}"/>
                </a:ext>
              </a:extLst>
            </p:cNvPr>
            <p:cNvSpPr/>
            <p:nvPr/>
          </p:nvSpPr>
          <p:spPr>
            <a:xfrm>
              <a:off x="342265" y="5829300"/>
              <a:ext cx="781684" cy="672465"/>
            </a:xfrm>
            <a:custGeom>
              <a:avLst/>
              <a:gdLst>
                <a:gd name="connsiteX0" fmla="*/ 383540 w 781684"/>
                <a:gd name="connsiteY0" fmla="*/ 0 h 672465"/>
                <a:gd name="connsiteX1" fmla="*/ 591820 w 781684"/>
                <a:gd name="connsiteY1" fmla="*/ 130175 h 672465"/>
                <a:gd name="connsiteX2" fmla="*/ 739140 w 781684"/>
                <a:gd name="connsiteY2" fmla="*/ 314325 h 672465"/>
                <a:gd name="connsiteX3" fmla="*/ 737235 w 781684"/>
                <a:gd name="connsiteY3" fmla="*/ 341630 h 672465"/>
                <a:gd name="connsiteX4" fmla="*/ 781685 w 781684"/>
                <a:gd name="connsiteY4" fmla="*/ 443865 h 672465"/>
                <a:gd name="connsiteX5" fmla="*/ 609600 w 781684"/>
                <a:gd name="connsiteY5" fmla="*/ 595630 h 672465"/>
                <a:gd name="connsiteX6" fmla="*/ 563245 w 781684"/>
                <a:gd name="connsiteY6" fmla="*/ 589915 h 672465"/>
                <a:gd name="connsiteX7" fmla="*/ 382905 w 781684"/>
                <a:gd name="connsiteY7" fmla="*/ 672465 h 672465"/>
                <a:gd name="connsiteX8" fmla="*/ 205105 w 781684"/>
                <a:gd name="connsiteY8" fmla="*/ 592455 h 672465"/>
                <a:gd name="connsiteX9" fmla="*/ 172085 w 781684"/>
                <a:gd name="connsiteY9" fmla="*/ 594995 h 672465"/>
                <a:gd name="connsiteX10" fmla="*/ 0 w 781684"/>
                <a:gd name="connsiteY10" fmla="*/ 443230 h 672465"/>
                <a:gd name="connsiteX11" fmla="*/ 22860 w 781684"/>
                <a:gd name="connsiteY11" fmla="*/ 367030 h 672465"/>
                <a:gd name="connsiteX12" fmla="*/ 14605 w 781684"/>
                <a:gd name="connsiteY12" fmla="*/ 314325 h 672465"/>
                <a:gd name="connsiteX13" fmla="*/ 175895 w 781684"/>
                <a:gd name="connsiteY13" fmla="*/ 126365 h 672465"/>
                <a:gd name="connsiteX14" fmla="*/ 382905 w 781684"/>
                <a:gd name="connsiteY14" fmla="*/ 0 h 67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81684" h="672465">
                  <a:moveTo>
                    <a:pt x="383540" y="0"/>
                  </a:moveTo>
                  <a:cubicBezTo>
                    <a:pt x="480060" y="0"/>
                    <a:pt x="561340" y="54610"/>
                    <a:pt x="591820" y="130175"/>
                  </a:cubicBezTo>
                  <a:cubicBezTo>
                    <a:pt x="677545" y="156845"/>
                    <a:pt x="739140" y="229235"/>
                    <a:pt x="739140" y="314325"/>
                  </a:cubicBezTo>
                  <a:cubicBezTo>
                    <a:pt x="739140" y="323215"/>
                    <a:pt x="738505" y="332740"/>
                    <a:pt x="737235" y="341630"/>
                  </a:cubicBezTo>
                  <a:cubicBezTo>
                    <a:pt x="765175" y="368300"/>
                    <a:pt x="781685" y="404495"/>
                    <a:pt x="781685" y="443865"/>
                  </a:cubicBezTo>
                  <a:cubicBezTo>
                    <a:pt x="781685" y="527685"/>
                    <a:pt x="704850" y="595630"/>
                    <a:pt x="609600" y="595630"/>
                  </a:cubicBezTo>
                  <a:cubicBezTo>
                    <a:pt x="514350" y="595630"/>
                    <a:pt x="577850" y="593725"/>
                    <a:pt x="563245" y="589915"/>
                  </a:cubicBezTo>
                  <a:cubicBezTo>
                    <a:pt x="523240" y="640080"/>
                    <a:pt x="457200" y="672465"/>
                    <a:pt x="382905" y="672465"/>
                  </a:cubicBezTo>
                  <a:cubicBezTo>
                    <a:pt x="308610" y="672465"/>
                    <a:pt x="245110" y="641350"/>
                    <a:pt x="205105" y="592455"/>
                  </a:cubicBezTo>
                  <a:cubicBezTo>
                    <a:pt x="194310" y="594360"/>
                    <a:pt x="183515" y="594995"/>
                    <a:pt x="172085" y="594995"/>
                  </a:cubicBezTo>
                  <a:cubicBezTo>
                    <a:pt x="77470" y="594995"/>
                    <a:pt x="0" y="527050"/>
                    <a:pt x="0" y="443230"/>
                  </a:cubicBezTo>
                  <a:cubicBezTo>
                    <a:pt x="0" y="415290"/>
                    <a:pt x="8255" y="389255"/>
                    <a:pt x="22860" y="367030"/>
                  </a:cubicBezTo>
                  <a:cubicBezTo>
                    <a:pt x="17780" y="349885"/>
                    <a:pt x="14605" y="332105"/>
                    <a:pt x="14605" y="314325"/>
                  </a:cubicBezTo>
                  <a:cubicBezTo>
                    <a:pt x="14605" y="224790"/>
                    <a:pt x="83185" y="149225"/>
                    <a:pt x="175895" y="126365"/>
                  </a:cubicBezTo>
                  <a:cubicBezTo>
                    <a:pt x="207645" y="52705"/>
                    <a:pt x="288290" y="0"/>
                    <a:pt x="382905" y="0"/>
                  </a:cubicBezTo>
                  <a:close/>
                </a:path>
              </a:pathLst>
            </a:custGeom>
            <a:solidFill>
              <a:srgbClr val="7F837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92" name="Graphic 244">
              <a:extLst>
                <a:ext uri="{FF2B5EF4-FFF2-40B4-BE49-F238E27FC236}">
                  <a16:creationId xmlns:a16="http://schemas.microsoft.com/office/drawing/2014/main" id="{F7081FFD-D47D-3EFB-737A-F3764D13586D}"/>
                </a:ext>
              </a:extLst>
            </p:cNvPr>
            <p:cNvGrpSpPr/>
            <p:nvPr/>
          </p:nvGrpSpPr>
          <p:grpSpPr>
            <a:xfrm>
              <a:off x="592603" y="6130925"/>
              <a:ext cx="238941" cy="866140"/>
              <a:chOff x="592603" y="6130925"/>
              <a:chExt cx="238941" cy="866140"/>
            </a:xfrm>
            <a:solidFill>
              <a:srgbClr val="313A57"/>
            </a:solidFill>
          </p:grpSpPr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E77FA6DA-1E93-6F45-1514-D6FF232358D2}"/>
                  </a:ext>
                </a:extLst>
              </p:cNvPr>
              <p:cNvSpPr/>
              <p:nvPr/>
            </p:nvSpPr>
            <p:spPr>
              <a:xfrm>
                <a:off x="690244" y="6130925"/>
                <a:ext cx="46355" cy="866140"/>
              </a:xfrm>
              <a:custGeom>
                <a:avLst/>
                <a:gdLst>
                  <a:gd name="connsiteX0" fmla="*/ 635 w 46355"/>
                  <a:gd name="connsiteY0" fmla="*/ 15240 h 866140"/>
                  <a:gd name="connsiteX1" fmla="*/ 15875 w 46355"/>
                  <a:gd name="connsiteY1" fmla="*/ 0 h 866140"/>
                  <a:gd name="connsiteX2" fmla="*/ 31115 w 46355"/>
                  <a:gd name="connsiteY2" fmla="*/ 0 h 866140"/>
                  <a:gd name="connsiteX3" fmla="*/ 46355 w 46355"/>
                  <a:gd name="connsiteY3" fmla="*/ 15240 h 866140"/>
                  <a:gd name="connsiteX4" fmla="*/ 46355 w 46355"/>
                  <a:gd name="connsiteY4" fmla="*/ 866140 h 866140"/>
                  <a:gd name="connsiteX5" fmla="*/ 0 w 46355"/>
                  <a:gd name="connsiteY5" fmla="*/ 866140 h 866140"/>
                  <a:gd name="connsiteX6" fmla="*/ 0 w 46355"/>
                  <a:gd name="connsiteY6" fmla="*/ 15240 h 866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355" h="866140">
                    <a:moveTo>
                      <a:pt x="635" y="15240"/>
                    </a:moveTo>
                    <a:cubicBezTo>
                      <a:pt x="635" y="6985"/>
                      <a:pt x="7620" y="0"/>
                      <a:pt x="15875" y="0"/>
                    </a:cubicBezTo>
                    <a:lnTo>
                      <a:pt x="31115" y="0"/>
                    </a:lnTo>
                    <a:cubicBezTo>
                      <a:pt x="39370" y="0"/>
                      <a:pt x="46355" y="6985"/>
                      <a:pt x="46355" y="15240"/>
                    </a:cubicBezTo>
                    <a:lnTo>
                      <a:pt x="46355" y="866140"/>
                    </a:lnTo>
                    <a:lnTo>
                      <a:pt x="0" y="866140"/>
                    </a:lnTo>
                    <a:lnTo>
                      <a:pt x="0" y="1524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A7FC1A7D-B0C1-BE60-B96E-D898EEE333AB}"/>
                  </a:ext>
                </a:extLst>
              </p:cNvPr>
              <p:cNvSpPr/>
              <p:nvPr/>
            </p:nvSpPr>
            <p:spPr>
              <a:xfrm>
                <a:off x="702309" y="6157900"/>
                <a:ext cx="129235" cy="167970"/>
              </a:xfrm>
              <a:custGeom>
                <a:avLst/>
                <a:gdLst>
                  <a:gd name="connsiteX0" fmla="*/ 100965 w 129235"/>
                  <a:gd name="connsiteY0" fmla="*/ 6680 h 167970"/>
                  <a:gd name="connsiteX1" fmla="*/ 122555 w 129235"/>
                  <a:gd name="connsiteY1" fmla="*/ 2870 h 167970"/>
                  <a:gd name="connsiteX2" fmla="*/ 126365 w 129235"/>
                  <a:gd name="connsiteY2" fmla="*/ 24460 h 167970"/>
                  <a:gd name="connsiteX3" fmla="*/ 25400 w 129235"/>
                  <a:gd name="connsiteY3" fmla="*/ 167970 h 167970"/>
                  <a:gd name="connsiteX4" fmla="*/ 0 w 129235"/>
                  <a:gd name="connsiteY4" fmla="*/ 150190 h 167970"/>
                  <a:gd name="connsiteX5" fmla="*/ 100965 w 129235"/>
                  <a:gd name="connsiteY5" fmla="*/ 6680 h 167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9235" h="167970">
                    <a:moveTo>
                      <a:pt x="100965" y="6680"/>
                    </a:moveTo>
                    <a:cubicBezTo>
                      <a:pt x="106045" y="-305"/>
                      <a:pt x="115570" y="-2210"/>
                      <a:pt x="122555" y="2870"/>
                    </a:cubicBezTo>
                    <a:cubicBezTo>
                      <a:pt x="129540" y="7950"/>
                      <a:pt x="131445" y="17475"/>
                      <a:pt x="126365" y="24460"/>
                    </a:cubicBezTo>
                    <a:lnTo>
                      <a:pt x="25400" y="167970"/>
                    </a:lnTo>
                    <a:lnTo>
                      <a:pt x="0" y="150190"/>
                    </a:lnTo>
                    <a:lnTo>
                      <a:pt x="100965" y="6680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4D673989-878D-80FE-52B2-FD24DD4BC96C}"/>
                  </a:ext>
                </a:extLst>
              </p:cNvPr>
              <p:cNvSpPr/>
              <p:nvPr/>
            </p:nvSpPr>
            <p:spPr>
              <a:xfrm>
                <a:off x="592603" y="6276488"/>
                <a:ext cx="142726" cy="107801"/>
              </a:xfrm>
              <a:custGeom>
                <a:avLst/>
                <a:gdLst>
                  <a:gd name="connsiteX0" fmla="*/ 6836 w 142726"/>
                  <a:gd name="connsiteY0" fmla="*/ 28426 h 107801"/>
                  <a:gd name="connsiteX1" fmla="*/ 2391 w 142726"/>
                  <a:gd name="connsiteY1" fmla="*/ 6836 h 107801"/>
                  <a:gd name="connsiteX2" fmla="*/ 23981 w 142726"/>
                  <a:gd name="connsiteY2" fmla="*/ 2391 h 107801"/>
                  <a:gd name="connsiteX3" fmla="*/ 142726 w 142726"/>
                  <a:gd name="connsiteY3" fmla="*/ 81766 h 107801"/>
                  <a:gd name="connsiteX4" fmla="*/ 125581 w 142726"/>
                  <a:gd name="connsiteY4" fmla="*/ 107801 h 107801"/>
                  <a:gd name="connsiteX5" fmla="*/ 6836 w 142726"/>
                  <a:gd name="connsiteY5" fmla="*/ 28426 h 107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2726" h="107801">
                    <a:moveTo>
                      <a:pt x="6836" y="28426"/>
                    </a:moveTo>
                    <a:cubicBezTo>
                      <a:pt x="-149" y="23981"/>
                      <a:pt x="-2054" y="13821"/>
                      <a:pt x="2391" y="6836"/>
                    </a:cubicBezTo>
                    <a:cubicBezTo>
                      <a:pt x="6836" y="-149"/>
                      <a:pt x="16996" y="-2054"/>
                      <a:pt x="23981" y="2391"/>
                    </a:cubicBezTo>
                    <a:lnTo>
                      <a:pt x="142726" y="81766"/>
                    </a:lnTo>
                    <a:lnTo>
                      <a:pt x="125581" y="107801"/>
                    </a:lnTo>
                    <a:lnTo>
                      <a:pt x="6836" y="28426"/>
                    </a:lnTo>
                    <a:close/>
                  </a:path>
                </a:pathLst>
              </a:custGeom>
              <a:solidFill>
                <a:srgbClr val="313A57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99" name="Content Placeholder 98">
            <a:extLst>
              <a:ext uri="{FF2B5EF4-FFF2-40B4-BE49-F238E27FC236}">
                <a16:creationId xmlns:a16="http://schemas.microsoft.com/office/drawing/2014/main" id="{3EF40449-D0D2-D5DE-8D10-6C600D97687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4831EA6-05CE-CA15-FDC7-CC3560F7DA17}"/>
              </a:ext>
            </a:extLst>
          </p:cNvPr>
          <p:cNvSpPr txBox="1"/>
          <p:nvPr userDrawn="1"/>
        </p:nvSpPr>
        <p:spPr>
          <a:xfrm>
            <a:off x="904550" y="79112"/>
            <a:ext cx="15976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313A57"/>
                </a:solidFill>
                <a:latin typeface="Verdana Pro Cond Semibold" panose="020B0706030504040204" pitchFamily="34" charset="0"/>
              </a:rPr>
              <a:t>Failures</a:t>
            </a:r>
            <a:endParaRPr lang="en-US" sz="3200" dirty="0">
              <a:solidFill>
                <a:srgbClr val="313A57"/>
              </a:solidFill>
              <a:latin typeface="Verdana Pro Cond Semibold" panose="020B0706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7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llen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292765F8-D8BB-B185-4702-A3A68CEDF172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956E864-A798-4091-B43C-988BD2F21FA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Graphic 2" descr="Bullseye with solid fill">
            <a:extLst>
              <a:ext uri="{FF2B5EF4-FFF2-40B4-BE49-F238E27FC236}">
                <a16:creationId xmlns:a16="http://schemas.microsoft.com/office/drawing/2014/main" id="{31DA6F01-FF4A-627A-D6C0-7F6B4BA761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7012" y="165835"/>
            <a:ext cx="432000" cy="432000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2330077-AADF-46CB-D365-9AE81E9FB579}"/>
              </a:ext>
            </a:extLst>
          </p:cNvPr>
          <p:cNvSpPr/>
          <p:nvPr userDrawn="1"/>
        </p:nvSpPr>
        <p:spPr>
          <a:xfrm>
            <a:off x="9867900" y="1530350"/>
            <a:ext cx="4540250" cy="4451350"/>
          </a:xfrm>
          <a:custGeom>
            <a:avLst/>
            <a:gdLst>
              <a:gd name="connsiteX0" fmla="*/ 2270125 w 4540250"/>
              <a:gd name="connsiteY0" fmla="*/ 0 h 4451350"/>
              <a:gd name="connsiteX1" fmla="*/ 4540250 w 4540250"/>
              <a:gd name="connsiteY1" fmla="*/ 2225675 h 4451350"/>
              <a:gd name="connsiteX2" fmla="*/ 2270125 w 4540250"/>
              <a:gd name="connsiteY2" fmla="*/ 4451350 h 4451350"/>
              <a:gd name="connsiteX3" fmla="*/ 0 w 4540250"/>
              <a:gd name="connsiteY3" fmla="*/ 2225675 h 4451350"/>
              <a:gd name="connsiteX4" fmla="*/ 2270125 w 4540250"/>
              <a:gd name="connsiteY4" fmla="*/ 0 h 445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40250" h="4451350">
                <a:moveTo>
                  <a:pt x="2270125" y="0"/>
                </a:moveTo>
                <a:cubicBezTo>
                  <a:pt x="3524250" y="0"/>
                  <a:pt x="4540250" y="996950"/>
                  <a:pt x="4540250" y="2225675"/>
                </a:cubicBezTo>
                <a:cubicBezTo>
                  <a:pt x="4540250" y="3454400"/>
                  <a:pt x="3524250" y="4451350"/>
                  <a:pt x="2270125" y="4451350"/>
                </a:cubicBezTo>
                <a:cubicBezTo>
                  <a:pt x="1016000" y="4451350"/>
                  <a:pt x="0" y="3454400"/>
                  <a:pt x="0" y="2225675"/>
                </a:cubicBezTo>
                <a:cubicBezTo>
                  <a:pt x="0" y="996950"/>
                  <a:pt x="1016000" y="0"/>
                  <a:pt x="2270125" y="0"/>
                </a:cubicBezTo>
                <a:close/>
              </a:path>
            </a:pathLst>
          </a:custGeom>
          <a:noFill/>
          <a:ln w="63500" cap="flat">
            <a:solidFill>
              <a:srgbClr val="F7BEC4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49C1B5D-F262-E1CC-28BD-9901B2083FB6}"/>
              </a:ext>
            </a:extLst>
          </p:cNvPr>
          <p:cNvSpPr/>
          <p:nvPr userDrawn="1"/>
        </p:nvSpPr>
        <p:spPr>
          <a:xfrm>
            <a:off x="10191750" y="5405754"/>
            <a:ext cx="539750" cy="603885"/>
          </a:xfrm>
          <a:custGeom>
            <a:avLst/>
            <a:gdLst>
              <a:gd name="connsiteX0" fmla="*/ 439420 w 539750"/>
              <a:gd name="connsiteY0" fmla="*/ 0 h 603885"/>
              <a:gd name="connsiteX1" fmla="*/ 97790 w 539750"/>
              <a:gd name="connsiteY1" fmla="*/ 0 h 603885"/>
              <a:gd name="connsiteX2" fmla="*/ 0 w 539750"/>
              <a:gd name="connsiteY2" fmla="*/ 603885 h 603885"/>
              <a:gd name="connsiteX3" fmla="*/ 539750 w 539750"/>
              <a:gd name="connsiteY3" fmla="*/ 603885 h 603885"/>
              <a:gd name="connsiteX4" fmla="*/ 439420 w 539750"/>
              <a:gd name="connsiteY4" fmla="*/ 0 h 603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9750" h="603885">
                <a:moveTo>
                  <a:pt x="439420" y="0"/>
                </a:moveTo>
                <a:lnTo>
                  <a:pt x="97790" y="0"/>
                </a:lnTo>
                <a:cubicBezTo>
                  <a:pt x="69215" y="251460"/>
                  <a:pt x="36195" y="461645"/>
                  <a:pt x="0" y="603885"/>
                </a:cubicBezTo>
                <a:lnTo>
                  <a:pt x="539750" y="603885"/>
                </a:lnTo>
                <a:cubicBezTo>
                  <a:pt x="502285" y="461645"/>
                  <a:pt x="469265" y="251460"/>
                  <a:pt x="439420" y="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32113CC-98BF-C29C-54E0-E1C19BE6A58A}"/>
              </a:ext>
            </a:extLst>
          </p:cNvPr>
          <p:cNvSpPr/>
          <p:nvPr userDrawn="1"/>
        </p:nvSpPr>
        <p:spPr>
          <a:xfrm>
            <a:off x="10351769" y="2578100"/>
            <a:ext cx="216535" cy="2162809"/>
          </a:xfrm>
          <a:custGeom>
            <a:avLst/>
            <a:gdLst>
              <a:gd name="connsiteX0" fmla="*/ 106680 w 216535"/>
              <a:gd name="connsiteY0" fmla="*/ 0 h 2162809"/>
              <a:gd name="connsiteX1" fmla="*/ 106680 w 216535"/>
              <a:gd name="connsiteY1" fmla="*/ 0 h 2162809"/>
              <a:gd name="connsiteX2" fmla="*/ 0 w 216535"/>
              <a:gd name="connsiteY2" fmla="*/ 2162810 h 2162809"/>
              <a:gd name="connsiteX3" fmla="*/ 216536 w 216535"/>
              <a:gd name="connsiteY3" fmla="*/ 2162810 h 2162809"/>
              <a:gd name="connsiteX4" fmla="*/ 107315 w 216535"/>
              <a:gd name="connsiteY4" fmla="*/ 0 h 2162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535" h="2162809">
                <a:moveTo>
                  <a:pt x="106680" y="0"/>
                </a:moveTo>
                <a:lnTo>
                  <a:pt x="106680" y="0"/>
                </a:lnTo>
                <a:cubicBezTo>
                  <a:pt x="92075" y="567055"/>
                  <a:pt x="56515" y="1423670"/>
                  <a:pt x="0" y="2162810"/>
                </a:cubicBezTo>
                <a:lnTo>
                  <a:pt x="216536" y="2162810"/>
                </a:lnTo>
                <a:cubicBezTo>
                  <a:pt x="158115" y="1424305"/>
                  <a:pt x="122555" y="567690"/>
                  <a:pt x="107315" y="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1BC3D91-E7E5-10C5-4B97-C560630F0DC7}"/>
              </a:ext>
            </a:extLst>
          </p:cNvPr>
          <p:cNvSpPr/>
          <p:nvPr userDrawn="1"/>
        </p:nvSpPr>
        <p:spPr>
          <a:xfrm>
            <a:off x="10144759" y="6062979"/>
            <a:ext cx="624840" cy="87629"/>
          </a:xfrm>
          <a:custGeom>
            <a:avLst/>
            <a:gdLst>
              <a:gd name="connsiteX0" fmla="*/ 622935 w 624840"/>
              <a:gd name="connsiteY0" fmla="*/ 59690 h 87629"/>
              <a:gd name="connsiteX1" fmla="*/ 601980 w 624840"/>
              <a:gd name="connsiteY1" fmla="*/ 0 h 87629"/>
              <a:gd name="connsiteX2" fmla="*/ 33020 w 624840"/>
              <a:gd name="connsiteY2" fmla="*/ 0 h 87629"/>
              <a:gd name="connsiteX3" fmla="*/ 0 w 624840"/>
              <a:gd name="connsiteY3" fmla="*/ 87630 h 87629"/>
              <a:gd name="connsiteX4" fmla="*/ 624840 w 624840"/>
              <a:gd name="connsiteY4" fmla="*/ 87630 h 87629"/>
              <a:gd name="connsiteX5" fmla="*/ 622935 w 624840"/>
              <a:gd name="connsiteY5" fmla="*/ 59690 h 8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840" h="87629">
                <a:moveTo>
                  <a:pt x="622935" y="59690"/>
                </a:moveTo>
                <a:cubicBezTo>
                  <a:pt x="615950" y="41910"/>
                  <a:pt x="608965" y="22225"/>
                  <a:pt x="601980" y="0"/>
                </a:cubicBezTo>
                <a:lnTo>
                  <a:pt x="33020" y="0"/>
                </a:lnTo>
                <a:cubicBezTo>
                  <a:pt x="22225" y="34925"/>
                  <a:pt x="11430" y="64770"/>
                  <a:pt x="0" y="87630"/>
                </a:cubicBezTo>
                <a:lnTo>
                  <a:pt x="624840" y="87630"/>
                </a:lnTo>
                <a:cubicBezTo>
                  <a:pt x="623570" y="78740"/>
                  <a:pt x="622935" y="69215"/>
                  <a:pt x="622935" y="5969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F2B3477-5D82-9B74-053E-68F535BB4229}"/>
              </a:ext>
            </a:extLst>
          </p:cNvPr>
          <p:cNvSpPr/>
          <p:nvPr userDrawn="1"/>
        </p:nvSpPr>
        <p:spPr>
          <a:xfrm>
            <a:off x="10295255" y="5064759"/>
            <a:ext cx="330200" cy="288925"/>
          </a:xfrm>
          <a:custGeom>
            <a:avLst/>
            <a:gdLst>
              <a:gd name="connsiteX0" fmla="*/ 300355 w 330200"/>
              <a:gd name="connsiteY0" fmla="*/ 0 h 288925"/>
              <a:gd name="connsiteX1" fmla="*/ 29210 w 330200"/>
              <a:gd name="connsiteY1" fmla="*/ 0 h 288925"/>
              <a:gd name="connsiteX2" fmla="*/ 0 w 330200"/>
              <a:gd name="connsiteY2" fmla="*/ 288925 h 288925"/>
              <a:gd name="connsiteX3" fmla="*/ 330200 w 330200"/>
              <a:gd name="connsiteY3" fmla="*/ 288925 h 288925"/>
              <a:gd name="connsiteX4" fmla="*/ 300355 w 330200"/>
              <a:gd name="connsiteY4" fmla="*/ 0 h 28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200" h="288925">
                <a:moveTo>
                  <a:pt x="300355" y="0"/>
                </a:moveTo>
                <a:lnTo>
                  <a:pt x="29210" y="0"/>
                </a:lnTo>
                <a:cubicBezTo>
                  <a:pt x="20320" y="100330"/>
                  <a:pt x="10160" y="197485"/>
                  <a:pt x="0" y="288925"/>
                </a:cubicBezTo>
                <a:lnTo>
                  <a:pt x="330200" y="288925"/>
                </a:lnTo>
                <a:cubicBezTo>
                  <a:pt x="320039" y="197485"/>
                  <a:pt x="309880" y="100330"/>
                  <a:pt x="300355" y="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D561EC1-E196-65E2-4DAF-46999D9A1678}"/>
              </a:ext>
            </a:extLst>
          </p:cNvPr>
          <p:cNvSpPr/>
          <p:nvPr userDrawn="1"/>
        </p:nvSpPr>
        <p:spPr>
          <a:xfrm>
            <a:off x="10337800" y="4792979"/>
            <a:ext cx="243205" cy="113665"/>
          </a:xfrm>
          <a:custGeom>
            <a:avLst/>
            <a:gdLst>
              <a:gd name="connsiteX0" fmla="*/ 234315 w 243205"/>
              <a:gd name="connsiteY0" fmla="*/ 0 h 113665"/>
              <a:gd name="connsiteX1" fmla="*/ 9525 w 243205"/>
              <a:gd name="connsiteY1" fmla="*/ 0 h 113665"/>
              <a:gd name="connsiteX2" fmla="*/ 0 w 243205"/>
              <a:gd name="connsiteY2" fmla="*/ 113665 h 113665"/>
              <a:gd name="connsiteX3" fmla="*/ 243205 w 243205"/>
              <a:gd name="connsiteY3" fmla="*/ 113665 h 113665"/>
              <a:gd name="connsiteX4" fmla="*/ 233680 w 243205"/>
              <a:gd name="connsiteY4" fmla="*/ 0 h 113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205" h="113665">
                <a:moveTo>
                  <a:pt x="234315" y="0"/>
                </a:moveTo>
                <a:lnTo>
                  <a:pt x="9525" y="0"/>
                </a:lnTo>
                <a:cubicBezTo>
                  <a:pt x="6350" y="38100"/>
                  <a:pt x="3175" y="76200"/>
                  <a:pt x="0" y="113665"/>
                </a:cubicBezTo>
                <a:lnTo>
                  <a:pt x="243205" y="113665"/>
                </a:lnTo>
                <a:cubicBezTo>
                  <a:pt x="240030" y="76200"/>
                  <a:pt x="236855" y="38100"/>
                  <a:pt x="233680" y="0"/>
                </a:cubicBezTo>
                <a:close/>
              </a:path>
            </a:pathLst>
          </a:custGeom>
          <a:noFill/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B2ABF77-1CA4-AF1F-D152-E91EAEF92733}"/>
              </a:ext>
            </a:extLst>
          </p:cNvPr>
          <p:cNvSpPr/>
          <p:nvPr userDrawn="1"/>
        </p:nvSpPr>
        <p:spPr>
          <a:xfrm>
            <a:off x="10257155" y="1482725"/>
            <a:ext cx="402589" cy="175895"/>
          </a:xfrm>
          <a:custGeom>
            <a:avLst/>
            <a:gdLst>
              <a:gd name="connsiteX0" fmla="*/ 384810 w 402589"/>
              <a:gd name="connsiteY0" fmla="*/ 175895 h 175895"/>
              <a:gd name="connsiteX1" fmla="*/ 402589 w 402589"/>
              <a:gd name="connsiteY1" fmla="*/ 158115 h 175895"/>
              <a:gd name="connsiteX2" fmla="*/ 402589 w 402589"/>
              <a:gd name="connsiteY2" fmla="*/ 17780 h 175895"/>
              <a:gd name="connsiteX3" fmla="*/ 384810 w 402589"/>
              <a:gd name="connsiteY3" fmla="*/ 0 h 175895"/>
              <a:gd name="connsiteX4" fmla="*/ 323850 w 402589"/>
              <a:gd name="connsiteY4" fmla="*/ 0 h 175895"/>
              <a:gd name="connsiteX5" fmla="*/ 323850 w 402589"/>
              <a:gd name="connsiteY5" fmla="*/ 17780 h 175895"/>
              <a:gd name="connsiteX6" fmla="*/ 78739 w 402589"/>
              <a:gd name="connsiteY6" fmla="*/ 17780 h 175895"/>
              <a:gd name="connsiteX7" fmla="*/ 78739 w 402589"/>
              <a:gd name="connsiteY7" fmla="*/ 0 h 175895"/>
              <a:gd name="connsiteX8" fmla="*/ 17780 w 402589"/>
              <a:gd name="connsiteY8" fmla="*/ 0 h 175895"/>
              <a:gd name="connsiteX9" fmla="*/ 0 w 402589"/>
              <a:gd name="connsiteY9" fmla="*/ 17780 h 175895"/>
              <a:gd name="connsiteX10" fmla="*/ 0 w 402589"/>
              <a:gd name="connsiteY10" fmla="*/ 158115 h 175895"/>
              <a:gd name="connsiteX11" fmla="*/ 17780 w 402589"/>
              <a:gd name="connsiteY11" fmla="*/ 175895 h 175895"/>
              <a:gd name="connsiteX12" fmla="*/ 385445 w 402589"/>
              <a:gd name="connsiteY12" fmla="*/ 175895 h 175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2589" h="175895">
                <a:moveTo>
                  <a:pt x="384810" y="175895"/>
                </a:moveTo>
                <a:cubicBezTo>
                  <a:pt x="394335" y="175895"/>
                  <a:pt x="402589" y="168275"/>
                  <a:pt x="402589" y="158115"/>
                </a:cubicBezTo>
                <a:lnTo>
                  <a:pt x="402589" y="17780"/>
                </a:lnTo>
                <a:cubicBezTo>
                  <a:pt x="402589" y="8255"/>
                  <a:pt x="394970" y="0"/>
                  <a:pt x="384810" y="0"/>
                </a:cubicBezTo>
                <a:lnTo>
                  <a:pt x="323850" y="0"/>
                </a:lnTo>
                <a:lnTo>
                  <a:pt x="323850" y="17780"/>
                </a:lnTo>
                <a:lnTo>
                  <a:pt x="78739" y="17780"/>
                </a:lnTo>
                <a:lnTo>
                  <a:pt x="78739" y="0"/>
                </a:lnTo>
                <a:lnTo>
                  <a:pt x="17780" y="0"/>
                </a:lnTo>
                <a:cubicBezTo>
                  <a:pt x="8255" y="0"/>
                  <a:pt x="0" y="7620"/>
                  <a:pt x="0" y="17780"/>
                </a:cubicBezTo>
                <a:lnTo>
                  <a:pt x="0" y="158115"/>
                </a:lnTo>
                <a:cubicBezTo>
                  <a:pt x="0" y="167640"/>
                  <a:pt x="7620" y="175895"/>
                  <a:pt x="17780" y="175895"/>
                </a:cubicBezTo>
                <a:lnTo>
                  <a:pt x="385445" y="175895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6CE743D-F3D7-E520-013D-333FF429DEF4}"/>
              </a:ext>
            </a:extLst>
          </p:cNvPr>
          <p:cNvSpPr/>
          <p:nvPr userDrawn="1"/>
        </p:nvSpPr>
        <p:spPr>
          <a:xfrm>
            <a:off x="10335259" y="1325880"/>
            <a:ext cx="245745" cy="158114"/>
          </a:xfrm>
          <a:custGeom>
            <a:avLst/>
            <a:gdLst>
              <a:gd name="connsiteX0" fmla="*/ 245745 w 245745"/>
              <a:gd name="connsiteY0" fmla="*/ 17780 h 158114"/>
              <a:gd name="connsiteX1" fmla="*/ 227965 w 245745"/>
              <a:gd name="connsiteY1" fmla="*/ 0 h 158114"/>
              <a:gd name="connsiteX2" fmla="*/ 193040 w 245745"/>
              <a:gd name="connsiteY2" fmla="*/ 0 h 158114"/>
              <a:gd name="connsiteX3" fmla="*/ 193040 w 245745"/>
              <a:gd name="connsiteY3" fmla="*/ 17780 h 158114"/>
              <a:gd name="connsiteX4" fmla="*/ 52705 w 245745"/>
              <a:gd name="connsiteY4" fmla="*/ 17780 h 158114"/>
              <a:gd name="connsiteX5" fmla="*/ 52705 w 245745"/>
              <a:gd name="connsiteY5" fmla="*/ 0 h 158114"/>
              <a:gd name="connsiteX6" fmla="*/ 17780 w 245745"/>
              <a:gd name="connsiteY6" fmla="*/ 0 h 158114"/>
              <a:gd name="connsiteX7" fmla="*/ 0 w 245745"/>
              <a:gd name="connsiteY7" fmla="*/ 17780 h 158114"/>
              <a:gd name="connsiteX8" fmla="*/ 0 w 245745"/>
              <a:gd name="connsiteY8" fmla="*/ 158115 h 158114"/>
              <a:gd name="connsiteX9" fmla="*/ 245110 w 245745"/>
              <a:gd name="connsiteY9" fmla="*/ 158115 h 158114"/>
              <a:gd name="connsiteX10" fmla="*/ 245110 w 245745"/>
              <a:gd name="connsiteY10" fmla="*/ 17780 h 15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5745" h="158114">
                <a:moveTo>
                  <a:pt x="245745" y="17780"/>
                </a:moveTo>
                <a:cubicBezTo>
                  <a:pt x="245745" y="8255"/>
                  <a:pt x="238125" y="0"/>
                  <a:pt x="227965" y="0"/>
                </a:cubicBezTo>
                <a:lnTo>
                  <a:pt x="193040" y="0"/>
                </a:lnTo>
                <a:lnTo>
                  <a:pt x="193040" y="17780"/>
                </a:lnTo>
                <a:lnTo>
                  <a:pt x="52705" y="17780"/>
                </a:lnTo>
                <a:lnTo>
                  <a:pt x="52705" y="0"/>
                </a:lnTo>
                <a:lnTo>
                  <a:pt x="17780" y="0"/>
                </a:lnTo>
                <a:cubicBezTo>
                  <a:pt x="8255" y="0"/>
                  <a:pt x="0" y="7620"/>
                  <a:pt x="0" y="17780"/>
                </a:cubicBezTo>
                <a:lnTo>
                  <a:pt x="0" y="158115"/>
                </a:lnTo>
                <a:lnTo>
                  <a:pt x="245110" y="158115"/>
                </a:lnTo>
                <a:lnTo>
                  <a:pt x="245110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0D16683-BDFA-39CA-B279-5167FB1FBC00}"/>
              </a:ext>
            </a:extLst>
          </p:cNvPr>
          <p:cNvSpPr/>
          <p:nvPr userDrawn="1"/>
        </p:nvSpPr>
        <p:spPr>
          <a:xfrm>
            <a:off x="10335895" y="1483995"/>
            <a:ext cx="245109" cy="17780"/>
          </a:xfrm>
          <a:custGeom>
            <a:avLst/>
            <a:gdLst>
              <a:gd name="connsiteX0" fmla="*/ 0 w 245109"/>
              <a:gd name="connsiteY0" fmla="*/ 0 h 17780"/>
              <a:gd name="connsiteX1" fmla="*/ 245110 w 245109"/>
              <a:gd name="connsiteY1" fmla="*/ 0 h 17780"/>
              <a:gd name="connsiteX2" fmla="*/ 245110 w 245109"/>
              <a:gd name="connsiteY2" fmla="*/ 17780 h 17780"/>
              <a:gd name="connsiteX3" fmla="*/ 0 w 245109"/>
              <a:gd name="connsiteY3" fmla="*/ 17780 h 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109" h="17780">
                <a:moveTo>
                  <a:pt x="0" y="0"/>
                </a:moveTo>
                <a:lnTo>
                  <a:pt x="245110" y="0"/>
                </a:lnTo>
                <a:lnTo>
                  <a:pt x="245110" y="17780"/>
                </a:lnTo>
                <a:lnTo>
                  <a:pt x="0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0C4194-BF27-8DFB-0041-A59C985FD86E}"/>
              </a:ext>
            </a:extLst>
          </p:cNvPr>
          <p:cNvSpPr/>
          <p:nvPr userDrawn="1"/>
        </p:nvSpPr>
        <p:spPr>
          <a:xfrm>
            <a:off x="10387330" y="1168400"/>
            <a:ext cx="140969" cy="158114"/>
          </a:xfrm>
          <a:custGeom>
            <a:avLst/>
            <a:gdLst>
              <a:gd name="connsiteX0" fmla="*/ 140970 w 140969"/>
              <a:gd name="connsiteY0" fmla="*/ 17780 h 158114"/>
              <a:gd name="connsiteX1" fmla="*/ 123189 w 140969"/>
              <a:gd name="connsiteY1" fmla="*/ 0 h 158114"/>
              <a:gd name="connsiteX2" fmla="*/ 17780 w 140969"/>
              <a:gd name="connsiteY2" fmla="*/ 0 h 158114"/>
              <a:gd name="connsiteX3" fmla="*/ 0 w 140969"/>
              <a:gd name="connsiteY3" fmla="*/ 17780 h 158114"/>
              <a:gd name="connsiteX4" fmla="*/ 0 w 140969"/>
              <a:gd name="connsiteY4" fmla="*/ 158115 h 158114"/>
              <a:gd name="connsiteX5" fmla="*/ 140335 w 140969"/>
              <a:gd name="connsiteY5" fmla="*/ 158115 h 158114"/>
              <a:gd name="connsiteX6" fmla="*/ 140335 w 140969"/>
              <a:gd name="connsiteY6" fmla="*/ 17780 h 15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969" h="158114">
                <a:moveTo>
                  <a:pt x="140970" y="17780"/>
                </a:moveTo>
                <a:cubicBezTo>
                  <a:pt x="140970" y="8255"/>
                  <a:pt x="133350" y="0"/>
                  <a:pt x="123189" y="0"/>
                </a:cubicBezTo>
                <a:lnTo>
                  <a:pt x="17780" y="0"/>
                </a:lnTo>
                <a:cubicBezTo>
                  <a:pt x="8255" y="0"/>
                  <a:pt x="0" y="7620"/>
                  <a:pt x="0" y="17780"/>
                </a:cubicBezTo>
                <a:lnTo>
                  <a:pt x="0" y="158115"/>
                </a:lnTo>
                <a:lnTo>
                  <a:pt x="140335" y="158115"/>
                </a:lnTo>
                <a:lnTo>
                  <a:pt x="140335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D9E0583-5B44-C379-B653-1A840971EEC4}"/>
              </a:ext>
            </a:extLst>
          </p:cNvPr>
          <p:cNvSpPr/>
          <p:nvPr userDrawn="1"/>
        </p:nvSpPr>
        <p:spPr>
          <a:xfrm>
            <a:off x="10388600" y="1325880"/>
            <a:ext cx="140334" cy="17780"/>
          </a:xfrm>
          <a:custGeom>
            <a:avLst/>
            <a:gdLst>
              <a:gd name="connsiteX0" fmla="*/ 0 w 140334"/>
              <a:gd name="connsiteY0" fmla="*/ 0 h 17780"/>
              <a:gd name="connsiteX1" fmla="*/ 140335 w 140334"/>
              <a:gd name="connsiteY1" fmla="*/ 0 h 17780"/>
              <a:gd name="connsiteX2" fmla="*/ 140335 w 140334"/>
              <a:gd name="connsiteY2" fmla="*/ 17780 h 17780"/>
              <a:gd name="connsiteX3" fmla="*/ 0 w 140334"/>
              <a:gd name="connsiteY3" fmla="*/ 17780 h 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334" h="17780">
                <a:moveTo>
                  <a:pt x="0" y="0"/>
                </a:moveTo>
                <a:lnTo>
                  <a:pt x="140335" y="0"/>
                </a:lnTo>
                <a:lnTo>
                  <a:pt x="140335" y="17780"/>
                </a:lnTo>
                <a:lnTo>
                  <a:pt x="0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D237798-0817-A04B-1E5B-46D601487C0C}"/>
              </a:ext>
            </a:extLst>
          </p:cNvPr>
          <p:cNvSpPr/>
          <p:nvPr userDrawn="1"/>
        </p:nvSpPr>
        <p:spPr>
          <a:xfrm>
            <a:off x="10431144" y="520700"/>
            <a:ext cx="53340" cy="648335"/>
          </a:xfrm>
          <a:custGeom>
            <a:avLst/>
            <a:gdLst>
              <a:gd name="connsiteX0" fmla="*/ 53340 w 53340"/>
              <a:gd name="connsiteY0" fmla="*/ 17780 h 648335"/>
              <a:gd name="connsiteX1" fmla="*/ 35561 w 53340"/>
              <a:gd name="connsiteY1" fmla="*/ 0 h 648335"/>
              <a:gd name="connsiteX2" fmla="*/ 17780 w 53340"/>
              <a:gd name="connsiteY2" fmla="*/ 0 h 648335"/>
              <a:gd name="connsiteX3" fmla="*/ 0 w 53340"/>
              <a:gd name="connsiteY3" fmla="*/ 17780 h 648335"/>
              <a:gd name="connsiteX4" fmla="*/ 0 w 53340"/>
              <a:gd name="connsiteY4" fmla="*/ 648335 h 648335"/>
              <a:gd name="connsiteX5" fmla="*/ 52705 w 53340"/>
              <a:gd name="connsiteY5" fmla="*/ 648335 h 648335"/>
              <a:gd name="connsiteX6" fmla="*/ 52705 w 53340"/>
              <a:gd name="connsiteY6" fmla="*/ 17780 h 648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340" h="648335">
                <a:moveTo>
                  <a:pt x="53340" y="17780"/>
                </a:moveTo>
                <a:cubicBezTo>
                  <a:pt x="53340" y="8255"/>
                  <a:pt x="45720" y="0"/>
                  <a:pt x="35561" y="0"/>
                </a:cubicBezTo>
                <a:lnTo>
                  <a:pt x="17780" y="0"/>
                </a:lnTo>
                <a:cubicBezTo>
                  <a:pt x="8255" y="0"/>
                  <a:pt x="0" y="7620"/>
                  <a:pt x="0" y="17780"/>
                </a:cubicBezTo>
                <a:lnTo>
                  <a:pt x="0" y="648335"/>
                </a:lnTo>
                <a:lnTo>
                  <a:pt x="52705" y="648335"/>
                </a:lnTo>
                <a:lnTo>
                  <a:pt x="52705" y="177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AD90636-AF89-5219-B555-BCCAA0327EB3}"/>
              </a:ext>
            </a:extLst>
          </p:cNvPr>
          <p:cNvSpPr/>
          <p:nvPr userDrawn="1"/>
        </p:nvSpPr>
        <p:spPr>
          <a:xfrm>
            <a:off x="10595609" y="5064759"/>
            <a:ext cx="351790" cy="288925"/>
          </a:xfrm>
          <a:custGeom>
            <a:avLst/>
            <a:gdLst>
              <a:gd name="connsiteX0" fmla="*/ 0 w 351790"/>
              <a:gd name="connsiteY0" fmla="*/ 0 h 288925"/>
              <a:gd name="connsiteX1" fmla="*/ 29845 w 351790"/>
              <a:gd name="connsiteY1" fmla="*/ 288925 h 288925"/>
              <a:gd name="connsiteX2" fmla="*/ 351790 w 351790"/>
              <a:gd name="connsiteY2" fmla="*/ 288925 h 288925"/>
              <a:gd name="connsiteX3" fmla="*/ 284480 w 351790"/>
              <a:gd name="connsiteY3" fmla="*/ 0 h 288925"/>
              <a:gd name="connsiteX4" fmla="*/ 0 w 351790"/>
              <a:gd name="connsiteY4" fmla="*/ 0 h 28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1790" h="288925">
                <a:moveTo>
                  <a:pt x="0" y="0"/>
                </a:moveTo>
                <a:cubicBezTo>
                  <a:pt x="9525" y="100330"/>
                  <a:pt x="19050" y="197485"/>
                  <a:pt x="29845" y="288925"/>
                </a:cubicBezTo>
                <a:lnTo>
                  <a:pt x="351790" y="288925"/>
                </a:lnTo>
                <a:cubicBezTo>
                  <a:pt x="327660" y="194310"/>
                  <a:pt x="305435" y="97790"/>
                  <a:pt x="284480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C900FE2-20A5-8953-27B6-6D7EFC392261}"/>
              </a:ext>
            </a:extLst>
          </p:cNvPr>
          <p:cNvSpPr/>
          <p:nvPr userDrawn="1"/>
        </p:nvSpPr>
        <p:spPr>
          <a:xfrm>
            <a:off x="10631169" y="5405120"/>
            <a:ext cx="433705" cy="604520"/>
          </a:xfrm>
          <a:custGeom>
            <a:avLst/>
            <a:gdLst>
              <a:gd name="connsiteX0" fmla="*/ 0 w 433705"/>
              <a:gd name="connsiteY0" fmla="*/ 635 h 604520"/>
              <a:gd name="connsiteX1" fmla="*/ 100330 w 433705"/>
              <a:gd name="connsiteY1" fmla="*/ 604520 h 604520"/>
              <a:gd name="connsiteX2" fmla="*/ 163195 w 433705"/>
              <a:gd name="connsiteY2" fmla="*/ 604520 h 604520"/>
              <a:gd name="connsiteX3" fmla="*/ 354330 w 433705"/>
              <a:gd name="connsiteY3" fmla="*/ 459740 h 604520"/>
              <a:gd name="connsiteX4" fmla="*/ 433705 w 433705"/>
              <a:gd name="connsiteY4" fmla="*/ 356870 h 604520"/>
              <a:gd name="connsiteX5" fmla="*/ 330200 w 433705"/>
              <a:gd name="connsiteY5" fmla="*/ 0 h 604520"/>
              <a:gd name="connsiteX6" fmla="*/ 636 w 433705"/>
              <a:gd name="connsiteY6" fmla="*/ 0 h 604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3705" h="604520">
                <a:moveTo>
                  <a:pt x="0" y="635"/>
                </a:moveTo>
                <a:cubicBezTo>
                  <a:pt x="29845" y="252095"/>
                  <a:pt x="62865" y="462280"/>
                  <a:pt x="100330" y="604520"/>
                </a:cubicBezTo>
                <a:lnTo>
                  <a:pt x="163195" y="604520"/>
                </a:lnTo>
                <a:cubicBezTo>
                  <a:pt x="199390" y="534670"/>
                  <a:pt x="269240" y="480695"/>
                  <a:pt x="354330" y="459740"/>
                </a:cubicBezTo>
                <a:cubicBezTo>
                  <a:pt x="371475" y="420370"/>
                  <a:pt x="398780" y="384810"/>
                  <a:pt x="433705" y="356870"/>
                </a:cubicBezTo>
                <a:cubicBezTo>
                  <a:pt x="396240" y="241300"/>
                  <a:pt x="361950" y="122555"/>
                  <a:pt x="330200" y="0"/>
                </a:cubicBezTo>
                <a:lnTo>
                  <a:pt x="636" y="0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C781035-291C-CC33-7362-EFEECB541DED}"/>
              </a:ext>
            </a:extLst>
          </p:cNvPr>
          <p:cNvSpPr/>
          <p:nvPr userDrawn="1"/>
        </p:nvSpPr>
        <p:spPr>
          <a:xfrm>
            <a:off x="10323830" y="1658620"/>
            <a:ext cx="268604" cy="866775"/>
          </a:xfrm>
          <a:custGeom>
            <a:avLst/>
            <a:gdLst>
              <a:gd name="connsiteX0" fmla="*/ 245745 w 268604"/>
              <a:gd name="connsiteY0" fmla="*/ 0 h 866775"/>
              <a:gd name="connsiteX1" fmla="*/ 22860 w 268604"/>
              <a:gd name="connsiteY1" fmla="*/ 0 h 866775"/>
              <a:gd name="connsiteX2" fmla="*/ 0 w 268604"/>
              <a:gd name="connsiteY2" fmla="*/ 866775 h 866775"/>
              <a:gd name="connsiteX3" fmla="*/ 268605 w 268604"/>
              <a:gd name="connsiteY3" fmla="*/ 866775 h 866775"/>
              <a:gd name="connsiteX4" fmla="*/ 245745 w 268604"/>
              <a:gd name="connsiteY4" fmla="*/ 0 h 8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8604" h="866775">
                <a:moveTo>
                  <a:pt x="245745" y="0"/>
                </a:moveTo>
                <a:lnTo>
                  <a:pt x="22860" y="0"/>
                </a:lnTo>
                <a:cubicBezTo>
                  <a:pt x="19685" y="254000"/>
                  <a:pt x="13335" y="548005"/>
                  <a:pt x="0" y="866775"/>
                </a:cubicBezTo>
                <a:lnTo>
                  <a:pt x="268605" y="866775"/>
                </a:lnTo>
                <a:cubicBezTo>
                  <a:pt x="255270" y="548005"/>
                  <a:pt x="248920" y="254000"/>
                  <a:pt x="245745" y="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0017195-9EAC-E256-11C4-5855EA341101}"/>
              </a:ext>
            </a:extLst>
          </p:cNvPr>
          <p:cNvSpPr/>
          <p:nvPr userDrawn="1"/>
        </p:nvSpPr>
        <p:spPr>
          <a:xfrm>
            <a:off x="10746740" y="6062979"/>
            <a:ext cx="27940" cy="59690"/>
          </a:xfrm>
          <a:custGeom>
            <a:avLst/>
            <a:gdLst>
              <a:gd name="connsiteX0" fmla="*/ 20955 w 27940"/>
              <a:gd name="connsiteY0" fmla="*/ 59690 h 59690"/>
              <a:gd name="connsiteX1" fmla="*/ 20955 w 27940"/>
              <a:gd name="connsiteY1" fmla="*/ 56515 h 59690"/>
              <a:gd name="connsiteX2" fmla="*/ 27940 w 27940"/>
              <a:gd name="connsiteY2" fmla="*/ 0 h 59690"/>
              <a:gd name="connsiteX3" fmla="*/ 0 w 27940"/>
              <a:gd name="connsiteY3" fmla="*/ 0 h 59690"/>
              <a:gd name="connsiteX4" fmla="*/ 20955 w 27940"/>
              <a:gd name="connsiteY4" fmla="*/ 59690 h 5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0" h="59690">
                <a:moveTo>
                  <a:pt x="20955" y="59690"/>
                </a:moveTo>
                <a:cubicBezTo>
                  <a:pt x="20955" y="58420"/>
                  <a:pt x="20955" y="57785"/>
                  <a:pt x="20955" y="56515"/>
                </a:cubicBezTo>
                <a:cubicBezTo>
                  <a:pt x="20955" y="36830"/>
                  <a:pt x="23495" y="18415"/>
                  <a:pt x="27940" y="0"/>
                </a:cubicBezTo>
                <a:lnTo>
                  <a:pt x="0" y="0"/>
                </a:lnTo>
                <a:cubicBezTo>
                  <a:pt x="6985" y="22225"/>
                  <a:pt x="13970" y="41910"/>
                  <a:pt x="20955" y="5969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6131C6C-C618-2F41-A315-9D20E6BE627C}"/>
              </a:ext>
            </a:extLst>
          </p:cNvPr>
          <p:cNvSpPr/>
          <p:nvPr userDrawn="1"/>
        </p:nvSpPr>
        <p:spPr>
          <a:xfrm>
            <a:off x="10572115" y="4792979"/>
            <a:ext cx="275590" cy="113665"/>
          </a:xfrm>
          <a:custGeom>
            <a:avLst/>
            <a:gdLst>
              <a:gd name="connsiteX0" fmla="*/ 0 w 275590"/>
              <a:gd name="connsiteY0" fmla="*/ 0 h 113665"/>
              <a:gd name="connsiteX1" fmla="*/ 9525 w 275590"/>
              <a:gd name="connsiteY1" fmla="*/ 113665 h 113665"/>
              <a:gd name="connsiteX2" fmla="*/ 275590 w 275590"/>
              <a:gd name="connsiteY2" fmla="*/ 113665 h 113665"/>
              <a:gd name="connsiteX3" fmla="*/ 254000 w 275590"/>
              <a:gd name="connsiteY3" fmla="*/ 0 h 113665"/>
              <a:gd name="connsiteX4" fmla="*/ 0 w 275590"/>
              <a:gd name="connsiteY4" fmla="*/ 0 h 113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590" h="113665">
                <a:moveTo>
                  <a:pt x="0" y="0"/>
                </a:moveTo>
                <a:cubicBezTo>
                  <a:pt x="3175" y="38100"/>
                  <a:pt x="6350" y="76200"/>
                  <a:pt x="9525" y="113665"/>
                </a:cubicBezTo>
                <a:lnTo>
                  <a:pt x="275590" y="113665"/>
                </a:lnTo>
                <a:cubicBezTo>
                  <a:pt x="267970" y="75565"/>
                  <a:pt x="260985" y="38100"/>
                  <a:pt x="254000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57366053-8B44-CEB3-347A-BC2E282CB703}"/>
              </a:ext>
            </a:extLst>
          </p:cNvPr>
          <p:cNvSpPr/>
          <p:nvPr userDrawn="1"/>
        </p:nvSpPr>
        <p:spPr>
          <a:xfrm>
            <a:off x="9710419" y="6062979"/>
            <a:ext cx="467360" cy="87629"/>
          </a:xfrm>
          <a:custGeom>
            <a:avLst/>
            <a:gdLst>
              <a:gd name="connsiteX0" fmla="*/ 466725 w 467360"/>
              <a:gd name="connsiteY0" fmla="*/ 0 h 87629"/>
              <a:gd name="connsiteX1" fmla="*/ 35561 w 467360"/>
              <a:gd name="connsiteY1" fmla="*/ 0 h 87629"/>
              <a:gd name="connsiteX2" fmla="*/ 0 w 467360"/>
              <a:gd name="connsiteY2" fmla="*/ 87630 h 87629"/>
              <a:gd name="connsiteX3" fmla="*/ 434340 w 467360"/>
              <a:gd name="connsiteY3" fmla="*/ 87630 h 87629"/>
              <a:gd name="connsiteX4" fmla="*/ 467361 w 467360"/>
              <a:gd name="connsiteY4" fmla="*/ 0 h 8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360" h="87629">
                <a:moveTo>
                  <a:pt x="466725" y="0"/>
                </a:moveTo>
                <a:lnTo>
                  <a:pt x="35561" y="0"/>
                </a:lnTo>
                <a:cubicBezTo>
                  <a:pt x="24130" y="29845"/>
                  <a:pt x="12065" y="58420"/>
                  <a:pt x="0" y="87630"/>
                </a:cubicBezTo>
                <a:lnTo>
                  <a:pt x="434340" y="87630"/>
                </a:lnTo>
                <a:cubicBezTo>
                  <a:pt x="445770" y="64770"/>
                  <a:pt x="456565" y="35560"/>
                  <a:pt x="467361" y="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293F66C1-F78B-943F-9AAD-E40691AB761B}"/>
              </a:ext>
            </a:extLst>
          </p:cNvPr>
          <p:cNvSpPr/>
          <p:nvPr userDrawn="1"/>
        </p:nvSpPr>
        <p:spPr>
          <a:xfrm>
            <a:off x="10069830" y="4793615"/>
            <a:ext cx="278129" cy="113664"/>
          </a:xfrm>
          <a:custGeom>
            <a:avLst/>
            <a:gdLst>
              <a:gd name="connsiteX0" fmla="*/ 268605 w 278129"/>
              <a:gd name="connsiteY0" fmla="*/ 113665 h 113664"/>
              <a:gd name="connsiteX1" fmla="*/ 278130 w 278129"/>
              <a:gd name="connsiteY1" fmla="*/ 0 h 113664"/>
              <a:gd name="connsiteX2" fmla="*/ 21589 w 278129"/>
              <a:gd name="connsiteY2" fmla="*/ 0 h 113664"/>
              <a:gd name="connsiteX3" fmla="*/ 0 w 278129"/>
              <a:gd name="connsiteY3" fmla="*/ 113665 h 113664"/>
              <a:gd name="connsiteX4" fmla="*/ 269239 w 278129"/>
              <a:gd name="connsiteY4" fmla="*/ 113665 h 113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129" h="113664">
                <a:moveTo>
                  <a:pt x="268605" y="113665"/>
                </a:moveTo>
                <a:cubicBezTo>
                  <a:pt x="271780" y="76200"/>
                  <a:pt x="274955" y="38100"/>
                  <a:pt x="278130" y="0"/>
                </a:cubicBezTo>
                <a:lnTo>
                  <a:pt x="21589" y="0"/>
                </a:lnTo>
                <a:cubicBezTo>
                  <a:pt x="14605" y="38100"/>
                  <a:pt x="6985" y="76200"/>
                  <a:pt x="0" y="113665"/>
                </a:cubicBezTo>
                <a:lnTo>
                  <a:pt x="269239" y="113665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E76E1FF-1BBF-0904-BDF0-A02B9187A44E}"/>
              </a:ext>
            </a:extLst>
          </p:cNvPr>
          <p:cNvSpPr/>
          <p:nvPr userDrawn="1"/>
        </p:nvSpPr>
        <p:spPr>
          <a:xfrm>
            <a:off x="9766300" y="5406390"/>
            <a:ext cx="523240" cy="603884"/>
          </a:xfrm>
          <a:custGeom>
            <a:avLst/>
            <a:gdLst>
              <a:gd name="connsiteX0" fmla="*/ 425450 w 523240"/>
              <a:gd name="connsiteY0" fmla="*/ 603885 h 603884"/>
              <a:gd name="connsiteX1" fmla="*/ 523240 w 523240"/>
              <a:gd name="connsiteY1" fmla="*/ 0 h 603884"/>
              <a:gd name="connsiteX2" fmla="*/ 189865 w 523240"/>
              <a:gd name="connsiteY2" fmla="*/ 0 h 603884"/>
              <a:gd name="connsiteX3" fmla="*/ 0 w 523240"/>
              <a:gd name="connsiteY3" fmla="*/ 603885 h 603884"/>
              <a:gd name="connsiteX4" fmla="*/ 425450 w 523240"/>
              <a:gd name="connsiteY4" fmla="*/ 603885 h 603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3240" h="603884">
                <a:moveTo>
                  <a:pt x="425450" y="603885"/>
                </a:moveTo>
                <a:cubicBezTo>
                  <a:pt x="461645" y="461645"/>
                  <a:pt x="494030" y="251460"/>
                  <a:pt x="523240" y="0"/>
                </a:cubicBezTo>
                <a:lnTo>
                  <a:pt x="189865" y="0"/>
                </a:lnTo>
                <a:cubicBezTo>
                  <a:pt x="134620" y="212090"/>
                  <a:pt x="71755" y="414655"/>
                  <a:pt x="0" y="603885"/>
                </a:cubicBezTo>
                <a:lnTo>
                  <a:pt x="425450" y="603885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CE6CDCCA-3DD6-24BF-5D11-D323EC231CB6}"/>
              </a:ext>
            </a:extLst>
          </p:cNvPr>
          <p:cNvSpPr/>
          <p:nvPr userDrawn="1"/>
        </p:nvSpPr>
        <p:spPr>
          <a:xfrm>
            <a:off x="10100309" y="2578100"/>
            <a:ext cx="358140" cy="2162809"/>
          </a:xfrm>
          <a:custGeom>
            <a:avLst/>
            <a:gdLst>
              <a:gd name="connsiteX0" fmla="*/ 251460 w 358140"/>
              <a:gd name="connsiteY0" fmla="*/ 2162810 h 2162809"/>
              <a:gd name="connsiteX1" fmla="*/ 358140 w 358140"/>
              <a:gd name="connsiteY1" fmla="*/ 0 h 2162809"/>
              <a:gd name="connsiteX2" fmla="*/ 221615 w 358140"/>
              <a:gd name="connsiteY2" fmla="*/ 0 h 2162809"/>
              <a:gd name="connsiteX3" fmla="*/ 0 w 358140"/>
              <a:gd name="connsiteY3" fmla="*/ 2162810 h 2162809"/>
              <a:gd name="connsiteX4" fmla="*/ 251460 w 358140"/>
              <a:gd name="connsiteY4" fmla="*/ 2162810 h 2162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" h="2162809">
                <a:moveTo>
                  <a:pt x="251460" y="2162810"/>
                </a:moveTo>
                <a:cubicBezTo>
                  <a:pt x="308610" y="1424305"/>
                  <a:pt x="343535" y="567690"/>
                  <a:pt x="358140" y="0"/>
                </a:cubicBezTo>
                <a:lnTo>
                  <a:pt x="221615" y="0"/>
                </a:lnTo>
                <a:cubicBezTo>
                  <a:pt x="191770" y="669290"/>
                  <a:pt x="130175" y="1439545"/>
                  <a:pt x="0" y="2162810"/>
                </a:cubicBezTo>
                <a:lnTo>
                  <a:pt x="251460" y="2162810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1" name="Graphic 6">
            <a:extLst>
              <a:ext uri="{FF2B5EF4-FFF2-40B4-BE49-F238E27FC236}">
                <a16:creationId xmlns:a16="http://schemas.microsoft.com/office/drawing/2014/main" id="{BE7102F8-11D0-53FA-459E-8E34201DEF48}"/>
              </a:ext>
            </a:extLst>
          </p:cNvPr>
          <p:cNvGrpSpPr/>
          <p:nvPr userDrawn="1"/>
        </p:nvGrpSpPr>
        <p:grpSpPr>
          <a:xfrm>
            <a:off x="9302695" y="6308090"/>
            <a:ext cx="2311508" cy="551330"/>
            <a:chOff x="9302695" y="6308090"/>
            <a:chExt cx="2311508" cy="551330"/>
          </a:xfrm>
          <a:solidFill>
            <a:srgbClr val="F7F1D9"/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AAC091D-84F4-23C0-3682-2486CC43C23E}"/>
                </a:ext>
              </a:extLst>
            </p:cNvPr>
            <p:cNvSpPr/>
            <p:nvPr/>
          </p:nvSpPr>
          <p:spPr>
            <a:xfrm>
              <a:off x="9302695" y="6308090"/>
              <a:ext cx="1934264" cy="551330"/>
            </a:xfrm>
            <a:custGeom>
              <a:avLst/>
              <a:gdLst>
                <a:gd name="connsiteX0" fmla="*/ 1673914 w 1934264"/>
                <a:gd name="connsiteY0" fmla="*/ 99695 h 551330"/>
                <a:gd name="connsiteX1" fmla="*/ 1628829 w 1934264"/>
                <a:gd name="connsiteY1" fmla="*/ 104775 h 551330"/>
                <a:gd name="connsiteX2" fmla="*/ 1459285 w 1934264"/>
                <a:gd name="connsiteY2" fmla="*/ 0 h 551330"/>
                <a:gd name="connsiteX3" fmla="*/ 337874 w 1934264"/>
                <a:gd name="connsiteY3" fmla="*/ 0 h 551330"/>
                <a:gd name="connsiteX4" fmla="*/ 54 w 1934264"/>
                <a:gd name="connsiteY4" fmla="*/ 545465 h 551330"/>
                <a:gd name="connsiteX5" fmla="*/ 440110 w 1934264"/>
                <a:gd name="connsiteY5" fmla="*/ 551180 h 551330"/>
                <a:gd name="connsiteX6" fmla="*/ 1159564 w 1934264"/>
                <a:gd name="connsiteY6" fmla="*/ 227330 h 551330"/>
                <a:gd name="connsiteX7" fmla="*/ 1879019 w 1934264"/>
                <a:gd name="connsiteY7" fmla="*/ 551180 h 551330"/>
                <a:gd name="connsiteX8" fmla="*/ 1934264 w 1934264"/>
                <a:gd name="connsiteY8" fmla="*/ 551180 h 551330"/>
                <a:gd name="connsiteX9" fmla="*/ 1934264 w 1934264"/>
                <a:gd name="connsiteY9" fmla="*/ 292735 h 551330"/>
                <a:gd name="connsiteX10" fmla="*/ 1673279 w 1934264"/>
                <a:gd name="connsiteY10" fmla="*/ 99060 h 551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34264" h="551330">
                  <a:moveTo>
                    <a:pt x="1673914" y="99695"/>
                  </a:moveTo>
                  <a:cubicBezTo>
                    <a:pt x="1659310" y="102870"/>
                    <a:pt x="1644069" y="104775"/>
                    <a:pt x="1628829" y="104775"/>
                  </a:cubicBezTo>
                  <a:cubicBezTo>
                    <a:pt x="1552629" y="104775"/>
                    <a:pt x="1486589" y="61595"/>
                    <a:pt x="1459285" y="0"/>
                  </a:cubicBezTo>
                  <a:lnTo>
                    <a:pt x="337874" y="0"/>
                  </a:lnTo>
                  <a:cubicBezTo>
                    <a:pt x="239449" y="207645"/>
                    <a:pt x="127689" y="392430"/>
                    <a:pt x="54" y="545465"/>
                  </a:cubicBezTo>
                  <a:cubicBezTo>
                    <a:pt x="-3756" y="550545"/>
                    <a:pt x="193729" y="551815"/>
                    <a:pt x="440110" y="551180"/>
                  </a:cubicBezTo>
                  <a:cubicBezTo>
                    <a:pt x="591874" y="356235"/>
                    <a:pt x="857304" y="227330"/>
                    <a:pt x="1159564" y="227330"/>
                  </a:cubicBezTo>
                  <a:cubicBezTo>
                    <a:pt x="1461824" y="227330"/>
                    <a:pt x="1727889" y="356235"/>
                    <a:pt x="1879019" y="551180"/>
                  </a:cubicBezTo>
                  <a:cubicBezTo>
                    <a:pt x="1897435" y="551180"/>
                    <a:pt x="1915849" y="551180"/>
                    <a:pt x="1934264" y="551180"/>
                  </a:cubicBezTo>
                  <a:lnTo>
                    <a:pt x="1934264" y="292735"/>
                  </a:lnTo>
                  <a:cubicBezTo>
                    <a:pt x="1808535" y="282575"/>
                    <a:pt x="1705029" y="203835"/>
                    <a:pt x="1673279" y="99060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1D001A3-919A-BB24-EC7A-2CE8A2300AA6}"/>
                </a:ext>
              </a:extLst>
            </p:cNvPr>
            <p:cNvSpPr/>
            <p:nvPr/>
          </p:nvSpPr>
          <p:spPr>
            <a:xfrm>
              <a:off x="11296015" y="6566534"/>
              <a:ext cx="318189" cy="292734"/>
            </a:xfrm>
            <a:custGeom>
              <a:avLst/>
              <a:gdLst>
                <a:gd name="connsiteX0" fmla="*/ 117475 w 318189"/>
                <a:gd name="connsiteY0" fmla="*/ 0 h 292734"/>
                <a:gd name="connsiteX1" fmla="*/ 0 w 318189"/>
                <a:gd name="connsiteY1" fmla="*/ 34290 h 292734"/>
                <a:gd name="connsiteX2" fmla="*/ 0 w 318189"/>
                <a:gd name="connsiteY2" fmla="*/ 292735 h 292734"/>
                <a:gd name="connsiteX3" fmla="*/ 318135 w 318189"/>
                <a:gd name="connsiteY3" fmla="*/ 287020 h 292734"/>
                <a:gd name="connsiteX4" fmla="*/ 117475 w 318189"/>
                <a:gd name="connsiteY4" fmla="*/ 0 h 292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8189" h="292734">
                  <a:moveTo>
                    <a:pt x="117475" y="0"/>
                  </a:moveTo>
                  <a:cubicBezTo>
                    <a:pt x="82550" y="18415"/>
                    <a:pt x="42545" y="29845"/>
                    <a:pt x="0" y="34290"/>
                  </a:cubicBezTo>
                  <a:lnTo>
                    <a:pt x="0" y="292735"/>
                  </a:lnTo>
                  <a:cubicBezTo>
                    <a:pt x="186055" y="292735"/>
                    <a:pt x="321310" y="291465"/>
                    <a:pt x="318135" y="287020"/>
                  </a:cubicBezTo>
                  <a:cubicBezTo>
                    <a:pt x="246380" y="200660"/>
                    <a:pt x="179705" y="104775"/>
                    <a:pt x="117475" y="0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EF99B9A-533A-7A95-60E2-738CB218CB2B}"/>
              </a:ext>
            </a:extLst>
          </p:cNvPr>
          <p:cNvSpPr/>
          <p:nvPr userDrawn="1"/>
        </p:nvSpPr>
        <p:spPr>
          <a:xfrm>
            <a:off x="9969500" y="5064759"/>
            <a:ext cx="354965" cy="288925"/>
          </a:xfrm>
          <a:custGeom>
            <a:avLst/>
            <a:gdLst>
              <a:gd name="connsiteX0" fmla="*/ 325755 w 354965"/>
              <a:gd name="connsiteY0" fmla="*/ 288925 h 288925"/>
              <a:gd name="connsiteX1" fmla="*/ 354965 w 354965"/>
              <a:gd name="connsiteY1" fmla="*/ 0 h 288925"/>
              <a:gd name="connsiteX2" fmla="*/ 67310 w 354965"/>
              <a:gd name="connsiteY2" fmla="*/ 0 h 288925"/>
              <a:gd name="connsiteX3" fmla="*/ 0 w 354965"/>
              <a:gd name="connsiteY3" fmla="*/ 288925 h 288925"/>
              <a:gd name="connsiteX4" fmla="*/ 325755 w 354965"/>
              <a:gd name="connsiteY4" fmla="*/ 288925 h 288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965" h="288925">
                <a:moveTo>
                  <a:pt x="325755" y="288925"/>
                </a:moveTo>
                <a:cubicBezTo>
                  <a:pt x="335915" y="197485"/>
                  <a:pt x="345440" y="100330"/>
                  <a:pt x="354965" y="0"/>
                </a:cubicBezTo>
                <a:lnTo>
                  <a:pt x="67310" y="0"/>
                </a:lnTo>
                <a:cubicBezTo>
                  <a:pt x="46355" y="97790"/>
                  <a:pt x="24130" y="194310"/>
                  <a:pt x="0" y="288925"/>
                </a:cubicBezTo>
                <a:lnTo>
                  <a:pt x="325755" y="288925"/>
                </a:ln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DBB795CC-0256-F298-74C0-19C76984EE44}"/>
              </a:ext>
            </a:extLst>
          </p:cNvPr>
          <p:cNvSpPr/>
          <p:nvPr userDrawn="1"/>
        </p:nvSpPr>
        <p:spPr>
          <a:xfrm>
            <a:off x="10457815" y="2578100"/>
            <a:ext cx="358140" cy="2162809"/>
          </a:xfrm>
          <a:custGeom>
            <a:avLst/>
            <a:gdLst>
              <a:gd name="connsiteX0" fmla="*/ 109855 w 358140"/>
              <a:gd name="connsiteY0" fmla="*/ 2162810 h 2162809"/>
              <a:gd name="connsiteX1" fmla="*/ 358140 w 358140"/>
              <a:gd name="connsiteY1" fmla="*/ 2162810 h 2162809"/>
              <a:gd name="connsiteX2" fmla="*/ 136525 w 358140"/>
              <a:gd name="connsiteY2" fmla="*/ 0 h 2162809"/>
              <a:gd name="connsiteX3" fmla="*/ 0 w 358140"/>
              <a:gd name="connsiteY3" fmla="*/ 0 h 2162809"/>
              <a:gd name="connsiteX4" fmla="*/ 109220 w 358140"/>
              <a:gd name="connsiteY4" fmla="*/ 2162810 h 2162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" h="2162809">
                <a:moveTo>
                  <a:pt x="109855" y="2162810"/>
                </a:moveTo>
                <a:lnTo>
                  <a:pt x="358140" y="2162810"/>
                </a:lnTo>
                <a:cubicBezTo>
                  <a:pt x="227965" y="1439545"/>
                  <a:pt x="166370" y="669290"/>
                  <a:pt x="136525" y="0"/>
                </a:cubicBezTo>
                <a:lnTo>
                  <a:pt x="0" y="0"/>
                </a:lnTo>
                <a:cubicBezTo>
                  <a:pt x="15240" y="567055"/>
                  <a:pt x="51435" y="1423670"/>
                  <a:pt x="109220" y="2162810"/>
                </a:cubicBezTo>
                <a:close/>
              </a:path>
            </a:pathLst>
          </a:custGeom>
          <a:solidFill>
            <a:srgbClr val="F7F1D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F6F5316-0EE6-B29F-0E50-A2673667F1E1}"/>
              </a:ext>
            </a:extLst>
          </p:cNvPr>
          <p:cNvSpPr/>
          <p:nvPr userDrawn="1"/>
        </p:nvSpPr>
        <p:spPr>
          <a:xfrm>
            <a:off x="9956165" y="5353684"/>
            <a:ext cx="1005204" cy="52705"/>
          </a:xfrm>
          <a:custGeom>
            <a:avLst/>
            <a:gdLst>
              <a:gd name="connsiteX0" fmla="*/ 991235 w 1005204"/>
              <a:gd name="connsiteY0" fmla="*/ 0 h 52705"/>
              <a:gd name="connsiteX1" fmla="*/ 13335 w 1005204"/>
              <a:gd name="connsiteY1" fmla="*/ 0 h 52705"/>
              <a:gd name="connsiteX2" fmla="*/ 0 w 1005204"/>
              <a:gd name="connsiteY2" fmla="*/ 52705 h 52705"/>
              <a:gd name="connsiteX3" fmla="*/ 1005205 w 1005204"/>
              <a:gd name="connsiteY3" fmla="*/ 52705 h 52705"/>
              <a:gd name="connsiteX4" fmla="*/ 991870 w 1005204"/>
              <a:gd name="connsiteY4" fmla="*/ 0 h 52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204" h="52705">
                <a:moveTo>
                  <a:pt x="991235" y="0"/>
                </a:moveTo>
                <a:lnTo>
                  <a:pt x="13335" y="0"/>
                </a:lnTo>
                <a:cubicBezTo>
                  <a:pt x="8890" y="17780"/>
                  <a:pt x="4445" y="34925"/>
                  <a:pt x="0" y="52705"/>
                </a:cubicBezTo>
                <a:lnTo>
                  <a:pt x="1005205" y="52705"/>
                </a:lnTo>
                <a:cubicBezTo>
                  <a:pt x="1000760" y="35560"/>
                  <a:pt x="996315" y="17780"/>
                  <a:pt x="991870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70FA8C7B-91AD-A36F-9A35-11456D838B40}"/>
              </a:ext>
            </a:extLst>
          </p:cNvPr>
          <p:cNvSpPr/>
          <p:nvPr userDrawn="1"/>
        </p:nvSpPr>
        <p:spPr>
          <a:xfrm>
            <a:off x="10458450" y="2576195"/>
            <a:ext cx="6350" cy="1904"/>
          </a:xfrm>
          <a:custGeom>
            <a:avLst/>
            <a:gdLst>
              <a:gd name="connsiteX0" fmla="*/ 0 w 6350"/>
              <a:gd name="connsiteY0" fmla="*/ 0 h 1904"/>
              <a:gd name="connsiteX1" fmla="*/ 0 w 6350"/>
              <a:gd name="connsiteY1" fmla="*/ 1905 h 1904"/>
              <a:gd name="connsiteX2" fmla="*/ 0 w 6350"/>
              <a:gd name="connsiteY2" fmla="*/ 1905 h 1904"/>
              <a:gd name="connsiteX3" fmla="*/ 0 w 6350"/>
              <a:gd name="connsiteY3" fmla="*/ 0 h 1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50" h="1904">
                <a:moveTo>
                  <a:pt x="0" y="0"/>
                </a:moveTo>
                <a:cubicBezTo>
                  <a:pt x="0" y="635"/>
                  <a:pt x="0" y="1270"/>
                  <a:pt x="0" y="1905"/>
                </a:cubicBezTo>
                <a:lnTo>
                  <a:pt x="0" y="1905"/>
                </a:lnTo>
                <a:cubicBezTo>
                  <a:pt x="0" y="1270"/>
                  <a:pt x="0" y="635"/>
                  <a:pt x="0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136D2502-20F5-C40A-8609-1C146EAE5BD3}"/>
              </a:ext>
            </a:extLst>
          </p:cNvPr>
          <p:cNvSpPr/>
          <p:nvPr userDrawn="1"/>
        </p:nvSpPr>
        <p:spPr>
          <a:xfrm>
            <a:off x="10321290" y="2525395"/>
            <a:ext cx="273684" cy="52704"/>
          </a:xfrm>
          <a:custGeom>
            <a:avLst/>
            <a:gdLst>
              <a:gd name="connsiteX0" fmla="*/ 137160 w 273684"/>
              <a:gd name="connsiteY0" fmla="*/ 50800 h 52704"/>
              <a:gd name="connsiteX1" fmla="*/ 137160 w 273684"/>
              <a:gd name="connsiteY1" fmla="*/ 52705 h 52704"/>
              <a:gd name="connsiteX2" fmla="*/ 273685 w 273684"/>
              <a:gd name="connsiteY2" fmla="*/ 52705 h 52704"/>
              <a:gd name="connsiteX3" fmla="*/ 271145 w 273684"/>
              <a:gd name="connsiteY3" fmla="*/ 0 h 52704"/>
              <a:gd name="connsiteX4" fmla="*/ 2540 w 273684"/>
              <a:gd name="connsiteY4" fmla="*/ 0 h 52704"/>
              <a:gd name="connsiteX5" fmla="*/ 0 w 273684"/>
              <a:gd name="connsiteY5" fmla="*/ 52705 h 52704"/>
              <a:gd name="connsiteX6" fmla="*/ 136525 w 273684"/>
              <a:gd name="connsiteY6" fmla="*/ 52705 h 52704"/>
              <a:gd name="connsiteX7" fmla="*/ 136525 w 273684"/>
              <a:gd name="connsiteY7" fmla="*/ 50800 h 5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3684" h="52704">
                <a:moveTo>
                  <a:pt x="137160" y="50800"/>
                </a:moveTo>
                <a:cubicBezTo>
                  <a:pt x="137160" y="51435"/>
                  <a:pt x="137160" y="52070"/>
                  <a:pt x="137160" y="52705"/>
                </a:cubicBezTo>
                <a:lnTo>
                  <a:pt x="273685" y="52705"/>
                </a:lnTo>
                <a:cubicBezTo>
                  <a:pt x="273050" y="34925"/>
                  <a:pt x="272415" y="17780"/>
                  <a:pt x="271145" y="0"/>
                </a:cubicBezTo>
                <a:lnTo>
                  <a:pt x="2540" y="0"/>
                </a:lnTo>
                <a:cubicBezTo>
                  <a:pt x="1905" y="17145"/>
                  <a:pt x="1270" y="34925"/>
                  <a:pt x="0" y="52705"/>
                </a:cubicBezTo>
                <a:lnTo>
                  <a:pt x="136525" y="52705"/>
                </a:lnTo>
                <a:cubicBezTo>
                  <a:pt x="136525" y="52070"/>
                  <a:pt x="136525" y="51435"/>
                  <a:pt x="136525" y="5080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5692B44C-038C-7260-9AC1-AB9780E088D4}"/>
              </a:ext>
            </a:extLst>
          </p:cNvPr>
          <p:cNvSpPr/>
          <p:nvPr userDrawn="1"/>
        </p:nvSpPr>
        <p:spPr>
          <a:xfrm>
            <a:off x="10767694" y="6122034"/>
            <a:ext cx="12700" cy="27940"/>
          </a:xfrm>
          <a:custGeom>
            <a:avLst/>
            <a:gdLst>
              <a:gd name="connsiteX0" fmla="*/ 12700 w 12700"/>
              <a:gd name="connsiteY0" fmla="*/ 27940 h 27940"/>
              <a:gd name="connsiteX1" fmla="*/ 0 w 12700"/>
              <a:gd name="connsiteY1" fmla="*/ 0 h 27940"/>
              <a:gd name="connsiteX2" fmla="*/ 1905 w 12700"/>
              <a:gd name="connsiteY2" fmla="*/ 27940 h 27940"/>
              <a:gd name="connsiteX3" fmla="*/ 12700 w 12700"/>
              <a:gd name="connsiteY3" fmla="*/ 27940 h 27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00" h="27940">
                <a:moveTo>
                  <a:pt x="12700" y="27940"/>
                </a:moveTo>
                <a:cubicBezTo>
                  <a:pt x="8255" y="19685"/>
                  <a:pt x="4445" y="10160"/>
                  <a:pt x="0" y="0"/>
                </a:cubicBezTo>
                <a:cubicBezTo>
                  <a:pt x="0" y="9525"/>
                  <a:pt x="636" y="18415"/>
                  <a:pt x="1905" y="27940"/>
                </a:cubicBezTo>
                <a:lnTo>
                  <a:pt x="12700" y="27940"/>
                </a:ln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1BB0CCD-77B0-AAC7-B706-7F9EB3A6A7BE}"/>
              </a:ext>
            </a:extLst>
          </p:cNvPr>
          <p:cNvSpPr/>
          <p:nvPr userDrawn="1"/>
        </p:nvSpPr>
        <p:spPr>
          <a:xfrm>
            <a:off x="10767694" y="6062979"/>
            <a:ext cx="438785" cy="87629"/>
          </a:xfrm>
          <a:custGeom>
            <a:avLst/>
            <a:gdLst>
              <a:gd name="connsiteX0" fmla="*/ 6986 w 438785"/>
              <a:gd name="connsiteY0" fmla="*/ 0 h 87629"/>
              <a:gd name="connsiteX1" fmla="*/ 0 w 438785"/>
              <a:gd name="connsiteY1" fmla="*/ 56515 h 87629"/>
              <a:gd name="connsiteX2" fmla="*/ 0 w 438785"/>
              <a:gd name="connsiteY2" fmla="*/ 59690 h 87629"/>
              <a:gd name="connsiteX3" fmla="*/ 12700 w 438785"/>
              <a:gd name="connsiteY3" fmla="*/ 87630 h 87629"/>
              <a:gd name="connsiteX4" fmla="*/ 438786 w 438785"/>
              <a:gd name="connsiteY4" fmla="*/ 87630 h 87629"/>
              <a:gd name="connsiteX5" fmla="*/ 403225 w 438785"/>
              <a:gd name="connsiteY5" fmla="*/ 0 h 87629"/>
              <a:gd name="connsiteX6" fmla="*/ 6986 w 438785"/>
              <a:gd name="connsiteY6" fmla="*/ 0 h 8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85" h="87629">
                <a:moveTo>
                  <a:pt x="6986" y="0"/>
                </a:moveTo>
                <a:cubicBezTo>
                  <a:pt x="2540" y="18415"/>
                  <a:pt x="0" y="37465"/>
                  <a:pt x="0" y="56515"/>
                </a:cubicBezTo>
                <a:cubicBezTo>
                  <a:pt x="0" y="75565"/>
                  <a:pt x="0" y="58420"/>
                  <a:pt x="0" y="59690"/>
                </a:cubicBezTo>
                <a:cubicBezTo>
                  <a:pt x="4445" y="69850"/>
                  <a:pt x="8255" y="79375"/>
                  <a:pt x="12700" y="87630"/>
                </a:cubicBezTo>
                <a:lnTo>
                  <a:pt x="438786" y="87630"/>
                </a:lnTo>
                <a:cubicBezTo>
                  <a:pt x="426720" y="59055"/>
                  <a:pt x="414655" y="29845"/>
                  <a:pt x="403225" y="0"/>
                </a:cubicBezTo>
                <a:lnTo>
                  <a:pt x="6986" y="0"/>
                </a:ln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4D08CD33-11C9-9B79-7553-B6541DFE91D9}"/>
              </a:ext>
            </a:extLst>
          </p:cNvPr>
          <p:cNvSpPr/>
          <p:nvPr userDrawn="1"/>
        </p:nvSpPr>
        <p:spPr>
          <a:xfrm>
            <a:off x="10793730" y="5763259"/>
            <a:ext cx="356234" cy="247015"/>
          </a:xfrm>
          <a:custGeom>
            <a:avLst/>
            <a:gdLst>
              <a:gd name="connsiteX0" fmla="*/ 191135 w 356234"/>
              <a:gd name="connsiteY0" fmla="*/ 102235 h 247015"/>
              <a:gd name="connsiteX1" fmla="*/ 0 w 356234"/>
              <a:gd name="connsiteY1" fmla="*/ 247015 h 247015"/>
              <a:gd name="connsiteX2" fmla="*/ 356235 w 356234"/>
              <a:gd name="connsiteY2" fmla="*/ 247015 h 247015"/>
              <a:gd name="connsiteX3" fmla="*/ 269875 w 356234"/>
              <a:gd name="connsiteY3" fmla="*/ 0 h 247015"/>
              <a:gd name="connsiteX4" fmla="*/ 190500 w 356234"/>
              <a:gd name="connsiteY4" fmla="*/ 102870 h 24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234" h="247015">
                <a:moveTo>
                  <a:pt x="191135" y="102235"/>
                </a:moveTo>
                <a:cubicBezTo>
                  <a:pt x="106045" y="123190"/>
                  <a:pt x="36195" y="176530"/>
                  <a:pt x="0" y="247015"/>
                </a:cubicBezTo>
                <a:lnTo>
                  <a:pt x="356235" y="247015"/>
                </a:lnTo>
                <a:cubicBezTo>
                  <a:pt x="325755" y="167005"/>
                  <a:pt x="297180" y="84455"/>
                  <a:pt x="269875" y="0"/>
                </a:cubicBezTo>
                <a:cubicBezTo>
                  <a:pt x="234950" y="27940"/>
                  <a:pt x="207645" y="62865"/>
                  <a:pt x="190500" y="102870"/>
                </a:cubicBez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59C84E60-8FC9-8E80-7618-1737A13114E7}"/>
              </a:ext>
            </a:extLst>
          </p:cNvPr>
          <p:cNvSpPr/>
          <p:nvPr userDrawn="1"/>
        </p:nvSpPr>
        <p:spPr>
          <a:xfrm>
            <a:off x="10760709" y="6308090"/>
            <a:ext cx="652145" cy="551815"/>
          </a:xfrm>
          <a:custGeom>
            <a:avLst/>
            <a:gdLst>
              <a:gd name="connsiteX0" fmla="*/ 635 w 652145"/>
              <a:gd name="connsiteY0" fmla="*/ 0 h 551815"/>
              <a:gd name="connsiteX1" fmla="*/ 170180 w 652145"/>
              <a:gd name="connsiteY1" fmla="*/ 104775 h 551815"/>
              <a:gd name="connsiteX2" fmla="*/ 215265 w 652145"/>
              <a:gd name="connsiteY2" fmla="*/ 99695 h 551815"/>
              <a:gd name="connsiteX3" fmla="*/ 476250 w 652145"/>
              <a:gd name="connsiteY3" fmla="*/ 293370 h 551815"/>
              <a:gd name="connsiteX4" fmla="*/ 476250 w 652145"/>
              <a:gd name="connsiteY4" fmla="*/ 551815 h 551815"/>
              <a:gd name="connsiteX5" fmla="*/ 534670 w 652145"/>
              <a:gd name="connsiteY5" fmla="*/ 551815 h 551815"/>
              <a:gd name="connsiteX6" fmla="*/ 534670 w 652145"/>
              <a:gd name="connsiteY6" fmla="*/ 293370 h 551815"/>
              <a:gd name="connsiteX7" fmla="*/ 652145 w 652145"/>
              <a:gd name="connsiteY7" fmla="*/ 259080 h 551815"/>
              <a:gd name="connsiteX8" fmla="*/ 514985 w 652145"/>
              <a:gd name="connsiteY8" fmla="*/ 635 h 551815"/>
              <a:gd name="connsiteX9" fmla="*/ 0 w 652145"/>
              <a:gd name="connsiteY9" fmla="*/ 635 h 551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2145" h="551815">
                <a:moveTo>
                  <a:pt x="635" y="0"/>
                </a:moveTo>
                <a:cubicBezTo>
                  <a:pt x="28575" y="61595"/>
                  <a:pt x="93980" y="104775"/>
                  <a:pt x="170180" y="104775"/>
                </a:cubicBezTo>
                <a:cubicBezTo>
                  <a:pt x="246380" y="104775"/>
                  <a:pt x="200660" y="102870"/>
                  <a:pt x="215265" y="99695"/>
                </a:cubicBezTo>
                <a:cubicBezTo>
                  <a:pt x="247015" y="204470"/>
                  <a:pt x="350520" y="283210"/>
                  <a:pt x="476250" y="293370"/>
                </a:cubicBezTo>
                <a:lnTo>
                  <a:pt x="476250" y="551815"/>
                </a:lnTo>
                <a:cubicBezTo>
                  <a:pt x="495935" y="551815"/>
                  <a:pt x="515620" y="551815"/>
                  <a:pt x="534670" y="551815"/>
                </a:cubicBezTo>
                <a:lnTo>
                  <a:pt x="534670" y="293370"/>
                </a:lnTo>
                <a:cubicBezTo>
                  <a:pt x="577215" y="289560"/>
                  <a:pt x="616585" y="277495"/>
                  <a:pt x="652145" y="259080"/>
                </a:cubicBezTo>
                <a:cubicBezTo>
                  <a:pt x="603885" y="177800"/>
                  <a:pt x="558165" y="91440"/>
                  <a:pt x="514985" y="635"/>
                </a:cubicBezTo>
                <a:lnTo>
                  <a:pt x="0" y="635"/>
                </a:ln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BCC22420-0F02-398C-9F3E-4B2F1EA71CE7}"/>
              </a:ext>
            </a:extLst>
          </p:cNvPr>
          <p:cNvSpPr/>
          <p:nvPr userDrawn="1"/>
        </p:nvSpPr>
        <p:spPr>
          <a:xfrm>
            <a:off x="11150600" y="6010275"/>
            <a:ext cx="69850" cy="52704"/>
          </a:xfrm>
          <a:custGeom>
            <a:avLst/>
            <a:gdLst>
              <a:gd name="connsiteX0" fmla="*/ 60960 w 69850"/>
              <a:gd name="connsiteY0" fmla="*/ 52705 h 52704"/>
              <a:gd name="connsiteX1" fmla="*/ 69850 w 69850"/>
              <a:gd name="connsiteY1" fmla="*/ 43815 h 52704"/>
              <a:gd name="connsiteX2" fmla="*/ 69850 w 69850"/>
              <a:gd name="connsiteY2" fmla="*/ 8890 h 52704"/>
              <a:gd name="connsiteX3" fmla="*/ 60960 w 69850"/>
              <a:gd name="connsiteY3" fmla="*/ 0 h 52704"/>
              <a:gd name="connsiteX4" fmla="*/ 0 w 69850"/>
              <a:gd name="connsiteY4" fmla="*/ 0 h 52704"/>
              <a:gd name="connsiteX5" fmla="*/ 20320 w 69850"/>
              <a:gd name="connsiteY5" fmla="*/ 52705 h 52704"/>
              <a:gd name="connsiteX6" fmla="*/ 60960 w 69850"/>
              <a:gd name="connsiteY6" fmla="*/ 52705 h 5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850" h="52704">
                <a:moveTo>
                  <a:pt x="60960" y="52705"/>
                </a:moveTo>
                <a:cubicBezTo>
                  <a:pt x="66040" y="52705"/>
                  <a:pt x="69850" y="48895"/>
                  <a:pt x="69850" y="43815"/>
                </a:cubicBezTo>
                <a:lnTo>
                  <a:pt x="69850" y="8890"/>
                </a:lnTo>
                <a:cubicBezTo>
                  <a:pt x="69850" y="3810"/>
                  <a:pt x="66040" y="0"/>
                  <a:pt x="60960" y="0"/>
                </a:cubicBezTo>
                <a:lnTo>
                  <a:pt x="0" y="0"/>
                </a:lnTo>
                <a:cubicBezTo>
                  <a:pt x="6985" y="17780"/>
                  <a:pt x="13335" y="34925"/>
                  <a:pt x="20320" y="52705"/>
                </a:cubicBezTo>
                <a:lnTo>
                  <a:pt x="60960" y="52705"/>
                </a:ln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217BA533-C29E-C503-B640-266D30F4FC1F}"/>
              </a:ext>
            </a:extLst>
          </p:cNvPr>
          <p:cNvSpPr/>
          <p:nvPr userDrawn="1"/>
        </p:nvSpPr>
        <p:spPr>
          <a:xfrm>
            <a:off x="11071225" y="6010275"/>
            <a:ext cx="99694" cy="52704"/>
          </a:xfrm>
          <a:custGeom>
            <a:avLst/>
            <a:gdLst>
              <a:gd name="connsiteX0" fmla="*/ 8890 w 99694"/>
              <a:gd name="connsiteY0" fmla="*/ 8890 h 52704"/>
              <a:gd name="connsiteX1" fmla="*/ 8890 w 99694"/>
              <a:gd name="connsiteY1" fmla="*/ 43815 h 52704"/>
              <a:gd name="connsiteX2" fmla="*/ 0 w 99694"/>
              <a:gd name="connsiteY2" fmla="*/ 52705 h 52704"/>
              <a:gd name="connsiteX3" fmla="*/ 99695 w 99694"/>
              <a:gd name="connsiteY3" fmla="*/ 52705 h 52704"/>
              <a:gd name="connsiteX4" fmla="*/ 79375 w 99694"/>
              <a:gd name="connsiteY4" fmla="*/ 0 h 52704"/>
              <a:gd name="connsiteX5" fmla="*/ 0 w 99694"/>
              <a:gd name="connsiteY5" fmla="*/ 0 h 52704"/>
              <a:gd name="connsiteX6" fmla="*/ 8890 w 99694"/>
              <a:gd name="connsiteY6" fmla="*/ 8890 h 5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694" h="52704">
                <a:moveTo>
                  <a:pt x="8890" y="8890"/>
                </a:moveTo>
                <a:lnTo>
                  <a:pt x="8890" y="43815"/>
                </a:lnTo>
                <a:cubicBezTo>
                  <a:pt x="8890" y="48895"/>
                  <a:pt x="5080" y="52705"/>
                  <a:pt x="0" y="52705"/>
                </a:cubicBezTo>
                <a:lnTo>
                  <a:pt x="99695" y="52705"/>
                </a:lnTo>
                <a:cubicBezTo>
                  <a:pt x="92710" y="35560"/>
                  <a:pt x="86360" y="17780"/>
                  <a:pt x="79375" y="0"/>
                </a:cubicBezTo>
                <a:lnTo>
                  <a:pt x="0" y="0"/>
                </a:lnTo>
                <a:cubicBezTo>
                  <a:pt x="5080" y="0"/>
                  <a:pt x="8890" y="3810"/>
                  <a:pt x="8890" y="8890"/>
                </a:cubicBezTo>
                <a:close/>
              </a:path>
            </a:pathLst>
          </a:custGeom>
          <a:solidFill>
            <a:srgbClr val="EB9AA0">
              <a:alpha val="20000"/>
            </a:srgb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BBC94588-1DB3-F668-2D6F-4B733DACD587}"/>
              </a:ext>
            </a:extLst>
          </p:cNvPr>
          <p:cNvSpPr/>
          <p:nvPr userDrawn="1"/>
        </p:nvSpPr>
        <p:spPr>
          <a:xfrm>
            <a:off x="10036809" y="4907279"/>
            <a:ext cx="843280" cy="157479"/>
          </a:xfrm>
          <a:custGeom>
            <a:avLst/>
            <a:gdLst>
              <a:gd name="connsiteX0" fmla="*/ 810895 w 843280"/>
              <a:gd name="connsiteY0" fmla="*/ 0 h 157479"/>
              <a:gd name="connsiteX1" fmla="*/ 32385 w 843280"/>
              <a:gd name="connsiteY1" fmla="*/ 0 h 157479"/>
              <a:gd name="connsiteX2" fmla="*/ 0 w 843280"/>
              <a:gd name="connsiteY2" fmla="*/ 157480 h 157479"/>
              <a:gd name="connsiteX3" fmla="*/ 843280 w 843280"/>
              <a:gd name="connsiteY3" fmla="*/ 157480 h 157479"/>
              <a:gd name="connsiteX4" fmla="*/ 810895 w 843280"/>
              <a:gd name="connsiteY4" fmla="*/ 0 h 15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3280" h="157479">
                <a:moveTo>
                  <a:pt x="810895" y="0"/>
                </a:moveTo>
                <a:lnTo>
                  <a:pt x="32385" y="0"/>
                </a:lnTo>
                <a:cubicBezTo>
                  <a:pt x="22225" y="52705"/>
                  <a:pt x="11430" y="105410"/>
                  <a:pt x="0" y="157480"/>
                </a:cubicBezTo>
                <a:lnTo>
                  <a:pt x="843280" y="157480"/>
                </a:lnTo>
                <a:cubicBezTo>
                  <a:pt x="831850" y="105410"/>
                  <a:pt x="821055" y="52705"/>
                  <a:pt x="810895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6AA1DAC2-7492-2CB0-C9C8-AD8129A71432}"/>
              </a:ext>
            </a:extLst>
          </p:cNvPr>
          <p:cNvSpPr/>
          <p:nvPr userDrawn="1"/>
        </p:nvSpPr>
        <p:spPr>
          <a:xfrm>
            <a:off x="9745980" y="6010275"/>
            <a:ext cx="1334134" cy="52704"/>
          </a:xfrm>
          <a:custGeom>
            <a:avLst/>
            <a:gdLst>
              <a:gd name="connsiteX0" fmla="*/ 1325245 w 1334134"/>
              <a:gd name="connsiteY0" fmla="*/ 0 h 52704"/>
              <a:gd name="connsiteX1" fmla="*/ 20320 w 1334134"/>
              <a:gd name="connsiteY1" fmla="*/ 0 h 52704"/>
              <a:gd name="connsiteX2" fmla="*/ 0 w 1334134"/>
              <a:gd name="connsiteY2" fmla="*/ 52705 h 52704"/>
              <a:gd name="connsiteX3" fmla="*/ 1325245 w 1334134"/>
              <a:gd name="connsiteY3" fmla="*/ 52705 h 52704"/>
              <a:gd name="connsiteX4" fmla="*/ 1334135 w 1334134"/>
              <a:gd name="connsiteY4" fmla="*/ 43815 h 52704"/>
              <a:gd name="connsiteX5" fmla="*/ 1334135 w 1334134"/>
              <a:gd name="connsiteY5" fmla="*/ 8890 h 52704"/>
              <a:gd name="connsiteX6" fmla="*/ 1325245 w 1334134"/>
              <a:gd name="connsiteY6" fmla="*/ 0 h 5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4134" h="52704">
                <a:moveTo>
                  <a:pt x="1325245" y="0"/>
                </a:moveTo>
                <a:lnTo>
                  <a:pt x="20320" y="0"/>
                </a:lnTo>
                <a:cubicBezTo>
                  <a:pt x="13335" y="17780"/>
                  <a:pt x="6985" y="34925"/>
                  <a:pt x="0" y="52705"/>
                </a:cubicBezTo>
                <a:lnTo>
                  <a:pt x="1325245" y="52705"/>
                </a:lnTo>
                <a:cubicBezTo>
                  <a:pt x="1330325" y="52705"/>
                  <a:pt x="1334135" y="48895"/>
                  <a:pt x="1334135" y="43815"/>
                </a:cubicBezTo>
                <a:lnTo>
                  <a:pt x="1334135" y="8890"/>
                </a:lnTo>
                <a:cubicBezTo>
                  <a:pt x="1334135" y="3810"/>
                  <a:pt x="1330325" y="0"/>
                  <a:pt x="1325245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066581F4-872C-917A-F123-16B8C9623185}"/>
              </a:ext>
            </a:extLst>
          </p:cNvPr>
          <p:cNvSpPr/>
          <p:nvPr userDrawn="1"/>
        </p:nvSpPr>
        <p:spPr>
          <a:xfrm>
            <a:off x="10090784" y="4740909"/>
            <a:ext cx="735330" cy="52705"/>
          </a:xfrm>
          <a:custGeom>
            <a:avLst/>
            <a:gdLst>
              <a:gd name="connsiteX0" fmla="*/ 725805 w 735330"/>
              <a:gd name="connsiteY0" fmla="*/ 0 h 52705"/>
              <a:gd name="connsiteX1" fmla="*/ 9525 w 735330"/>
              <a:gd name="connsiteY1" fmla="*/ 0 h 52705"/>
              <a:gd name="connsiteX2" fmla="*/ 0 w 735330"/>
              <a:gd name="connsiteY2" fmla="*/ 52705 h 52705"/>
              <a:gd name="connsiteX3" fmla="*/ 735330 w 735330"/>
              <a:gd name="connsiteY3" fmla="*/ 52705 h 52705"/>
              <a:gd name="connsiteX4" fmla="*/ 725805 w 735330"/>
              <a:gd name="connsiteY4" fmla="*/ 0 h 52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5330" h="52705">
                <a:moveTo>
                  <a:pt x="725805" y="0"/>
                </a:moveTo>
                <a:lnTo>
                  <a:pt x="9525" y="0"/>
                </a:lnTo>
                <a:cubicBezTo>
                  <a:pt x="6350" y="17780"/>
                  <a:pt x="3175" y="34925"/>
                  <a:pt x="0" y="52705"/>
                </a:cubicBezTo>
                <a:lnTo>
                  <a:pt x="735330" y="52705"/>
                </a:lnTo>
                <a:cubicBezTo>
                  <a:pt x="732155" y="34925"/>
                  <a:pt x="728980" y="17780"/>
                  <a:pt x="725805" y="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7D80DF27-2ED1-F768-3646-BC5673286F1F}"/>
              </a:ext>
            </a:extLst>
          </p:cNvPr>
          <p:cNvSpPr/>
          <p:nvPr userDrawn="1"/>
        </p:nvSpPr>
        <p:spPr>
          <a:xfrm>
            <a:off x="11206480" y="6149975"/>
            <a:ext cx="204242" cy="158115"/>
          </a:xfrm>
          <a:custGeom>
            <a:avLst/>
            <a:gdLst>
              <a:gd name="connsiteX0" fmla="*/ 71120 w 204242"/>
              <a:gd name="connsiteY0" fmla="*/ 158115 h 158115"/>
              <a:gd name="connsiteX1" fmla="*/ 77470 w 204242"/>
              <a:gd name="connsiteY1" fmla="*/ 154940 h 158115"/>
              <a:gd name="connsiteX2" fmla="*/ 201930 w 204242"/>
              <a:gd name="connsiteY2" fmla="*/ 14605 h 158115"/>
              <a:gd name="connsiteX3" fmla="*/ 195580 w 204242"/>
              <a:gd name="connsiteY3" fmla="*/ 0 h 158115"/>
              <a:gd name="connsiteX4" fmla="*/ 0 w 204242"/>
              <a:gd name="connsiteY4" fmla="*/ 0 h 158115"/>
              <a:gd name="connsiteX5" fmla="*/ 69850 w 204242"/>
              <a:gd name="connsiteY5" fmla="*/ 157480 h 158115"/>
              <a:gd name="connsiteX6" fmla="*/ 71120 w 204242"/>
              <a:gd name="connsiteY6" fmla="*/ 157480 h 15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242" h="158115">
                <a:moveTo>
                  <a:pt x="71120" y="158115"/>
                </a:moveTo>
                <a:cubicBezTo>
                  <a:pt x="73660" y="158115"/>
                  <a:pt x="76200" y="156845"/>
                  <a:pt x="77470" y="154940"/>
                </a:cubicBezTo>
                <a:lnTo>
                  <a:pt x="201930" y="14605"/>
                </a:lnTo>
                <a:cubicBezTo>
                  <a:pt x="207010" y="8890"/>
                  <a:pt x="203200" y="0"/>
                  <a:pt x="195580" y="0"/>
                </a:cubicBezTo>
                <a:lnTo>
                  <a:pt x="0" y="0"/>
                </a:lnTo>
                <a:cubicBezTo>
                  <a:pt x="22860" y="53975"/>
                  <a:pt x="45720" y="106680"/>
                  <a:pt x="69850" y="157480"/>
                </a:cubicBezTo>
                <a:lnTo>
                  <a:pt x="71120" y="157480"/>
                </a:ln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44FBC08F-6BF5-13A7-E7DA-D418A2BDDA46}"/>
              </a:ext>
            </a:extLst>
          </p:cNvPr>
          <p:cNvSpPr/>
          <p:nvPr userDrawn="1"/>
        </p:nvSpPr>
        <p:spPr>
          <a:xfrm>
            <a:off x="9506176" y="6149975"/>
            <a:ext cx="1770153" cy="158115"/>
          </a:xfrm>
          <a:custGeom>
            <a:avLst/>
            <a:gdLst>
              <a:gd name="connsiteX0" fmla="*/ 1700304 w 1770153"/>
              <a:gd name="connsiteY0" fmla="*/ 0 h 158115"/>
              <a:gd name="connsiteX1" fmla="*/ 8663 w 1770153"/>
              <a:gd name="connsiteY1" fmla="*/ 0 h 158115"/>
              <a:gd name="connsiteX2" fmla="*/ 2313 w 1770153"/>
              <a:gd name="connsiteY2" fmla="*/ 14605 h 158115"/>
              <a:gd name="connsiteX3" fmla="*/ 126773 w 1770153"/>
              <a:gd name="connsiteY3" fmla="*/ 154940 h 158115"/>
              <a:gd name="connsiteX4" fmla="*/ 133123 w 1770153"/>
              <a:gd name="connsiteY4" fmla="*/ 158115 h 158115"/>
              <a:gd name="connsiteX5" fmla="*/ 1770154 w 1770153"/>
              <a:gd name="connsiteY5" fmla="*/ 158115 h 158115"/>
              <a:gd name="connsiteX6" fmla="*/ 1700304 w 1770153"/>
              <a:gd name="connsiteY6" fmla="*/ 635 h 15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153" h="158115">
                <a:moveTo>
                  <a:pt x="1700304" y="0"/>
                </a:moveTo>
                <a:lnTo>
                  <a:pt x="8663" y="0"/>
                </a:lnTo>
                <a:cubicBezTo>
                  <a:pt x="1043" y="0"/>
                  <a:pt x="-2767" y="8890"/>
                  <a:pt x="2313" y="14605"/>
                </a:cubicBezTo>
                <a:lnTo>
                  <a:pt x="126773" y="154940"/>
                </a:lnTo>
                <a:cubicBezTo>
                  <a:pt x="128678" y="156845"/>
                  <a:pt x="130583" y="158115"/>
                  <a:pt x="133123" y="158115"/>
                </a:cubicBezTo>
                <a:lnTo>
                  <a:pt x="1770154" y="158115"/>
                </a:lnTo>
                <a:cubicBezTo>
                  <a:pt x="1746023" y="106680"/>
                  <a:pt x="1722529" y="54610"/>
                  <a:pt x="1700304" y="635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B41C3EC1-08BB-B559-C060-D570D991B91E}"/>
              </a:ext>
            </a:extLst>
          </p:cNvPr>
          <p:cNvSpPr/>
          <p:nvPr userDrawn="1"/>
        </p:nvSpPr>
        <p:spPr>
          <a:xfrm>
            <a:off x="10933430" y="5824854"/>
            <a:ext cx="814069" cy="663575"/>
          </a:xfrm>
          <a:custGeom>
            <a:avLst/>
            <a:gdLst>
              <a:gd name="connsiteX0" fmla="*/ 379095 w 814069"/>
              <a:gd name="connsiteY0" fmla="*/ 0 h 663575"/>
              <a:gd name="connsiteX1" fmla="*/ 584200 w 814069"/>
              <a:gd name="connsiteY1" fmla="*/ 128270 h 663575"/>
              <a:gd name="connsiteX2" fmla="*/ 728980 w 814069"/>
              <a:gd name="connsiteY2" fmla="*/ 297815 h 663575"/>
              <a:gd name="connsiteX3" fmla="*/ 814070 w 814069"/>
              <a:gd name="connsiteY3" fmla="*/ 427990 h 663575"/>
              <a:gd name="connsiteX4" fmla="*/ 644525 w 814069"/>
              <a:gd name="connsiteY4" fmla="*/ 577850 h 663575"/>
              <a:gd name="connsiteX5" fmla="*/ 569595 w 814069"/>
              <a:gd name="connsiteY5" fmla="*/ 562610 h 663575"/>
              <a:gd name="connsiteX6" fmla="*/ 377825 w 814069"/>
              <a:gd name="connsiteY6" fmla="*/ 663575 h 663575"/>
              <a:gd name="connsiteX7" fmla="*/ 167639 w 814069"/>
              <a:gd name="connsiteY7" fmla="*/ 521335 h 663575"/>
              <a:gd name="connsiteX8" fmla="*/ 134620 w 814069"/>
              <a:gd name="connsiteY8" fmla="*/ 525145 h 663575"/>
              <a:gd name="connsiteX9" fmla="*/ 0 w 814069"/>
              <a:gd name="connsiteY9" fmla="*/ 400050 h 663575"/>
              <a:gd name="connsiteX10" fmla="*/ 17145 w 814069"/>
              <a:gd name="connsiteY10" fmla="*/ 339090 h 663575"/>
              <a:gd name="connsiteX11" fmla="*/ 14605 w 814069"/>
              <a:gd name="connsiteY11" fmla="*/ 310515 h 663575"/>
              <a:gd name="connsiteX12" fmla="*/ 173989 w 814069"/>
              <a:gd name="connsiteY12" fmla="*/ 125095 h 663575"/>
              <a:gd name="connsiteX13" fmla="*/ 377825 w 814069"/>
              <a:gd name="connsiteY13" fmla="*/ 635 h 66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14069" h="663575">
                <a:moveTo>
                  <a:pt x="379095" y="0"/>
                </a:moveTo>
                <a:cubicBezTo>
                  <a:pt x="473710" y="0"/>
                  <a:pt x="554989" y="53975"/>
                  <a:pt x="584200" y="128270"/>
                </a:cubicBezTo>
                <a:cubicBezTo>
                  <a:pt x="664845" y="153035"/>
                  <a:pt x="723264" y="219075"/>
                  <a:pt x="728980" y="297815"/>
                </a:cubicBezTo>
                <a:cubicBezTo>
                  <a:pt x="779780" y="323850"/>
                  <a:pt x="814070" y="372110"/>
                  <a:pt x="814070" y="427990"/>
                </a:cubicBezTo>
                <a:cubicBezTo>
                  <a:pt x="814070" y="510540"/>
                  <a:pt x="738505" y="577850"/>
                  <a:pt x="644525" y="577850"/>
                </a:cubicBezTo>
                <a:cubicBezTo>
                  <a:pt x="550545" y="577850"/>
                  <a:pt x="592455" y="572135"/>
                  <a:pt x="569595" y="562610"/>
                </a:cubicBezTo>
                <a:cubicBezTo>
                  <a:pt x="532764" y="622935"/>
                  <a:pt x="461010" y="663575"/>
                  <a:pt x="377825" y="663575"/>
                </a:cubicBezTo>
                <a:cubicBezTo>
                  <a:pt x="294639" y="663575"/>
                  <a:pt x="192405" y="603250"/>
                  <a:pt x="167639" y="521335"/>
                </a:cubicBezTo>
                <a:cubicBezTo>
                  <a:pt x="156845" y="523875"/>
                  <a:pt x="146050" y="525145"/>
                  <a:pt x="134620" y="525145"/>
                </a:cubicBezTo>
                <a:cubicBezTo>
                  <a:pt x="60325" y="525145"/>
                  <a:pt x="0" y="469265"/>
                  <a:pt x="0" y="400050"/>
                </a:cubicBezTo>
                <a:cubicBezTo>
                  <a:pt x="0" y="330835"/>
                  <a:pt x="6350" y="356870"/>
                  <a:pt x="17145" y="339090"/>
                </a:cubicBezTo>
                <a:cubicBezTo>
                  <a:pt x="15875" y="329565"/>
                  <a:pt x="14605" y="320040"/>
                  <a:pt x="14605" y="310515"/>
                </a:cubicBezTo>
                <a:cubicBezTo>
                  <a:pt x="14605" y="222250"/>
                  <a:pt x="81914" y="147955"/>
                  <a:pt x="173989" y="125095"/>
                </a:cubicBezTo>
                <a:cubicBezTo>
                  <a:pt x="205105" y="52070"/>
                  <a:pt x="284480" y="635"/>
                  <a:pt x="377825" y="635"/>
                </a:cubicBezTo>
                <a:close/>
              </a:path>
            </a:pathLst>
          </a:custGeom>
          <a:solidFill>
            <a:srgbClr val="7F8375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513501F9-14CF-8ACB-7E1C-75C0D861A630}"/>
              </a:ext>
            </a:extLst>
          </p:cNvPr>
          <p:cNvSpPr/>
          <p:nvPr userDrawn="1"/>
        </p:nvSpPr>
        <p:spPr>
          <a:xfrm>
            <a:off x="11183381" y="6124575"/>
            <a:ext cx="250065" cy="823594"/>
          </a:xfrm>
          <a:custGeom>
            <a:avLst/>
            <a:gdLst>
              <a:gd name="connsiteX0" fmla="*/ 244078 w 250065"/>
              <a:gd name="connsiteY0" fmla="*/ 32385 h 823594"/>
              <a:gd name="connsiteX1" fmla="*/ 238998 w 250065"/>
              <a:gd name="connsiteY1" fmla="*/ 28575 h 823594"/>
              <a:gd name="connsiteX2" fmla="*/ 221218 w 250065"/>
              <a:gd name="connsiteY2" fmla="*/ 31750 h 823594"/>
              <a:gd name="connsiteX3" fmla="*/ 152638 w 250065"/>
              <a:gd name="connsiteY3" fmla="*/ 129540 h 823594"/>
              <a:gd name="connsiteX4" fmla="*/ 152638 w 250065"/>
              <a:gd name="connsiteY4" fmla="*/ 12700 h 823594"/>
              <a:gd name="connsiteX5" fmla="*/ 139938 w 250065"/>
              <a:gd name="connsiteY5" fmla="*/ 0 h 823594"/>
              <a:gd name="connsiteX6" fmla="*/ 122793 w 250065"/>
              <a:gd name="connsiteY6" fmla="*/ 0 h 823594"/>
              <a:gd name="connsiteX7" fmla="*/ 110093 w 250065"/>
              <a:gd name="connsiteY7" fmla="*/ 12700 h 823594"/>
              <a:gd name="connsiteX8" fmla="*/ 110093 w 250065"/>
              <a:gd name="connsiteY8" fmla="*/ 208915 h 823594"/>
              <a:gd name="connsiteX9" fmla="*/ 23733 w 250065"/>
              <a:gd name="connsiteY9" fmla="*/ 151130 h 823594"/>
              <a:gd name="connsiteX10" fmla="*/ 5953 w 250065"/>
              <a:gd name="connsiteY10" fmla="*/ 154940 h 823594"/>
              <a:gd name="connsiteX11" fmla="*/ 2143 w 250065"/>
              <a:gd name="connsiteY11" fmla="*/ 160020 h 823594"/>
              <a:gd name="connsiteX12" fmla="*/ 5953 w 250065"/>
              <a:gd name="connsiteY12" fmla="*/ 177800 h 823594"/>
              <a:gd name="connsiteX13" fmla="*/ 110093 w 250065"/>
              <a:gd name="connsiteY13" fmla="*/ 247650 h 823594"/>
              <a:gd name="connsiteX14" fmla="*/ 110093 w 250065"/>
              <a:gd name="connsiteY14" fmla="*/ 823595 h 823594"/>
              <a:gd name="connsiteX15" fmla="*/ 152638 w 250065"/>
              <a:gd name="connsiteY15" fmla="*/ 823595 h 823594"/>
              <a:gd name="connsiteX16" fmla="*/ 152638 w 250065"/>
              <a:gd name="connsiteY16" fmla="*/ 186055 h 823594"/>
              <a:gd name="connsiteX17" fmla="*/ 247888 w 250065"/>
              <a:gd name="connsiteY17" fmla="*/ 50800 h 823594"/>
              <a:gd name="connsiteX18" fmla="*/ 244713 w 250065"/>
              <a:gd name="connsiteY18" fmla="*/ 33020 h 82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50065" h="823594">
                <a:moveTo>
                  <a:pt x="244078" y="32385"/>
                </a:moveTo>
                <a:lnTo>
                  <a:pt x="238998" y="28575"/>
                </a:lnTo>
                <a:cubicBezTo>
                  <a:pt x="233283" y="24765"/>
                  <a:pt x="225028" y="26035"/>
                  <a:pt x="221218" y="31750"/>
                </a:cubicBezTo>
                <a:lnTo>
                  <a:pt x="152638" y="129540"/>
                </a:lnTo>
                <a:lnTo>
                  <a:pt x="152638" y="12700"/>
                </a:lnTo>
                <a:cubicBezTo>
                  <a:pt x="152638" y="5715"/>
                  <a:pt x="146923" y="0"/>
                  <a:pt x="139938" y="0"/>
                </a:cubicBezTo>
                <a:lnTo>
                  <a:pt x="122793" y="0"/>
                </a:lnTo>
                <a:cubicBezTo>
                  <a:pt x="115808" y="0"/>
                  <a:pt x="110093" y="5715"/>
                  <a:pt x="110093" y="12700"/>
                </a:cubicBezTo>
                <a:lnTo>
                  <a:pt x="110093" y="208915"/>
                </a:lnTo>
                <a:lnTo>
                  <a:pt x="23733" y="151130"/>
                </a:lnTo>
                <a:cubicBezTo>
                  <a:pt x="18018" y="147320"/>
                  <a:pt x="9763" y="148590"/>
                  <a:pt x="5953" y="154940"/>
                </a:cubicBezTo>
                <a:lnTo>
                  <a:pt x="2143" y="160020"/>
                </a:lnTo>
                <a:cubicBezTo>
                  <a:pt x="-1667" y="165735"/>
                  <a:pt x="-397" y="173990"/>
                  <a:pt x="5953" y="177800"/>
                </a:cubicBezTo>
                <a:lnTo>
                  <a:pt x="110093" y="247650"/>
                </a:lnTo>
                <a:lnTo>
                  <a:pt x="110093" y="823595"/>
                </a:lnTo>
                <a:lnTo>
                  <a:pt x="152638" y="823595"/>
                </a:lnTo>
                <a:lnTo>
                  <a:pt x="152638" y="186055"/>
                </a:lnTo>
                <a:lnTo>
                  <a:pt x="247888" y="50800"/>
                </a:lnTo>
                <a:cubicBezTo>
                  <a:pt x="251698" y="45085"/>
                  <a:pt x="250428" y="36830"/>
                  <a:pt x="244713" y="33020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D4979DE8-7742-6001-5843-C7A092C2ED4B}"/>
              </a:ext>
            </a:extLst>
          </p:cNvPr>
          <p:cNvSpPr/>
          <p:nvPr userDrawn="1"/>
        </p:nvSpPr>
        <p:spPr>
          <a:xfrm>
            <a:off x="11050905" y="5581650"/>
            <a:ext cx="933450" cy="793115"/>
          </a:xfrm>
          <a:custGeom>
            <a:avLst/>
            <a:gdLst>
              <a:gd name="connsiteX0" fmla="*/ 473075 w 933450"/>
              <a:gd name="connsiteY0" fmla="*/ 0 h 793115"/>
              <a:gd name="connsiteX1" fmla="*/ 690245 w 933450"/>
              <a:gd name="connsiteY1" fmla="*/ 153670 h 793115"/>
              <a:gd name="connsiteX2" fmla="*/ 843280 w 933450"/>
              <a:gd name="connsiteY2" fmla="*/ 356235 h 793115"/>
              <a:gd name="connsiteX3" fmla="*/ 933450 w 933450"/>
              <a:gd name="connsiteY3" fmla="*/ 511810 h 793115"/>
              <a:gd name="connsiteX4" fmla="*/ 754380 w 933450"/>
              <a:gd name="connsiteY4" fmla="*/ 690880 h 793115"/>
              <a:gd name="connsiteX5" fmla="*/ 675639 w 933450"/>
              <a:gd name="connsiteY5" fmla="*/ 672465 h 793115"/>
              <a:gd name="connsiteX6" fmla="*/ 473075 w 933450"/>
              <a:gd name="connsiteY6" fmla="*/ 793115 h 793115"/>
              <a:gd name="connsiteX7" fmla="*/ 267970 w 933450"/>
              <a:gd name="connsiteY7" fmla="*/ 667385 h 793115"/>
              <a:gd name="connsiteX8" fmla="*/ 179070 w 933450"/>
              <a:gd name="connsiteY8" fmla="*/ 690880 h 793115"/>
              <a:gd name="connsiteX9" fmla="*/ 0 w 933450"/>
              <a:gd name="connsiteY9" fmla="*/ 511810 h 793115"/>
              <a:gd name="connsiteX10" fmla="*/ 90170 w 933450"/>
              <a:gd name="connsiteY10" fmla="*/ 356235 h 793115"/>
              <a:gd name="connsiteX11" fmla="*/ 257810 w 933450"/>
              <a:gd name="connsiteY11" fmla="*/ 149225 h 793115"/>
              <a:gd name="connsiteX12" fmla="*/ 473710 w 933450"/>
              <a:gd name="connsiteY12" fmla="*/ 0 h 793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3450" h="793115">
                <a:moveTo>
                  <a:pt x="473075" y="0"/>
                </a:moveTo>
                <a:cubicBezTo>
                  <a:pt x="573405" y="0"/>
                  <a:pt x="659130" y="64135"/>
                  <a:pt x="690245" y="153670"/>
                </a:cubicBezTo>
                <a:cubicBezTo>
                  <a:pt x="775335" y="183515"/>
                  <a:pt x="837564" y="262255"/>
                  <a:pt x="843280" y="356235"/>
                </a:cubicBezTo>
                <a:cubicBezTo>
                  <a:pt x="897255" y="387350"/>
                  <a:pt x="933450" y="445135"/>
                  <a:pt x="933450" y="511810"/>
                </a:cubicBezTo>
                <a:cubicBezTo>
                  <a:pt x="933450" y="610870"/>
                  <a:pt x="853439" y="690880"/>
                  <a:pt x="754380" y="690880"/>
                </a:cubicBezTo>
                <a:cubicBezTo>
                  <a:pt x="655320" y="690880"/>
                  <a:pt x="699135" y="684530"/>
                  <a:pt x="675639" y="672465"/>
                </a:cubicBezTo>
                <a:cubicBezTo>
                  <a:pt x="636905" y="744220"/>
                  <a:pt x="560705" y="793115"/>
                  <a:pt x="473075" y="793115"/>
                </a:cubicBezTo>
                <a:cubicBezTo>
                  <a:pt x="385445" y="793115"/>
                  <a:pt x="306070" y="741680"/>
                  <a:pt x="267970" y="667385"/>
                </a:cubicBezTo>
                <a:cubicBezTo>
                  <a:pt x="241935" y="682625"/>
                  <a:pt x="211455" y="690880"/>
                  <a:pt x="179070" y="690880"/>
                </a:cubicBezTo>
                <a:cubicBezTo>
                  <a:pt x="80010" y="690880"/>
                  <a:pt x="0" y="610870"/>
                  <a:pt x="0" y="511810"/>
                </a:cubicBezTo>
                <a:cubicBezTo>
                  <a:pt x="0" y="412750"/>
                  <a:pt x="36195" y="387350"/>
                  <a:pt x="90170" y="356235"/>
                </a:cubicBezTo>
                <a:cubicBezTo>
                  <a:pt x="96520" y="257175"/>
                  <a:pt x="165735" y="174625"/>
                  <a:pt x="257810" y="149225"/>
                </a:cubicBezTo>
                <a:cubicBezTo>
                  <a:pt x="290830" y="62230"/>
                  <a:pt x="374650" y="0"/>
                  <a:pt x="473710" y="0"/>
                </a:cubicBezTo>
                <a:close/>
              </a:path>
            </a:pathLst>
          </a:custGeom>
          <a:solidFill>
            <a:srgbClr val="F599A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B07D46B6-BB68-4935-F32D-065C90FC9BA0}"/>
              </a:ext>
            </a:extLst>
          </p:cNvPr>
          <p:cNvSpPr/>
          <p:nvPr userDrawn="1"/>
        </p:nvSpPr>
        <p:spPr>
          <a:xfrm>
            <a:off x="11360547" y="5940425"/>
            <a:ext cx="300865" cy="986155"/>
          </a:xfrm>
          <a:custGeom>
            <a:avLst/>
            <a:gdLst>
              <a:gd name="connsiteX0" fmla="*/ 294878 w 300865"/>
              <a:gd name="connsiteY0" fmla="*/ 40005 h 986155"/>
              <a:gd name="connsiteX1" fmla="*/ 284718 w 300865"/>
              <a:gd name="connsiteY1" fmla="*/ 32385 h 986155"/>
              <a:gd name="connsiteX2" fmla="*/ 266938 w 300865"/>
              <a:gd name="connsiteY2" fmla="*/ 35560 h 986155"/>
              <a:gd name="connsiteX3" fmla="*/ 183118 w 300865"/>
              <a:gd name="connsiteY3" fmla="*/ 154940 h 986155"/>
              <a:gd name="connsiteX4" fmla="*/ 183118 w 300865"/>
              <a:gd name="connsiteY4" fmla="*/ 12700 h 986155"/>
              <a:gd name="connsiteX5" fmla="*/ 170418 w 300865"/>
              <a:gd name="connsiteY5" fmla="*/ 0 h 986155"/>
              <a:gd name="connsiteX6" fmla="*/ 145018 w 300865"/>
              <a:gd name="connsiteY6" fmla="*/ 0 h 986155"/>
              <a:gd name="connsiteX7" fmla="*/ 132318 w 300865"/>
              <a:gd name="connsiteY7" fmla="*/ 12700 h 986155"/>
              <a:gd name="connsiteX8" fmla="*/ 132318 w 300865"/>
              <a:gd name="connsiteY8" fmla="*/ 249555 h 986155"/>
              <a:gd name="connsiteX9" fmla="*/ 26908 w 300865"/>
              <a:gd name="connsiteY9" fmla="*/ 179070 h 986155"/>
              <a:gd name="connsiteX10" fmla="*/ 9128 w 300865"/>
              <a:gd name="connsiteY10" fmla="*/ 182880 h 986155"/>
              <a:gd name="connsiteX11" fmla="*/ 2143 w 300865"/>
              <a:gd name="connsiteY11" fmla="*/ 193675 h 986155"/>
              <a:gd name="connsiteX12" fmla="*/ 5953 w 300865"/>
              <a:gd name="connsiteY12" fmla="*/ 211455 h 986155"/>
              <a:gd name="connsiteX13" fmla="*/ 132318 w 300865"/>
              <a:gd name="connsiteY13" fmla="*/ 296545 h 986155"/>
              <a:gd name="connsiteX14" fmla="*/ 132318 w 300865"/>
              <a:gd name="connsiteY14" fmla="*/ 986155 h 986155"/>
              <a:gd name="connsiteX15" fmla="*/ 183753 w 300865"/>
              <a:gd name="connsiteY15" fmla="*/ 986155 h 986155"/>
              <a:gd name="connsiteX16" fmla="*/ 183753 w 300865"/>
              <a:gd name="connsiteY16" fmla="*/ 222885 h 986155"/>
              <a:gd name="connsiteX17" fmla="*/ 298688 w 300865"/>
              <a:gd name="connsiteY17" fmla="*/ 59055 h 986155"/>
              <a:gd name="connsiteX18" fmla="*/ 295513 w 300865"/>
              <a:gd name="connsiteY18" fmla="*/ 41275 h 986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00865" h="986155">
                <a:moveTo>
                  <a:pt x="294878" y="40005"/>
                </a:moveTo>
                <a:lnTo>
                  <a:pt x="284718" y="32385"/>
                </a:lnTo>
                <a:cubicBezTo>
                  <a:pt x="279003" y="28575"/>
                  <a:pt x="270748" y="29845"/>
                  <a:pt x="266938" y="35560"/>
                </a:cubicBezTo>
                <a:lnTo>
                  <a:pt x="183118" y="154940"/>
                </a:lnTo>
                <a:lnTo>
                  <a:pt x="183118" y="12700"/>
                </a:lnTo>
                <a:cubicBezTo>
                  <a:pt x="183118" y="5715"/>
                  <a:pt x="177403" y="0"/>
                  <a:pt x="170418" y="0"/>
                </a:cubicBezTo>
                <a:lnTo>
                  <a:pt x="145018" y="0"/>
                </a:lnTo>
                <a:cubicBezTo>
                  <a:pt x="138033" y="0"/>
                  <a:pt x="132318" y="5715"/>
                  <a:pt x="132318" y="12700"/>
                </a:cubicBezTo>
                <a:lnTo>
                  <a:pt x="132318" y="249555"/>
                </a:lnTo>
                <a:lnTo>
                  <a:pt x="26908" y="179070"/>
                </a:lnTo>
                <a:cubicBezTo>
                  <a:pt x="21193" y="175260"/>
                  <a:pt x="12938" y="176530"/>
                  <a:pt x="9128" y="182880"/>
                </a:cubicBezTo>
                <a:lnTo>
                  <a:pt x="2143" y="193675"/>
                </a:lnTo>
                <a:cubicBezTo>
                  <a:pt x="-1667" y="199390"/>
                  <a:pt x="-397" y="207645"/>
                  <a:pt x="5953" y="211455"/>
                </a:cubicBezTo>
                <a:lnTo>
                  <a:pt x="132318" y="296545"/>
                </a:lnTo>
                <a:lnTo>
                  <a:pt x="132318" y="986155"/>
                </a:lnTo>
                <a:lnTo>
                  <a:pt x="183753" y="986155"/>
                </a:lnTo>
                <a:lnTo>
                  <a:pt x="183753" y="222885"/>
                </a:lnTo>
                <a:lnTo>
                  <a:pt x="298688" y="59055"/>
                </a:lnTo>
                <a:cubicBezTo>
                  <a:pt x="302498" y="53340"/>
                  <a:pt x="301228" y="45085"/>
                  <a:pt x="295513" y="41275"/>
                </a:cubicBezTo>
                <a:close/>
              </a:path>
            </a:pathLst>
          </a:custGeom>
          <a:solidFill>
            <a:srgbClr val="313A5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595C10F8-0D73-2A1A-79BE-26EDDF048453}"/>
              </a:ext>
            </a:extLst>
          </p:cNvPr>
          <p:cNvSpPr/>
          <p:nvPr userDrawn="1"/>
        </p:nvSpPr>
        <p:spPr>
          <a:xfrm>
            <a:off x="-234950" y="774700"/>
            <a:ext cx="4502150" cy="342900"/>
          </a:xfrm>
          <a:custGeom>
            <a:avLst/>
            <a:gdLst>
              <a:gd name="connsiteX0" fmla="*/ 171450 w 4502150"/>
              <a:gd name="connsiteY0" fmla="*/ 0 h 342900"/>
              <a:gd name="connsiteX1" fmla="*/ 4330700 w 4502150"/>
              <a:gd name="connsiteY1" fmla="*/ 0 h 342900"/>
              <a:gd name="connsiteX2" fmla="*/ 4502150 w 4502150"/>
              <a:gd name="connsiteY2" fmla="*/ 171450 h 342900"/>
              <a:gd name="connsiteX3" fmla="*/ 4502150 w 4502150"/>
              <a:gd name="connsiteY3" fmla="*/ 171450 h 342900"/>
              <a:gd name="connsiteX4" fmla="*/ 4330700 w 4502150"/>
              <a:gd name="connsiteY4" fmla="*/ 342900 h 342900"/>
              <a:gd name="connsiteX5" fmla="*/ 171450 w 4502150"/>
              <a:gd name="connsiteY5" fmla="*/ 342900 h 342900"/>
              <a:gd name="connsiteX6" fmla="*/ 0 w 4502150"/>
              <a:gd name="connsiteY6" fmla="*/ 171450 h 342900"/>
              <a:gd name="connsiteX7" fmla="*/ 0 w 4502150"/>
              <a:gd name="connsiteY7" fmla="*/ 171450 h 342900"/>
              <a:gd name="connsiteX8" fmla="*/ 171450 w 4502150"/>
              <a:gd name="connsiteY8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2150" h="342900">
                <a:moveTo>
                  <a:pt x="171450" y="0"/>
                </a:moveTo>
                <a:lnTo>
                  <a:pt x="4330700" y="0"/>
                </a:lnTo>
                <a:cubicBezTo>
                  <a:pt x="4425315" y="0"/>
                  <a:pt x="4502150" y="76835"/>
                  <a:pt x="4502150" y="171450"/>
                </a:cubicBezTo>
                <a:lnTo>
                  <a:pt x="4502150" y="171450"/>
                </a:lnTo>
                <a:cubicBezTo>
                  <a:pt x="4502150" y="266065"/>
                  <a:pt x="4425315" y="342900"/>
                  <a:pt x="4330700" y="342900"/>
                </a:cubicBezTo>
                <a:lnTo>
                  <a:pt x="171450" y="342900"/>
                </a:lnTo>
                <a:cubicBezTo>
                  <a:pt x="76835" y="342900"/>
                  <a:pt x="0" y="266065"/>
                  <a:pt x="0" y="171450"/>
                </a:cubicBezTo>
                <a:lnTo>
                  <a:pt x="0" y="171450"/>
                </a:lnTo>
                <a:cubicBezTo>
                  <a:pt x="0" y="76835"/>
                  <a:pt x="76835" y="0"/>
                  <a:pt x="17145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606757CF-4457-0404-0D20-A81E31B8EA15}"/>
              </a:ext>
            </a:extLst>
          </p:cNvPr>
          <p:cNvSpPr/>
          <p:nvPr userDrawn="1"/>
        </p:nvSpPr>
        <p:spPr>
          <a:xfrm>
            <a:off x="-234950" y="1187450"/>
            <a:ext cx="3441700" cy="171450"/>
          </a:xfrm>
          <a:custGeom>
            <a:avLst/>
            <a:gdLst>
              <a:gd name="connsiteX0" fmla="*/ 85725 w 3441700"/>
              <a:gd name="connsiteY0" fmla="*/ 0 h 171450"/>
              <a:gd name="connsiteX1" fmla="*/ 3355975 w 3441700"/>
              <a:gd name="connsiteY1" fmla="*/ 0 h 171450"/>
              <a:gd name="connsiteX2" fmla="*/ 3441700 w 3441700"/>
              <a:gd name="connsiteY2" fmla="*/ 85725 h 171450"/>
              <a:gd name="connsiteX3" fmla="*/ 3441700 w 3441700"/>
              <a:gd name="connsiteY3" fmla="*/ 85725 h 171450"/>
              <a:gd name="connsiteX4" fmla="*/ 3355975 w 3441700"/>
              <a:gd name="connsiteY4" fmla="*/ 171450 h 171450"/>
              <a:gd name="connsiteX5" fmla="*/ 85725 w 3441700"/>
              <a:gd name="connsiteY5" fmla="*/ 171450 h 171450"/>
              <a:gd name="connsiteX6" fmla="*/ 0 w 3441700"/>
              <a:gd name="connsiteY6" fmla="*/ 85725 h 171450"/>
              <a:gd name="connsiteX7" fmla="*/ 0 w 3441700"/>
              <a:gd name="connsiteY7" fmla="*/ 85725 h 171450"/>
              <a:gd name="connsiteX8" fmla="*/ 85725 w 3441700"/>
              <a:gd name="connsiteY8" fmla="*/ 0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41700" h="171450">
                <a:moveTo>
                  <a:pt x="85725" y="0"/>
                </a:moveTo>
                <a:lnTo>
                  <a:pt x="3355975" y="0"/>
                </a:lnTo>
                <a:cubicBezTo>
                  <a:pt x="3403600" y="0"/>
                  <a:pt x="3441700" y="38100"/>
                  <a:pt x="3441700" y="85725"/>
                </a:cubicBezTo>
                <a:lnTo>
                  <a:pt x="3441700" y="85725"/>
                </a:lnTo>
                <a:cubicBezTo>
                  <a:pt x="3441700" y="133350"/>
                  <a:pt x="3403600" y="171450"/>
                  <a:pt x="3355975" y="171450"/>
                </a:cubicBezTo>
                <a:lnTo>
                  <a:pt x="85725" y="171450"/>
                </a:lnTo>
                <a:cubicBezTo>
                  <a:pt x="38100" y="171450"/>
                  <a:pt x="0" y="133350"/>
                  <a:pt x="0" y="85725"/>
                </a:cubicBezTo>
                <a:lnTo>
                  <a:pt x="0" y="85725"/>
                </a:lnTo>
                <a:cubicBezTo>
                  <a:pt x="0" y="38100"/>
                  <a:pt x="38100" y="0"/>
                  <a:pt x="8572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833024AA-F884-90ED-8791-B5EA58871027}"/>
              </a:ext>
            </a:extLst>
          </p:cNvPr>
          <p:cNvSpPr/>
          <p:nvPr userDrawn="1"/>
        </p:nvSpPr>
        <p:spPr>
          <a:xfrm>
            <a:off x="7658100" y="4870450"/>
            <a:ext cx="1009650" cy="82550"/>
          </a:xfrm>
          <a:custGeom>
            <a:avLst/>
            <a:gdLst>
              <a:gd name="connsiteX0" fmla="*/ 41275 w 1009650"/>
              <a:gd name="connsiteY0" fmla="*/ 0 h 82550"/>
              <a:gd name="connsiteX1" fmla="*/ 968375 w 1009650"/>
              <a:gd name="connsiteY1" fmla="*/ 0 h 82550"/>
              <a:gd name="connsiteX2" fmla="*/ 1009650 w 1009650"/>
              <a:gd name="connsiteY2" fmla="*/ 41275 h 82550"/>
              <a:gd name="connsiteX3" fmla="*/ 1009650 w 1009650"/>
              <a:gd name="connsiteY3" fmla="*/ 41275 h 82550"/>
              <a:gd name="connsiteX4" fmla="*/ 968375 w 1009650"/>
              <a:gd name="connsiteY4" fmla="*/ 82550 h 82550"/>
              <a:gd name="connsiteX5" fmla="*/ 41275 w 1009650"/>
              <a:gd name="connsiteY5" fmla="*/ 82550 h 82550"/>
              <a:gd name="connsiteX6" fmla="*/ 0 w 1009650"/>
              <a:gd name="connsiteY6" fmla="*/ 41275 h 82550"/>
              <a:gd name="connsiteX7" fmla="*/ 0 w 1009650"/>
              <a:gd name="connsiteY7" fmla="*/ 41275 h 82550"/>
              <a:gd name="connsiteX8" fmla="*/ 41275 w 1009650"/>
              <a:gd name="connsiteY8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9650" h="82550">
                <a:moveTo>
                  <a:pt x="41275" y="0"/>
                </a:moveTo>
                <a:lnTo>
                  <a:pt x="968375" y="0"/>
                </a:lnTo>
                <a:cubicBezTo>
                  <a:pt x="991235" y="0"/>
                  <a:pt x="1009650" y="18415"/>
                  <a:pt x="1009650" y="41275"/>
                </a:cubicBezTo>
                <a:lnTo>
                  <a:pt x="1009650" y="41275"/>
                </a:lnTo>
                <a:cubicBezTo>
                  <a:pt x="1009650" y="64135"/>
                  <a:pt x="991235" y="82550"/>
                  <a:pt x="968375" y="82550"/>
                </a:cubicBezTo>
                <a:lnTo>
                  <a:pt x="41275" y="82550"/>
                </a:lnTo>
                <a:cubicBezTo>
                  <a:pt x="18415" y="82550"/>
                  <a:pt x="0" y="64135"/>
                  <a:pt x="0" y="41275"/>
                </a:cubicBezTo>
                <a:lnTo>
                  <a:pt x="0" y="41275"/>
                </a:lnTo>
                <a:cubicBezTo>
                  <a:pt x="0" y="18415"/>
                  <a:pt x="18415" y="0"/>
                  <a:pt x="4127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62A925ED-A684-8E47-55E8-C6B2256C8924}"/>
              </a:ext>
            </a:extLst>
          </p:cNvPr>
          <p:cNvSpPr/>
          <p:nvPr userDrawn="1"/>
        </p:nvSpPr>
        <p:spPr>
          <a:xfrm>
            <a:off x="1301750" y="1466850"/>
            <a:ext cx="1047750" cy="120650"/>
          </a:xfrm>
          <a:custGeom>
            <a:avLst/>
            <a:gdLst>
              <a:gd name="connsiteX0" fmla="*/ 60325 w 1047750"/>
              <a:gd name="connsiteY0" fmla="*/ 0 h 120650"/>
              <a:gd name="connsiteX1" fmla="*/ 987425 w 1047750"/>
              <a:gd name="connsiteY1" fmla="*/ 0 h 120650"/>
              <a:gd name="connsiteX2" fmla="*/ 1047750 w 1047750"/>
              <a:gd name="connsiteY2" fmla="*/ 60325 h 120650"/>
              <a:gd name="connsiteX3" fmla="*/ 1047750 w 1047750"/>
              <a:gd name="connsiteY3" fmla="*/ 60325 h 120650"/>
              <a:gd name="connsiteX4" fmla="*/ 987425 w 1047750"/>
              <a:gd name="connsiteY4" fmla="*/ 120650 h 120650"/>
              <a:gd name="connsiteX5" fmla="*/ 60325 w 1047750"/>
              <a:gd name="connsiteY5" fmla="*/ 120650 h 120650"/>
              <a:gd name="connsiteX6" fmla="*/ 0 w 1047750"/>
              <a:gd name="connsiteY6" fmla="*/ 60325 h 120650"/>
              <a:gd name="connsiteX7" fmla="*/ 0 w 1047750"/>
              <a:gd name="connsiteY7" fmla="*/ 60325 h 120650"/>
              <a:gd name="connsiteX8" fmla="*/ 60325 w 1047750"/>
              <a:gd name="connsiteY8" fmla="*/ 0 h 120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7750" h="120650">
                <a:moveTo>
                  <a:pt x="60325" y="0"/>
                </a:moveTo>
                <a:lnTo>
                  <a:pt x="987425" y="0"/>
                </a:lnTo>
                <a:cubicBezTo>
                  <a:pt x="1020445" y="0"/>
                  <a:pt x="1047750" y="27305"/>
                  <a:pt x="1047750" y="60325"/>
                </a:cubicBezTo>
                <a:lnTo>
                  <a:pt x="1047750" y="60325"/>
                </a:lnTo>
                <a:cubicBezTo>
                  <a:pt x="1047750" y="93345"/>
                  <a:pt x="1020445" y="120650"/>
                  <a:pt x="987425" y="120650"/>
                </a:cubicBezTo>
                <a:lnTo>
                  <a:pt x="60325" y="120650"/>
                </a:lnTo>
                <a:cubicBezTo>
                  <a:pt x="27305" y="120650"/>
                  <a:pt x="0" y="93345"/>
                  <a:pt x="0" y="60325"/>
                </a:cubicBezTo>
                <a:lnTo>
                  <a:pt x="0" y="60325"/>
                </a:lnTo>
                <a:cubicBezTo>
                  <a:pt x="0" y="27305"/>
                  <a:pt x="27305" y="0"/>
                  <a:pt x="60325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71DFDCEC-FEC2-72DF-170F-AEBB705AC273}"/>
              </a:ext>
            </a:extLst>
          </p:cNvPr>
          <p:cNvSpPr/>
          <p:nvPr userDrawn="1"/>
        </p:nvSpPr>
        <p:spPr>
          <a:xfrm>
            <a:off x="6972300" y="4743450"/>
            <a:ext cx="2705100" cy="50800"/>
          </a:xfrm>
          <a:custGeom>
            <a:avLst/>
            <a:gdLst>
              <a:gd name="connsiteX0" fmla="*/ 25400 w 2705100"/>
              <a:gd name="connsiteY0" fmla="*/ 0 h 50800"/>
              <a:gd name="connsiteX1" fmla="*/ 2679700 w 2705100"/>
              <a:gd name="connsiteY1" fmla="*/ 0 h 50800"/>
              <a:gd name="connsiteX2" fmla="*/ 2705100 w 2705100"/>
              <a:gd name="connsiteY2" fmla="*/ 25400 h 50800"/>
              <a:gd name="connsiteX3" fmla="*/ 2705100 w 2705100"/>
              <a:gd name="connsiteY3" fmla="*/ 25400 h 50800"/>
              <a:gd name="connsiteX4" fmla="*/ 2679700 w 2705100"/>
              <a:gd name="connsiteY4" fmla="*/ 50800 h 50800"/>
              <a:gd name="connsiteX5" fmla="*/ 25400 w 2705100"/>
              <a:gd name="connsiteY5" fmla="*/ 50800 h 50800"/>
              <a:gd name="connsiteX6" fmla="*/ 0 w 2705100"/>
              <a:gd name="connsiteY6" fmla="*/ 25400 h 50800"/>
              <a:gd name="connsiteX7" fmla="*/ 0 w 2705100"/>
              <a:gd name="connsiteY7" fmla="*/ 25400 h 50800"/>
              <a:gd name="connsiteX8" fmla="*/ 25400 w 2705100"/>
              <a:gd name="connsiteY8" fmla="*/ 0 h 5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5100" h="50800">
                <a:moveTo>
                  <a:pt x="25400" y="0"/>
                </a:moveTo>
                <a:lnTo>
                  <a:pt x="2679700" y="0"/>
                </a:lnTo>
                <a:cubicBezTo>
                  <a:pt x="2693670" y="0"/>
                  <a:pt x="2705100" y="11430"/>
                  <a:pt x="2705100" y="25400"/>
                </a:cubicBezTo>
                <a:lnTo>
                  <a:pt x="2705100" y="25400"/>
                </a:lnTo>
                <a:cubicBezTo>
                  <a:pt x="2705100" y="39370"/>
                  <a:pt x="2693670" y="50800"/>
                  <a:pt x="2679700" y="50800"/>
                </a:cubicBezTo>
                <a:lnTo>
                  <a:pt x="25400" y="50800"/>
                </a:lnTo>
                <a:cubicBezTo>
                  <a:pt x="11430" y="50800"/>
                  <a:pt x="0" y="39370"/>
                  <a:pt x="0" y="25400"/>
                </a:cubicBezTo>
                <a:lnTo>
                  <a:pt x="0" y="25400"/>
                </a:lnTo>
                <a:cubicBezTo>
                  <a:pt x="0" y="11430"/>
                  <a:pt x="11430" y="0"/>
                  <a:pt x="2540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7852433A-BCF0-21C6-5880-F668C1BCEE29}"/>
              </a:ext>
            </a:extLst>
          </p:cNvPr>
          <p:cNvSpPr/>
          <p:nvPr userDrawn="1"/>
        </p:nvSpPr>
        <p:spPr>
          <a:xfrm>
            <a:off x="730250" y="1682750"/>
            <a:ext cx="4756150" cy="127000"/>
          </a:xfrm>
          <a:custGeom>
            <a:avLst/>
            <a:gdLst>
              <a:gd name="connsiteX0" fmla="*/ 63500 w 4756150"/>
              <a:gd name="connsiteY0" fmla="*/ 0 h 127000"/>
              <a:gd name="connsiteX1" fmla="*/ 4692650 w 4756150"/>
              <a:gd name="connsiteY1" fmla="*/ 0 h 127000"/>
              <a:gd name="connsiteX2" fmla="*/ 4756150 w 4756150"/>
              <a:gd name="connsiteY2" fmla="*/ 63500 h 127000"/>
              <a:gd name="connsiteX3" fmla="*/ 4756150 w 4756150"/>
              <a:gd name="connsiteY3" fmla="*/ 63500 h 127000"/>
              <a:gd name="connsiteX4" fmla="*/ 4692650 w 4756150"/>
              <a:gd name="connsiteY4" fmla="*/ 127000 h 127000"/>
              <a:gd name="connsiteX5" fmla="*/ 63500 w 4756150"/>
              <a:gd name="connsiteY5" fmla="*/ 127000 h 127000"/>
              <a:gd name="connsiteX6" fmla="*/ 0 w 4756150"/>
              <a:gd name="connsiteY6" fmla="*/ 63500 h 127000"/>
              <a:gd name="connsiteX7" fmla="*/ 0 w 4756150"/>
              <a:gd name="connsiteY7" fmla="*/ 63500 h 127000"/>
              <a:gd name="connsiteX8" fmla="*/ 63500 w 4756150"/>
              <a:gd name="connsiteY8" fmla="*/ 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6150" h="127000">
                <a:moveTo>
                  <a:pt x="63500" y="0"/>
                </a:moveTo>
                <a:lnTo>
                  <a:pt x="4692650" y="0"/>
                </a:lnTo>
                <a:cubicBezTo>
                  <a:pt x="4727575" y="0"/>
                  <a:pt x="4756150" y="28575"/>
                  <a:pt x="4756150" y="63500"/>
                </a:cubicBezTo>
                <a:lnTo>
                  <a:pt x="4756150" y="63500"/>
                </a:lnTo>
                <a:cubicBezTo>
                  <a:pt x="4756150" y="98425"/>
                  <a:pt x="4727575" y="127000"/>
                  <a:pt x="4692650" y="127000"/>
                </a:cubicBezTo>
                <a:lnTo>
                  <a:pt x="63500" y="127000"/>
                </a:lnTo>
                <a:cubicBezTo>
                  <a:pt x="28575" y="127000"/>
                  <a:pt x="0" y="98425"/>
                  <a:pt x="0" y="63500"/>
                </a:cubicBezTo>
                <a:lnTo>
                  <a:pt x="0" y="63500"/>
                </a:lnTo>
                <a:cubicBezTo>
                  <a:pt x="0" y="28575"/>
                  <a:pt x="28575" y="0"/>
                  <a:pt x="63500" y="0"/>
                </a:cubicBezTo>
                <a:close/>
              </a:path>
            </a:pathLst>
          </a:custGeom>
          <a:solidFill>
            <a:srgbClr val="F7BEC4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" name="Content Placeholder 98">
            <a:extLst>
              <a:ext uri="{FF2B5EF4-FFF2-40B4-BE49-F238E27FC236}">
                <a16:creationId xmlns:a16="http://schemas.microsoft.com/office/drawing/2014/main" id="{51AECF5B-5192-7358-D2C1-DECF626D2C2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3D07687-F456-C1EF-EDE9-93D839D6F77C}"/>
              </a:ext>
            </a:extLst>
          </p:cNvPr>
          <p:cNvSpPr txBox="1"/>
          <p:nvPr userDrawn="1"/>
        </p:nvSpPr>
        <p:spPr>
          <a:xfrm>
            <a:off x="904550" y="79112"/>
            <a:ext cx="21226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313A57"/>
                </a:solidFill>
                <a:latin typeface="Verdana Pro Cond Semibold" panose="020B0706030504040204" pitchFamily="34" charset="0"/>
              </a:rPr>
              <a:t>Challenges</a:t>
            </a:r>
            <a:endParaRPr lang="en-US" sz="3200" dirty="0">
              <a:solidFill>
                <a:srgbClr val="313A57"/>
              </a:solidFill>
              <a:latin typeface="Verdana Pro Cond Semibold" panose="020B0706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0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rther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5">
            <a:extLst>
              <a:ext uri="{FF2B5EF4-FFF2-40B4-BE49-F238E27FC236}">
                <a16:creationId xmlns:a16="http://schemas.microsoft.com/office/drawing/2014/main" id="{1BBAEAB9-4ABF-DC38-D5C9-DF14B24230C4}"/>
              </a:ext>
            </a:extLst>
          </p:cNvPr>
          <p:cNvGrpSpPr/>
          <p:nvPr userDrawn="1"/>
        </p:nvGrpSpPr>
        <p:grpSpPr>
          <a:xfrm>
            <a:off x="-876300" y="-1778000"/>
            <a:ext cx="15138400" cy="8750299"/>
            <a:chOff x="-876300" y="-1778000"/>
            <a:chExt cx="15138400" cy="8750299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4B0B37-BA74-39C0-968F-175301AE6634}"/>
                </a:ext>
              </a:extLst>
            </p:cNvPr>
            <p:cNvSpPr/>
            <p:nvPr/>
          </p:nvSpPr>
          <p:spPr>
            <a:xfrm>
              <a:off x="534035" y="5489575"/>
              <a:ext cx="1760219" cy="1400175"/>
            </a:xfrm>
            <a:custGeom>
              <a:avLst/>
              <a:gdLst>
                <a:gd name="connsiteX0" fmla="*/ 1760219 w 1760219"/>
                <a:gd name="connsiteY0" fmla="*/ 1400175 h 1400175"/>
                <a:gd name="connsiteX1" fmla="*/ 1257299 w 1760219"/>
                <a:gd name="connsiteY1" fmla="*/ 1400175 h 1400175"/>
                <a:gd name="connsiteX2" fmla="*/ 1257299 w 1760219"/>
                <a:gd name="connsiteY2" fmla="*/ 520065 h 1400175"/>
                <a:gd name="connsiteX3" fmla="*/ 880109 w 1760219"/>
                <a:gd name="connsiteY3" fmla="*/ 142875 h 1400175"/>
                <a:gd name="connsiteX4" fmla="*/ 502919 w 1760219"/>
                <a:gd name="connsiteY4" fmla="*/ 520065 h 1400175"/>
                <a:gd name="connsiteX5" fmla="*/ 502919 w 1760219"/>
                <a:gd name="connsiteY5" fmla="*/ 1400175 h 1400175"/>
                <a:gd name="connsiteX6" fmla="*/ 0 w 1760219"/>
                <a:gd name="connsiteY6" fmla="*/ 1400175 h 1400175"/>
                <a:gd name="connsiteX7" fmla="*/ 0 w 1760219"/>
                <a:gd name="connsiteY7" fmla="*/ 0 h 1400175"/>
                <a:gd name="connsiteX8" fmla="*/ 1760219 w 1760219"/>
                <a:gd name="connsiteY8" fmla="*/ 0 h 1400175"/>
                <a:gd name="connsiteX9" fmla="*/ 1760219 w 1760219"/>
                <a:gd name="connsiteY9" fmla="*/ 1400175 h 1400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60219" h="1400175">
                  <a:moveTo>
                    <a:pt x="1760219" y="1400175"/>
                  </a:moveTo>
                  <a:lnTo>
                    <a:pt x="1257299" y="1400175"/>
                  </a:lnTo>
                  <a:lnTo>
                    <a:pt x="1257299" y="520065"/>
                  </a:lnTo>
                  <a:cubicBezTo>
                    <a:pt x="1257299" y="311753"/>
                    <a:pt x="1088421" y="142875"/>
                    <a:pt x="880109" y="142875"/>
                  </a:cubicBezTo>
                  <a:cubicBezTo>
                    <a:pt x="671791" y="142875"/>
                    <a:pt x="502919" y="311753"/>
                    <a:pt x="502919" y="520065"/>
                  </a:cubicBezTo>
                  <a:lnTo>
                    <a:pt x="502919" y="1400175"/>
                  </a:lnTo>
                  <a:lnTo>
                    <a:pt x="0" y="1400175"/>
                  </a:lnTo>
                  <a:lnTo>
                    <a:pt x="0" y="0"/>
                  </a:lnTo>
                  <a:lnTo>
                    <a:pt x="1760219" y="0"/>
                  </a:lnTo>
                  <a:lnTo>
                    <a:pt x="1760219" y="1400175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83C7F20-2D60-B75F-8678-8479C411A395}"/>
                </a:ext>
              </a:extLst>
            </p:cNvPr>
            <p:cNvSpPr/>
            <p:nvPr/>
          </p:nvSpPr>
          <p:spPr>
            <a:xfrm>
              <a:off x="459739" y="5923915"/>
              <a:ext cx="651510" cy="142875"/>
            </a:xfrm>
            <a:custGeom>
              <a:avLst/>
              <a:gdLst>
                <a:gd name="connsiteX0" fmla="*/ 0 w 651510"/>
                <a:gd name="connsiteY0" fmla="*/ 11430 h 142875"/>
                <a:gd name="connsiteX1" fmla="*/ 11430 w 651510"/>
                <a:gd name="connsiteY1" fmla="*/ 0 h 142875"/>
                <a:gd name="connsiteX2" fmla="*/ 640081 w 651510"/>
                <a:gd name="connsiteY2" fmla="*/ 0 h 142875"/>
                <a:gd name="connsiteX3" fmla="*/ 651511 w 651510"/>
                <a:gd name="connsiteY3" fmla="*/ 11430 h 142875"/>
                <a:gd name="connsiteX4" fmla="*/ 651511 w 651510"/>
                <a:gd name="connsiteY4" fmla="*/ 131445 h 142875"/>
                <a:gd name="connsiteX5" fmla="*/ 640081 w 651510"/>
                <a:gd name="connsiteY5" fmla="*/ 142875 h 142875"/>
                <a:gd name="connsiteX6" fmla="*/ 11430 w 651510"/>
                <a:gd name="connsiteY6" fmla="*/ 142875 h 142875"/>
                <a:gd name="connsiteX7" fmla="*/ 0 w 651510"/>
                <a:gd name="connsiteY7" fmla="*/ 131445 h 142875"/>
                <a:gd name="connsiteX8" fmla="*/ 0 w 651510"/>
                <a:gd name="connsiteY8" fmla="*/ 1143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510" h="142875">
                  <a:moveTo>
                    <a:pt x="0" y="11430"/>
                  </a:moveTo>
                  <a:cubicBezTo>
                    <a:pt x="0" y="5118"/>
                    <a:pt x="5117" y="0"/>
                    <a:pt x="11430" y="0"/>
                  </a:cubicBezTo>
                  <a:lnTo>
                    <a:pt x="640081" y="0"/>
                  </a:lnTo>
                  <a:cubicBezTo>
                    <a:pt x="646393" y="0"/>
                    <a:pt x="651511" y="5118"/>
                    <a:pt x="651511" y="11430"/>
                  </a:cubicBezTo>
                  <a:lnTo>
                    <a:pt x="651511" y="131445"/>
                  </a:lnTo>
                  <a:cubicBezTo>
                    <a:pt x="651511" y="137757"/>
                    <a:pt x="646393" y="142875"/>
                    <a:pt x="640081" y="142875"/>
                  </a:cubicBezTo>
                  <a:lnTo>
                    <a:pt x="11430" y="142875"/>
                  </a:lnTo>
                  <a:cubicBezTo>
                    <a:pt x="5117" y="142875"/>
                    <a:pt x="0" y="137757"/>
                    <a:pt x="0" y="1314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6A2EB70-81A3-A003-A18D-E39AE3597EE2}"/>
                </a:ext>
              </a:extLst>
            </p:cNvPr>
            <p:cNvSpPr/>
            <p:nvPr/>
          </p:nvSpPr>
          <p:spPr>
            <a:xfrm>
              <a:off x="1717039" y="5923915"/>
              <a:ext cx="651510" cy="142875"/>
            </a:xfrm>
            <a:custGeom>
              <a:avLst/>
              <a:gdLst>
                <a:gd name="connsiteX0" fmla="*/ 0 w 651510"/>
                <a:gd name="connsiteY0" fmla="*/ 11430 h 142875"/>
                <a:gd name="connsiteX1" fmla="*/ 11430 w 651510"/>
                <a:gd name="connsiteY1" fmla="*/ 0 h 142875"/>
                <a:gd name="connsiteX2" fmla="*/ 640080 w 651510"/>
                <a:gd name="connsiteY2" fmla="*/ 0 h 142875"/>
                <a:gd name="connsiteX3" fmla="*/ 651510 w 651510"/>
                <a:gd name="connsiteY3" fmla="*/ 11430 h 142875"/>
                <a:gd name="connsiteX4" fmla="*/ 651510 w 651510"/>
                <a:gd name="connsiteY4" fmla="*/ 131445 h 142875"/>
                <a:gd name="connsiteX5" fmla="*/ 640080 w 651510"/>
                <a:gd name="connsiteY5" fmla="*/ 142875 h 142875"/>
                <a:gd name="connsiteX6" fmla="*/ 11430 w 651510"/>
                <a:gd name="connsiteY6" fmla="*/ 142875 h 142875"/>
                <a:gd name="connsiteX7" fmla="*/ 0 w 651510"/>
                <a:gd name="connsiteY7" fmla="*/ 131445 h 142875"/>
                <a:gd name="connsiteX8" fmla="*/ 0 w 651510"/>
                <a:gd name="connsiteY8" fmla="*/ 1143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510" h="142875">
                  <a:moveTo>
                    <a:pt x="0" y="11430"/>
                  </a:moveTo>
                  <a:cubicBezTo>
                    <a:pt x="0" y="5118"/>
                    <a:pt x="5118" y="0"/>
                    <a:pt x="11430" y="0"/>
                  </a:cubicBezTo>
                  <a:lnTo>
                    <a:pt x="640080" y="0"/>
                  </a:lnTo>
                  <a:cubicBezTo>
                    <a:pt x="646392" y="0"/>
                    <a:pt x="651510" y="5118"/>
                    <a:pt x="651510" y="11430"/>
                  </a:cubicBezTo>
                  <a:lnTo>
                    <a:pt x="651510" y="131445"/>
                  </a:lnTo>
                  <a:cubicBezTo>
                    <a:pt x="651510" y="137757"/>
                    <a:pt x="646392" y="142875"/>
                    <a:pt x="640080" y="142875"/>
                  </a:cubicBezTo>
                  <a:lnTo>
                    <a:pt x="11430" y="142875"/>
                  </a:lnTo>
                  <a:cubicBezTo>
                    <a:pt x="5118" y="142875"/>
                    <a:pt x="0" y="137757"/>
                    <a:pt x="0" y="131445"/>
                  </a:cubicBez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7380460-C6F1-ED6A-69C1-0F769E202625}"/>
                </a:ext>
              </a:extLst>
            </p:cNvPr>
            <p:cNvSpPr/>
            <p:nvPr/>
          </p:nvSpPr>
          <p:spPr>
            <a:xfrm>
              <a:off x="516889" y="5118100"/>
              <a:ext cx="1783080" cy="171450"/>
            </a:xfrm>
            <a:custGeom>
              <a:avLst/>
              <a:gdLst>
                <a:gd name="connsiteX0" fmla="*/ 0 w 1783080"/>
                <a:gd name="connsiteY0" fmla="*/ 11430 h 171450"/>
                <a:gd name="connsiteX1" fmla="*/ 11430 w 1783080"/>
                <a:gd name="connsiteY1" fmla="*/ 0 h 171450"/>
                <a:gd name="connsiteX2" fmla="*/ 1771651 w 1783080"/>
                <a:gd name="connsiteY2" fmla="*/ 0 h 171450"/>
                <a:gd name="connsiteX3" fmla="*/ 1783081 w 1783080"/>
                <a:gd name="connsiteY3" fmla="*/ 11430 h 171450"/>
                <a:gd name="connsiteX4" fmla="*/ 1783081 w 1783080"/>
                <a:gd name="connsiteY4" fmla="*/ 171450 h 171450"/>
                <a:gd name="connsiteX5" fmla="*/ 0 w 1783080"/>
                <a:gd name="connsiteY5" fmla="*/ 171450 h 171450"/>
                <a:gd name="connsiteX6" fmla="*/ 0 w 1783080"/>
                <a:gd name="connsiteY6" fmla="*/ 11430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83080" h="171450">
                  <a:moveTo>
                    <a:pt x="0" y="11430"/>
                  </a:moveTo>
                  <a:cubicBezTo>
                    <a:pt x="0" y="5118"/>
                    <a:pt x="5117" y="0"/>
                    <a:pt x="11430" y="0"/>
                  </a:cubicBezTo>
                  <a:lnTo>
                    <a:pt x="1771651" y="0"/>
                  </a:lnTo>
                  <a:cubicBezTo>
                    <a:pt x="1777963" y="0"/>
                    <a:pt x="1783081" y="5118"/>
                    <a:pt x="1783081" y="11430"/>
                  </a:cubicBezTo>
                  <a:lnTo>
                    <a:pt x="1783081" y="171450"/>
                  </a:lnTo>
                  <a:lnTo>
                    <a:pt x="0" y="17145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0DCF03-5ED6-DCCC-15D5-43478D360A48}"/>
                </a:ext>
              </a:extLst>
            </p:cNvPr>
            <p:cNvSpPr/>
            <p:nvPr/>
          </p:nvSpPr>
          <p:spPr>
            <a:xfrm>
              <a:off x="368300" y="5289550"/>
              <a:ext cx="2091689" cy="219075"/>
            </a:xfrm>
            <a:custGeom>
              <a:avLst/>
              <a:gdLst>
                <a:gd name="connsiteX0" fmla="*/ 2080260 w 2091689"/>
                <a:gd name="connsiteY0" fmla="*/ 0 h 219075"/>
                <a:gd name="connsiteX1" fmla="*/ 2091690 w 2091689"/>
                <a:gd name="connsiteY1" fmla="*/ 11430 h 219075"/>
                <a:gd name="connsiteX2" fmla="*/ 2091690 w 2091689"/>
                <a:gd name="connsiteY2" fmla="*/ 57150 h 219075"/>
                <a:gd name="connsiteX3" fmla="*/ 2080260 w 2091689"/>
                <a:gd name="connsiteY3" fmla="*/ 68580 h 219075"/>
                <a:gd name="connsiteX4" fmla="*/ 2045970 w 2091689"/>
                <a:gd name="connsiteY4" fmla="*/ 68580 h 219075"/>
                <a:gd name="connsiteX5" fmla="*/ 2045970 w 2091689"/>
                <a:gd name="connsiteY5" fmla="*/ 207645 h 219075"/>
                <a:gd name="connsiteX6" fmla="*/ 2034540 w 2091689"/>
                <a:gd name="connsiteY6" fmla="*/ 219075 h 219075"/>
                <a:gd name="connsiteX7" fmla="*/ 57150 w 2091689"/>
                <a:gd name="connsiteY7" fmla="*/ 219075 h 219075"/>
                <a:gd name="connsiteX8" fmla="*/ 45721 w 2091689"/>
                <a:gd name="connsiteY8" fmla="*/ 207645 h 219075"/>
                <a:gd name="connsiteX9" fmla="*/ 45721 w 2091689"/>
                <a:gd name="connsiteY9" fmla="*/ 68580 h 219075"/>
                <a:gd name="connsiteX10" fmla="*/ 11429 w 2091689"/>
                <a:gd name="connsiteY10" fmla="*/ 68580 h 219075"/>
                <a:gd name="connsiteX11" fmla="*/ 0 w 2091689"/>
                <a:gd name="connsiteY11" fmla="*/ 57150 h 219075"/>
                <a:gd name="connsiteX12" fmla="*/ 0 w 2091689"/>
                <a:gd name="connsiteY12" fmla="*/ 11430 h 219075"/>
                <a:gd name="connsiteX13" fmla="*/ 11429 w 2091689"/>
                <a:gd name="connsiteY13" fmla="*/ 0 h 219075"/>
                <a:gd name="connsiteX14" fmla="*/ 2080260 w 2091689"/>
                <a:gd name="connsiteY14" fmla="*/ 0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091689" h="219075">
                  <a:moveTo>
                    <a:pt x="2080260" y="0"/>
                  </a:moveTo>
                  <a:cubicBezTo>
                    <a:pt x="2086572" y="0"/>
                    <a:pt x="2091690" y="5118"/>
                    <a:pt x="2091690" y="11430"/>
                  </a:cubicBezTo>
                  <a:lnTo>
                    <a:pt x="2091690" y="57150"/>
                  </a:lnTo>
                  <a:cubicBezTo>
                    <a:pt x="2091690" y="63462"/>
                    <a:pt x="2086572" y="68580"/>
                    <a:pt x="2080260" y="68580"/>
                  </a:cubicBezTo>
                  <a:lnTo>
                    <a:pt x="2045970" y="68580"/>
                  </a:lnTo>
                  <a:lnTo>
                    <a:pt x="2045970" y="207645"/>
                  </a:lnTo>
                  <a:cubicBezTo>
                    <a:pt x="2045970" y="213957"/>
                    <a:pt x="2040852" y="219075"/>
                    <a:pt x="2034540" y="219075"/>
                  </a:cubicBezTo>
                  <a:lnTo>
                    <a:pt x="57150" y="219075"/>
                  </a:lnTo>
                  <a:cubicBezTo>
                    <a:pt x="50838" y="219075"/>
                    <a:pt x="45722" y="213957"/>
                    <a:pt x="45721" y="207645"/>
                  </a:cubicBezTo>
                  <a:lnTo>
                    <a:pt x="45721" y="68580"/>
                  </a:lnTo>
                  <a:lnTo>
                    <a:pt x="11429" y="68580"/>
                  </a:lnTo>
                  <a:cubicBezTo>
                    <a:pt x="5117" y="68580"/>
                    <a:pt x="0" y="63462"/>
                    <a:pt x="0" y="57150"/>
                  </a:cubicBezTo>
                  <a:lnTo>
                    <a:pt x="0" y="11430"/>
                  </a:lnTo>
                  <a:cubicBezTo>
                    <a:pt x="1" y="5118"/>
                    <a:pt x="5117" y="0"/>
                    <a:pt x="11429" y="0"/>
                  </a:cubicBezTo>
                  <a:lnTo>
                    <a:pt x="2080260" y="0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66A601E-D973-8C87-06AA-0544EEE132C7}"/>
                </a:ext>
              </a:extLst>
            </p:cNvPr>
            <p:cNvSpPr/>
            <p:nvPr/>
          </p:nvSpPr>
          <p:spPr>
            <a:xfrm>
              <a:off x="648334" y="5632450"/>
              <a:ext cx="342900" cy="154304"/>
            </a:xfrm>
            <a:custGeom>
              <a:avLst/>
              <a:gdLst>
                <a:gd name="connsiteX0" fmla="*/ 0 w 342900"/>
                <a:gd name="connsiteY0" fmla="*/ 142875 h 154304"/>
                <a:gd name="connsiteX1" fmla="*/ 11430 w 342900"/>
                <a:gd name="connsiteY1" fmla="*/ 154305 h 154304"/>
                <a:gd name="connsiteX2" fmla="*/ 331470 w 342900"/>
                <a:gd name="connsiteY2" fmla="*/ 154305 h 154304"/>
                <a:gd name="connsiteX3" fmla="*/ 342900 w 342900"/>
                <a:gd name="connsiteY3" fmla="*/ 142875 h 154304"/>
                <a:gd name="connsiteX4" fmla="*/ 342900 w 342900"/>
                <a:gd name="connsiteY4" fmla="*/ 11430 h 154304"/>
                <a:gd name="connsiteX5" fmla="*/ 331470 w 342900"/>
                <a:gd name="connsiteY5" fmla="*/ 0 h 154304"/>
                <a:gd name="connsiteX6" fmla="*/ 11430 w 342900"/>
                <a:gd name="connsiteY6" fmla="*/ 0 h 154304"/>
                <a:gd name="connsiteX7" fmla="*/ 0 w 342900"/>
                <a:gd name="connsiteY7" fmla="*/ 11430 h 154304"/>
                <a:gd name="connsiteX8" fmla="*/ 0 w 342900"/>
                <a:gd name="connsiteY8" fmla="*/ 142875 h 15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154304">
                  <a:moveTo>
                    <a:pt x="0" y="142875"/>
                  </a:moveTo>
                  <a:cubicBezTo>
                    <a:pt x="0" y="149187"/>
                    <a:pt x="5118" y="154305"/>
                    <a:pt x="11430" y="154305"/>
                  </a:cubicBezTo>
                  <a:lnTo>
                    <a:pt x="331470" y="154305"/>
                  </a:lnTo>
                  <a:cubicBezTo>
                    <a:pt x="337782" y="154305"/>
                    <a:pt x="342900" y="149187"/>
                    <a:pt x="342900" y="142875"/>
                  </a:cubicBezTo>
                  <a:lnTo>
                    <a:pt x="342900" y="11430"/>
                  </a:lnTo>
                  <a:cubicBezTo>
                    <a:pt x="342900" y="5118"/>
                    <a:pt x="337782" y="0"/>
                    <a:pt x="331470" y="0"/>
                  </a:cubicBezTo>
                  <a:lnTo>
                    <a:pt x="11430" y="0"/>
                  </a:lnTo>
                  <a:cubicBezTo>
                    <a:pt x="5118" y="0"/>
                    <a:pt x="0" y="5118"/>
                    <a:pt x="0" y="11430"/>
                  </a:cubicBezTo>
                  <a:lnTo>
                    <a:pt x="0" y="14287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3775F61-1F4A-260C-B091-3B2472922914}"/>
                </a:ext>
              </a:extLst>
            </p:cNvPr>
            <p:cNvSpPr/>
            <p:nvPr/>
          </p:nvSpPr>
          <p:spPr>
            <a:xfrm>
              <a:off x="1837054" y="5632450"/>
              <a:ext cx="342900" cy="154304"/>
            </a:xfrm>
            <a:custGeom>
              <a:avLst/>
              <a:gdLst>
                <a:gd name="connsiteX0" fmla="*/ 0 w 342900"/>
                <a:gd name="connsiteY0" fmla="*/ 142875 h 154304"/>
                <a:gd name="connsiteX1" fmla="*/ 11430 w 342900"/>
                <a:gd name="connsiteY1" fmla="*/ 154305 h 154304"/>
                <a:gd name="connsiteX2" fmla="*/ 331470 w 342900"/>
                <a:gd name="connsiteY2" fmla="*/ 154305 h 154304"/>
                <a:gd name="connsiteX3" fmla="*/ 342900 w 342900"/>
                <a:gd name="connsiteY3" fmla="*/ 142875 h 154304"/>
                <a:gd name="connsiteX4" fmla="*/ 342900 w 342900"/>
                <a:gd name="connsiteY4" fmla="*/ 11430 h 154304"/>
                <a:gd name="connsiteX5" fmla="*/ 331470 w 342900"/>
                <a:gd name="connsiteY5" fmla="*/ 0 h 154304"/>
                <a:gd name="connsiteX6" fmla="*/ 11430 w 342900"/>
                <a:gd name="connsiteY6" fmla="*/ 0 h 154304"/>
                <a:gd name="connsiteX7" fmla="*/ 0 w 342900"/>
                <a:gd name="connsiteY7" fmla="*/ 11430 h 154304"/>
                <a:gd name="connsiteX8" fmla="*/ 0 w 342900"/>
                <a:gd name="connsiteY8" fmla="*/ 142875 h 15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154304">
                  <a:moveTo>
                    <a:pt x="0" y="142875"/>
                  </a:moveTo>
                  <a:cubicBezTo>
                    <a:pt x="0" y="149187"/>
                    <a:pt x="5118" y="154305"/>
                    <a:pt x="11430" y="154305"/>
                  </a:cubicBezTo>
                  <a:lnTo>
                    <a:pt x="331470" y="154305"/>
                  </a:lnTo>
                  <a:cubicBezTo>
                    <a:pt x="337782" y="154305"/>
                    <a:pt x="342900" y="149187"/>
                    <a:pt x="342900" y="142875"/>
                  </a:cubicBezTo>
                  <a:lnTo>
                    <a:pt x="342900" y="11430"/>
                  </a:lnTo>
                  <a:cubicBezTo>
                    <a:pt x="342900" y="5118"/>
                    <a:pt x="337782" y="0"/>
                    <a:pt x="331470" y="0"/>
                  </a:cubicBezTo>
                  <a:lnTo>
                    <a:pt x="11430" y="0"/>
                  </a:lnTo>
                  <a:cubicBezTo>
                    <a:pt x="5118" y="0"/>
                    <a:pt x="0" y="5118"/>
                    <a:pt x="0" y="11430"/>
                  </a:cubicBezTo>
                  <a:lnTo>
                    <a:pt x="0" y="142875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44956CF-DA51-B543-4DF5-3BB571B2237C}"/>
                </a:ext>
              </a:extLst>
            </p:cNvPr>
            <p:cNvSpPr/>
            <p:nvPr/>
          </p:nvSpPr>
          <p:spPr>
            <a:xfrm>
              <a:off x="2644648" y="6109334"/>
              <a:ext cx="577341" cy="496887"/>
            </a:xfrm>
            <a:custGeom>
              <a:avLst/>
              <a:gdLst>
                <a:gd name="connsiteX0" fmla="*/ 283019 w 577341"/>
                <a:gd name="connsiteY0" fmla="*/ 0 h 496887"/>
                <a:gd name="connsiteX1" fmla="*/ 436969 w 577341"/>
                <a:gd name="connsiteY1" fmla="*/ 96330 h 496887"/>
                <a:gd name="connsiteX2" fmla="*/ 545935 w 577341"/>
                <a:gd name="connsiteY2" fmla="*/ 232429 h 496887"/>
                <a:gd name="connsiteX3" fmla="*/ 544360 w 577341"/>
                <a:gd name="connsiteY3" fmla="*/ 252413 h 496887"/>
                <a:gd name="connsiteX4" fmla="*/ 577342 w 577341"/>
                <a:gd name="connsiteY4" fmla="*/ 327851 h 496887"/>
                <a:gd name="connsiteX5" fmla="*/ 450418 w 577341"/>
                <a:gd name="connsiteY5" fmla="*/ 440055 h 496887"/>
                <a:gd name="connsiteX6" fmla="*/ 416261 w 577341"/>
                <a:gd name="connsiteY6" fmla="*/ 435928 h 496887"/>
                <a:gd name="connsiteX7" fmla="*/ 283019 w 577341"/>
                <a:gd name="connsiteY7" fmla="*/ 496888 h 496887"/>
                <a:gd name="connsiteX8" fmla="*/ 151435 w 577341"/>
                <a:gd name="connsiteY8" fmla="*/ 437959 h 496887"/>
                <a:gd name="connsiteX9" fmla="*/ 126930 w 577341"/>
                <a:gd name="connsiteY9" fmla="*/ 440055 h 496887"/>
                <a:gd name="connsiteX10" fmla="*/ 0 w 577341"/>
                <a:gd name="connsiteY10" fmla="*/ 327851 h 496887"/>
                <a:gd name="connsiteX11" fmla="*/ 17119 w 577341"/>
                <a:gd name="connsiteY11" fmla="*/ 271590 h 496887"/>
                <a:gd name="connsiteX12" fmla="*/ 11043 w 577341"/>
                <a:gd name="connsiteY12" fmla="*/ 232429 h 496887"/>
                <a:gd name="connsiteX13" fmla="*/ 130238 w 577341"/>
                <a:gd name="connsiteY13" fmla="*/ 93472 h 496887"/>
                <a:gd name="connsiteX14" fmla="*/ 283019 w 577341"/>
                <a:gd name="connsiteY14" fmla="*/ 0 h 496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7341" h="496887">
                  <a:moveTo>
                    <a:pt x="283019" y="0"/>
                  </a:moveTo>
                  <a:cubicBezTo>
                    <a:pt x="354133" y="0"/>
                    <a:pt x="414611" y="40221"/>
                    <a:pt x="436969" y="96330"/>
                  </a:cubicBezTo>
                  <a:cubicBezTo>
                    <a:pt x="500437" y="116091"/>
                    <a:pt x="545935" y="169558"/>
                    <a:pt x="545935" y="232429"/>
                  </a:cubicBezTo>
                  <a:cubicBezTo>
                    <a:pt x="545935" y="239211"/>
                    <a:pt x="545382" y="245872"/>
                    <a:pt x="544360" y="252413"/>
                  </a:cubicBezTo>
                  <a:cubicBezTo>
                    <a:pt x="564852" y="272352"/>
                    <a:pt x="577342" y="298831"/>
                    <a:pt x="577342" y="327851"/>
                  </a:cubicBezTo>
                  <a:cubicBezTo>
                    <a:pt x="577342" y="389827"/>
                    <a:pt x="520516" y="440055"/>
                    <a:pt x="450418" y="440055"/>
                  </a:cubicBezTo>
                  <a:cubicBezTo>
                    <a:pt x="438582" y="440055"/>
                    <a:pt x="427133" y="438659"/>
                    <a:pt x="416261" y="435928"/>
                  </a:cubicBezTo>
                  <a:cubicBezTo>
                    <a:pt x="386702" y="472822"/>
                    <a:pt x="338042" y="496888"/>
                    <a:pt x="283019" y="496888"/>
                  </a:cubicBezTo>
                  <a:cubicBezTo>
                    <a:pt x="229013" y="496888"/>
                    <a:pt x="181140" y="473710"/>
                    <a:pt x="151435" y="437959"/>
                  </a:cubicBezTo>
                  <a:cubicBezTo>
                    <a:pt x="143504" y="439357"/>
                    <a:pt x="135312" y="440055"/>
                    <a:pt x="126930" y="440055"/>
                  </a:cubicBezTo>
                  <a:cubicBezTo>
                    <a:pt x="56832" y="440055"/>
                    <a:pt x="6" y="389827"/>
                    <a:pt x="0" y="327851"/>
                  </a:cubicBezTo>
                  <a:cubicBezTo>
                    <a:pt x="0" y="307340"/>
                    <a:pt x="6236" y="288099"/>
                    <a:pt x="17119" y="271590"/>
                  </a:cubicBezTo>
                  <a:cubicBezTo>
                    <a:pt x="13157" y="259143"/>
                    <a:pt x="11043" y="245999"/>
                    <a:pt x="11043" y="232429"/>
                  </a:cubicBezTo>
                  <a:cubicBezTo>
                    <a:pt x="11043" y="166224"/>
                    <a:pt x="61481" y="110446"/>
                    <a:pt x="130238" y="93472"/>
                  </a:cubicBezTo>
                  <a:cubicBezTo>
                    <a:pt x="153486" y="38856"/>
                    <a:pt x="213119" y="0"/>
                    <a:pt x="283019" y="0"/>
                  </a:cubicBezTo>
                  <a:close/>
                </a:path>
              </a:pathLst>
            </a:custGeom>
            <a:solidFill>
              <a:srgbClr val="7F837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0651E86-5632-5CEA-4F06-63159C411166}"/>
                </a:ext>
              </a:extLst>
            </p:cNvPr>
            <p:cNvSpPr/>
            <p:nvPr/>
          </p:nvSpPr>
          <p:spPr>
            <a:xfrm>
              <a:off x="2901823" y="6332220"/>
              <a:ext cx="34289" cy="640079"/>
            </a:xfrm>
            <a:custGeom>
              <a:avLst/>
              <a:gdLst>
                <a:gd name="connsiteX0" fmla="*/ 0 w 34289"/>
                <a:gd name="connsiteY0" fmla="*/ 11430 h 640079"/>
                <a:gd name="connsiteX1" fmla="*/ 11430 w 34289"/>
                <a:gd name="connsiteY1" fmla="*/ 0 h 640079"/>
                <a:gd name="connsiteX2" fmla="*/ 22860 w 34289"/>
                <a:gd name="connsiteY2" fmla="*/ 0 h 640079"/>
                <a:gd name="connsiteX3" fmla="*/ 34290 w 34289"/>
                <a:gd name="connsiteY3" fmla="*/ 11430 h 640079"/>
                <a:gd name="connsiteX4" fmla="*/ 34290 w 34289"/>
                <a:gd name="connsiteY4" fmla="*/ 640080 h 640079"/>
                <a:gd name="connsiteX5" fmla="*/ 0 w 34289"/>
                <a:gd name="connsiteY5" fmla="*/ 640080 h 640079"/>
                <a:gd name="connsiteX6" fmla="*/ 0 w 34289"/>
                <a:gd name="connsiteY6" fmla="*/ 11430 h 64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289" h="640079">
                  <a:moveTo>
                    <a:pt x="0" y="11430"/>
                  </a:moveTo>
                  <a:cubicBezTo>
                    <a:pt x="0" y="5118"/>
                    <a:pt x="5118" y="0"/>
                    <a:pt x="11430" y="0"/>
                  </a:cubicBezTo>
                  <a:lnTo>
                    <a:pt x="22860" y="0"/>
                  </a:lnTo>
                  <a:cubicBezTo>
                    <a:pt x="29178" y="0"/>
                    <a:pt x="34290" y="5118"/>
                    <a:pt x="34290" y="11430"/>
                  </a:cubicBezTo>
                  <a:lnTo>
                    <a:pt x="34290" y="640080"/>
                  </a:lnTo>
                  <a:lnTo>
                    <a:pt x="0" y="64008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45F029A-5A80-8E94-C829-58A74A4C4648}"/>
                </a:ext>
              </a:extLst>
            </p:cNvPr>
            <p:cNvSpPr/>
            <p:nvPr/>
          </p:nvSpPr>
          <p:spPr>
            <a:xfrm>
              <a:off x="2910306" y="6352042"/>
              <a:ext cx="95510" cy="124259"/>
            </a:xfrm>
            <a:custGeom>
              <a:avLst/>
              <a:gdLst>
                <a:gd name="connsiteX0" fmla="*/ 74676 w 95510"/>
                <a:gd name="connsiteY0" fmla="*/ 4816 h 124259"/>
                <a:gd name="connsiteX1" fmla="*/ 90627 w 95510"/>
                <a:gd name="connsiteY1" fmla="*/ 2085 h 124259"/>
                <a:gd name="connsiteX2" fmla="*/ 93440 w 95510"/>
                <a:gd name="connsiteY2" fmla="*/ 18024 h 124259"/>
                <a:gd name="connsiteX3" fmla="*/ 18771 w 95510"/>
                <a:gd name="connsiteY3" fmla="*/ 124259 h 124259"/>
                <a:gd name="connsiteX4" fmla="*/ 0 w 95510"/>
                <a:gd name="connsiteY4" fmla="*/ 111051 h 124259"/>
                <a:gd name="connsiteX5" fmla="*/ 74676 w 95510"/>
                <a:gd name="connsiteY5" fmla="*/ 4816 h 124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5510" h="124259">
                  <a:moveTo>
                    <a:pt x="74676" y="4816"/>
                  </a:moveTo>
                  <a:cubicBezTo>
                    <a:pt x="78302" y="-328"/>
                    <a:pt x="85465" y="-1534"/>
                    <a:pt x="90627" y="2085"/>
                  </a:cubicBezTo>
                  <a:cubicBezTo>
                    <a:pt x="95796" y="5705"/>
                    <a:pt x="97072" y="12817"/>
                    <a:pt x="93440" y="18024"/>
                  </a:cubicBezTo>
                  <a:lnTo>
                    <a:pt x="18771" y="124259"/>
                  </a:lnTo>
                  <a:lnTo>
                    <a:pt x="0" y="111051"/>
                  </a:lnTo>
                  <a:lnTo>
                    <a:pt x="74676" y="4816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9ECC968-B8A6-B38C-CC0D-0F234647C269}"/>
                </a:ext>
              </a:extLst>
            </p:cNvPr>
            <p:cNvSpPr/>
            <p:nvPr/>
          </p:nvSpPr>
          <p:spPr>
            <a:xfrm>
              <a:off x="2828977" y="6439599"/>
              <a:ext cx="105370" cy="79627"/>
            </a:xfrm>
            <a:custGeom>
              <a:avLst/>
              <a:gdLst>
                <a:gd name="connsiteX0" fmla="*/ 5053 w 105370"/>
                <a:gd name="connsiteY0" fmla="*/ 20953 h 79627"/>
                <a:gd name="connsiteX1" fmla="*/ 1942 w 105370"/>
                <a:gd name="connsiteY1" fmla="*/ 5078 h 79627"/>
                <a:gd name="connsiteX2" fmla="*/ 17823 w 105370"/>
                <a:gd name="connsiteY2" fmla="*/ 1903 h 79627"/>
                <a:gd name="connsiteX3" fmla="*/ 105370 w 105370"/>
                <a:gd name="connsiteY3" fmla="*/ 60578 h 79627"/>
                <a:gd name="connsiteX4" fmla="*/ 92601 w 105370"/>
                <a:gd name="connsiteY4" fmla="*/ 79628 h 79627"/>
                <a:gd name="connsiteX5" fmla="*/ 5053 w 105370"/>
                <a:gd name="connsiteY5" fmla="*/ 20953 h 79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370" h="79627">
                  <a:moveTo>
                    <a:pt x="5053" y="20953"/>
                  </a:moveTo>
                  <a:cubicBezTo>
                    <a:pt x="-192" y="17461"/>
                    <a:pt x="-1570" y="10349"/>
                    <a:pt x="1942" y="5078"/>
                  </a:cubicBezTo>
                  <a:cubicBezTo>
                    <a:pt x="5460" y="-128"/>
                    <a:pt x="12578" y="-1589"/>
                    <a:pt x="17823" y="1903"/>
                  </a:cubicBezTo>
                  <a:lnTo>
                    <a:pt x="105370" y="60578"/>
                  </a:lnTo>
                  <a:lnTo>
                    <a:pt x="92601" y="79628"/>
                  </a:lnTo>
                  <a:lnTo>
                    <a:pt x="5053" y="20953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DBD845-3BFB-EA15-F872-014000BE7D69}"/>
                </a:ext>
              </a:extLst>
            </p:cNvPr>
            <p:cNvSpPr/>
            <p:nvPr/>
          </p:nvSpPr>
          <p:spPr>
            <a:xfrm>
              <a:off x="11036300" y="-1778000"/>
              <a:ext cx="3225800" cy="3581400"/>
            </a:xfrm>
            <a:custGeom>
              <a:avLst/>
              <a:gdLst>
                <a:gd name="connsiteX0" fmla="*/ 1612900 w 3225800"/>
                <a:gd name="connsiteY0" fmla="*/ 0 h 3581400"/>
                <a:gd name="connsiteX1" fmla="*/ 3225800 w 3225800"/>
                <a:gd name="connsiteY1" fmla="*/ 1790700 h 3581400"/>
                <a:gd name="connsiteX2" fmla="*/ 1612900 w 3225800"/>
                <a:gd name="connsiteY2" fmla="*/ 3581400 h 3581400"/>
                <a:gd name="connsiteX3" fmla="*/ 0 w 3225800"/>
                <a:gd name="connsiteY3" fmla="*/ 1790700 h 3581400"/>
                <a:gd name="connsiteX4" fmla="*/ 1612900 w 3225800"/>
                <a:gd name="connsiteY4" fmla="*/ 0 h 358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5800" h="3581400">
                  <a:moveTo>
                    <a:pt x="1612900" y="0"/>
                  </a:moveTo>
                  <a:cubicBezTo>
                    <a:pt x="2500694" y="0"/>
                    <a:pt x="3225800" y="798576"/>
                    <a:pt x="3225800" y="1790700"/>
                  </a:cubicBezTo>
                  <a:cubicBezTo>
                    <a:pt x="3225800" y="2782824"/>
                    <a:pt x="2500694" y="3581400"/>
                    <a:pt x="1612900" y="3581400"/>
                  </a:cubicBezTo>
                  <a:cubicBezTo>
                    <a:pt x="725106" y="3581400"/>
                    <a:pt x="0" y="2782824"/>
                    <a:pt x="0" y="1790700"/>
                  </a:cubicBezTo>
                  <a:cubicBezTo>
                    <a:pt x="0" y="798576"/>
                    <a:pt x="725106" y="0"/>
                    <a:pt x="1612900" y="0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417333D-4FE9-CDC8-D8D2-8D59FF229FF1}"/>
                </a:ext>
              </a:extLst>
            </p:cNvPr>
            <p:cNvSpPr/>
            <p:nvPr/>
          </p:nvSpPr>
          <p:spPr>
            <a:xfrm>
              <a:off x="755650" y="1809750"/>
              <a:ext cx="685800" cy="82550"/>
            </a:xfrm>
            <a:custGeom>
              <a:avLst/>
              <a:gdLst>
                <a:gd name="connsiteX0" fmla="*/ 644525 w 685800"/>
                <a:gd name="connsiteY0" fmla="*/ 0 h 82550"/>
                <a:gd name="connsiteX1" fmla="*/ 685800 w 685800"/>
                <a:gd name="connsiteY1" fmla="*/ 0 h 82550"/>
                <a:gd name="connsiteX2" fmla="*/ 685800 w 685800"/>
                <a:gd name="connsiteY2" fmla="*/ 82550 h 82550"/>
                <a:gd name="connsiteX3" fmla="*/ 644525 w 685800"/>
                <a:gd name="connsiteY3" fmla="*/ 82550 h 82550"/>
                <a:gd name="connsiteX4" fmla="*/ 41275 w 685800"/>
                <a:gd name="connsiteY4" fmla="*/ 82550 h 82550"/>
                <a:gd name="connsiteX5" fmla="*/ 0 w 685800"/>
                <a:gd name="connsiteY5" fmla="*/ 82550 h 82550"/>
                <a:gd name="connsiteX6" fmla="*/ 0 w 685800"/>
                <a:gd name="connsiteY6" fmla="*/ 0 h 82550"/>
                <a:gd name="connsiteX7" fmla="*/ 41275 w 6858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5800" h="82550">
                  <a:moveTo>
                    <a:pt x="644525" y="0"/>
                  </a:moveTo>
                  <a:cubicBezTo>
                    <a:pt x="667321" y="0"/>
                    <a:pt x="685800" y="0"/>
                    <a:pt x="685800" y="0"/>
                  </a:cubicBezTo>
                  <a:lnTo>
                    <a:pt x="685800" y="82550"/>
                  </a:lnTo>
                  <a:cubicBezTo>
                    <a:pt x="685800" y="82550"/>
                    <a:pt x="667321" y="82550"/>
                    <a:pt x="6445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8B83A61-9A1C-3C3E-643B-4F55F83BD9C3}"/>
                </a:ext>
              </a:extLst>
            </p:cNvPr>
            <p:cNvSpPr/>
            <p:nvPr/>
          </p:nvSpPr>
          <p:spPr>
            <a:xfrm>
              <a:off x="2876550" y="5835650"/>
              <a:ext cx="685800" cy="82550"/>
            </a:xfrm>
            <a:custGeom>
              <a:avLst/>
              <a:gdLst>
                <a:gd name="connsiteX0" fmla="*/ 644525 w 685800"/>
                <a:gd name="connsiteY0" fmla="*/ 0 h 82550"/>
                <a:gd name="connsiteX1" fmla="*/ 685800 w 685800"/>
                <a:gd name="connsiteY1" fmla="*/ 0 h 82550"/>
                <a:gd name="connsiteX2" fmla="*/ 685800 w 685800"/>
                <a:gd name="connsiteY2" fmla="*/ 82550 h 82550"/>
                <a:gd name="connsiteX3" fmla="*/ 644525 w 685800"/>
                <a:gd name="connsiteY3" fmla="*/ 82550 h 82550"/>
                <a:gd name="connsiteX4" fmla="*/ 41275 w 685800"/>
                <a:gd name="connsiteY4" fmla="*/ 82550 h 82550"/>
                <a:gd name="connsiteX5" fmla="*/ 0 w 685800"/>
                <a:gd name="connsiteY5" fmla="*/ 82550 h 82550"/>
                <a:gd name="connsiteX6" fmla="*/ 0 w 685800"/>
                <a:gd name="connsiteY6" fmla="*/ 0 h 82550"/>
                <a:gd name="connsiteX7" fmla="*/ 41275 w 6858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5800" h="82550">
                  <a:moveTo>
                    <a:pt x="644525" y="0"/>
                  </a:moveTo>
                  <a:cubicBezTo>
                    <a:pt x="667321" y="0"/>
                    <a:pt x="685800" y="0"/>
                    <a:pt x="685800" y="0"/>
                  </a:cubicBezTo>
                  <a:lnTo>
                    <a:pt x="685800" y="82550"/>
                  </a:lnTo>
                  <a:cubicBezTo>
                    <a:pt x="685800" y="82550"/>
                    <a:pt x="667321" y="82550"/>
                    <a:pt x="6445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ED2AED4-30EE-F68B-35BF-0AF25366734C}"/>
                </a:ext>
              </a:extLst>
            </p:cNvPr>
            <p:cNvSpPr/>
            <p:nvPr/>
          </p:nvSpPr>
          <p:spPr>
            <a:xfrm>
              <a:off x="1244600" y="1676400"/>
              <a:ext cx="1301750" cy="82550"/>
            </a:xfrm>
            <a:custGeom>
              <a:avLst/>
              <a:gdLst>
                <a:gd name="connsiteX0" fmla="*/ 1260475 w 1301750"/>
                <a:gd name="connsiteY0" fmla="*/ 0 h 82550"/>
                <a:gd name="connsiteX1" fmla="*/ 1301750 w 1301750"/>
                <a:gd name="connsiteY1" fmla="*/ 0 h 82550"/>
                <a:gd name="connsiteX2" fmla="*/ 1301750 w 1301750"/>
                <a:gd name="connsiteY2" fmla="*/ 82550 h 82550"/>
                <a:gd name="connsiteX3" fmla="*/ 1260475 w 1301750"/>
                <a:gd name="connsiteY3" fmla="*/ 82550 h 82550"/>
                <a:gd name="connsiteX4" fmla="*/ 41275 w 1301750"/>
                <a:gd name="connsiteY4" fmla="*/ 82550 h 82550"/>
                <a:gd name="connsiteX5" fmla="*/ 0 w 1301750"/>
                <a:gd name="connsiteY5" fmla="*/ 82550 h 82550"/>
                <a:gd name="connsiteX6" fmla="*/ 0 w 1301750"/>
                <a:gd name="connsiteY6" fmla="*/ 0 h 82550"/>
                <a:gd name="connsiteX7" fmla="*/ 41275 w 130175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01750" h="82550">
                  <a:moveTo>
                    <a:pt x="1260475" y="0"/>
                  </a:moveTo>
                  <a:cubicBezTo>
                    <a:pt x="1283271" y="0"/>
                    <a:pt x="1301750" y="0"/>
                    <a:pt x="1301750" y="0"/>
                  </a:cubicBezTo>
                  <a:lnTo>
                    <a:pt x="1301750" y="82550"/>
                  </a:lnTo>
                  <a:cubicBezTo>
                    <a:pt x="1301750" y="82550"/>
                    <a:pt x="1283271" y="82550"/>
                    <a:pt x="126047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B80DAB4-8165-C782-40AF-FF82DF798D55}"/>
                </a:ext>
              </a:extLst>
            </p:cNvPr>
            <p:cNvSpPr/>
            <p:nvPr/>
          </p:nvSpPr>
          <p:spPr>
            <a:xfrm>
              <a:off x="3219450" y="5657850"/>
              <a:ext cx="1663700" cy="107950"/>
            </a:xfrm>
            <a:custGeom>
              <a:avLst/>
              <a:gdLst>
                <a:gd name="connsiteX0" fmla="*/ 1609725 w 1663700"/>
                <a:gd name="connsiteY0" fmla="*/ 0 h 107950"/>
                <a:gd name="connsiteX1" fmla="*/ 1663700 w 1663700"/>
                <a:gd name="connsiteY1" fmla="*/ 0 h 107950"/>
                <a:gd name="connsiteX2" fmla="*/ 1663700 w 1663700"/>
                <a:gd name="connsiteY2" fmla="*/ 107950 h 107950"/>
                <a:gd name="connsiteX3" fmla="*/ 1609725 w 1663700"/>
                <a:gd name="connsiteY3" fmla="*/ 107950 h 107950"/>
                <a:gd name="connsiteX4" fmla="*/ 53975 w 1663700"/>
                <a:gd name="connsiteY4" fmla="*/ 107950 h 107950"/>
                <a:gd name="connsiteX5" fmla="*/ 0 w 1663700"/>
                <a:gd name="connsiteY5" fmla="*/ 107950 h 107950"/>
                <a:gd name="connsiteX6" fmla="*/ 0 w 1663700"/>
                <a:gd name="connsiteY6" fmla="*/ 0 h 107950"/>
                <a:gd name="connsiteX7" fmla="*/ 53975 w 1663700"/>
                <a:gd name="connsiteY7" fmla="*/ 0 h 107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63700" h="107950">
                  <a:moveTo>
                    <a:pt x="1609725" y="0"/>
                  </a:moveTo>
                  <a:cubicBezTo>
                    <a:pt x="1639534" y="0"/>
                    <a:pt x="1663700" y="0"/>
                    <a:pt x="1663700" y="0"/>
                  </a:cubicBezTo>
                  <a:lnTo>
                    <a:pt x="1663700" y="107950"/>
                  </a:lnTo>
                  <a:cubicBezTo>
                    <a:pt x="1663700" y="107950"/>
                    <a:pt x="1639534" y="107950"/>
                    <a:pt x="1609725" y="107950"/>
                  </a:cubicBezTo>
                  <a:lnTo>
                    <a:pt x="53975" y="107950"/>
                  </a:lnTo>
                  <a:cubicBezTo>
                    <a:pt x="24165" y="107950"/>
                    <a:pt x="0" y="107950"/>
                    <a:pt x="0" y="107950"/>
                  </a:cubicBezTo>
                  <a:lnTo>
                    <a:pt x="0" y="0"/>
                  </a:lnTo>
                  <a:cubicBezTo>
                    <a:pt x="0" y="0"/>
                    <a:pt x="24165" y="0"/>
                    <a:pt x="539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095D486-64AB-2A38-B659-C1E4923465A9}"/>
                </a:ext>
              </a:extLst>
            </p:cNvPr>
            <p:cNvSpPr/>
            <p:nvPr/>
          </p:nvSpPr>
          <p:spPr>
            <a:xfrm>
              <a:off x="-876300" y="1092200"/>
              <a:ext cx="3327400" cy="82550"/>
            </a:xfrm>
            <a:custGeom>
              <a:avLst/>
              <a:gdLst>
                <a:gd name="connsiteX0" fmla="*/ 3286125 w 3327400"/>
                <a:gd name="connsiteY0" fmla="*/ 0 h 82550"/>
                <a:gd name="connsiteX1" fmla="*/ 3327400 w 3327400"/>
                <a:gd name="connsiteY1" fmla="*/ 0 h 82550"/>
                <a:gd name="connsiteX2" fmla="*/ 3327400 w 3327400"/>
                <a:gd name="connsiteY2" fmla="*/ 82550 h 82550"/>
                <a:gd name="connsiteX3" fmla="*/ 3286125 w 3327400"/>
                <a:gd name="connsiteY3" fmla="*/ 82550 h 82550"/>
                <a:gd name="connsiteX4" fmla="*/ 41275 w 3327400"/>
                <a:gd name="connsiteY4" fmla="*/ 82550 h 82550"/>
                <a:gd name="connsiteX5" fmla="*/ 0 w 3327400"/>
                <a:gd name="connsiteY5" fmla="*/ 82550 h 82550"/>
                <a:gd name="connsiteX6" fmla="*/ 0 w 3327400"/>
                <a:gd name="connsiteY6" fmla="*/ 0 h 82550"/>
                <a:gd name="connsiteX7" fmla="*/ 41275 w 33274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27400" h="82550">
                  <a:moveTo>
                    <a:pt x="3286125" y="0"/>
                  </a:moveTo>
                  <a:cubicBezTo>
                    <a:pt x="3308921" y="0"/>
                    <a:pt x="3327400" y="0"/>
                    <a:pt x="3327400" y="0"/>
                  </a:cubicBezTo>
                  <a:lnTo>
                    <a:pt x="3327400" y="82550"/>
                  </a:lnTo>
                  <a:cubicBezTo>
                    <a:pt x="3327400" y="82550"/>
                    <a:pt x="3308921" y="82550"/>
                    <a:pt x="32861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3CDB0A5-6C34-FDDE-45FD-7CF42A75AC8C}"/>
                </a:ext>
              </a:extLst>
            </p:cNvPr>
            <p:cNvSpPr/>
            <p:nvPr/>
          </p:nvSpPr>
          <p:spPr>
            <a:xfrm>
              <a:off x="8280400" y="4368800"/>
              <a:ext cx="3327400" cy="82550"/>
            </a:xfrm>
            <a:custGeom>
              <a:avLst/>
              <a:gdLst>
                <a:gd name="connsiteX0" fmla="*/ 3286125 w 3327400"/>
                <a:gd name="connsiteY0" fmla="*/ 0 h 82550"/>
                <a:gd name="connsiteX1" fmla="*/ 3327400 w 3327400"/>
                <a:gd name="connsiteY1" fmla="*/ 0 h 82550"/>
                <a:gd name="connsiteX2" fmla="*/ 3327400 w 3327400"/>
                <a:gd name="connsiteY2" fmla="*/ 82550 h 82550"/>
                <a:gd name="connsiteX3" fmla="*/ 3286125 w 3327400"/>
                <a:gd name="connsiteY3" fmla="*/ 82550 h 82550"/>
                <a:gd name="connsiteX4" fmla="*/ 41275 w 3327400"/>
                <a:gd name="connsiteY4" fmla="*/ 82550 h 82550"/>
                <a:gd name="connsiteX5" fmla="*/ 0 w 3327400"/>
                <a:gd name="connsiteY5" fmla="*/ 82550 h 82550"/>
                <a:gd name="connsiteX6" fmla="*/ 0 w 3327400"/>
                <a:gd name="connsiteY6" fmla="*/ 0 h 82550"/>
                <a:gd name="connsiteX7" fmla="*/ 41275 w 33274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27400" h="82550">
                  <a:moveTo>
                    <a:pt x="3286125" y="0"/>
                  </a:moveTo>
                  <a:cubicBezTo>
                    <a:pt x="3308921" y="0"/>
                    <a:pt x="3327400" y="0"/>
                    <a:pt x="3327400" y="0"/>
                  </a:cubicBezTo>
                  <a:lnTo>
                    <a:pt x="3327400" y="82550"/>
                  </a:lnTo>
                  <a:cubicBezTo>
                    <a:pt x="3327400" y="82550"/>
                    <a:pt x="3308921" y="82550"/>
                    <a:pt x="32861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3E0FEB2-2338-FA36-34D1-5797D49F739A}"/>
                </a:ext>
              </a:extLst>
            </p:cNvPr>
            <p:cNvSpPr/>
            <p:nvPr/>
          </p:nvSpPr>
          <p:spPr>
            <a:xfrm>
              <a:off x="438150" y="825500"/>
              <a:ext cx="901700" cy="82550"/>
            </a:xfrm>
            <a:custGeom>
              <a:avLst/>
              <a:gdLst>
                <a:gd name="connsiteX0" fmla="*/ 860425 w 901700"/>
                <a:gd name="connsiteY0" fmla="*/ 0 h 82550"/>
                <a:gd name="connsiteX1" fmla="*/ 901700 w 901700"/>
                <a:gd name="connsiteY1" fmla="*/ 0 h 82550"/>
                <a:gd name="connsiteX2" fmla="*/ 901700 w 901700"/>
                <a:gd name="connsiteY2" fmla="*/ 82550 h 82550"/>
                <a:gd name="connsiteX3" fmla="*/ 860425 w 901700"/>
                <a:gd name="connsiteY3" fmla="*/ 82550 h 82550"/>
                <a:gd name="connsiteX4" fmla="*/ 41275 w 901700"/>
                <a:gd name="connsiteY4" fmla="*/ 82550 h 82550"/>
                <a:gd name="connsiteX5" fmla="*/ 0 w 901700"/>
                <a:gd name="connsiteY5" fmla="*/ 82550 h 82550"/>
                <a:gd name="connsiteX6" fmla="*/ 0 w 901700"/>
                <a:gd name="connsiteY6" fmla="*/ 0 h 82550"/>
                <a:gd name="connsiteX7" fmla="*/ 41275 w 9017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1700" h="82550">
                  <a:moveTo>
                    <a:pt x="860425" y="0"/>
                  </a:moveTo>
                  <a:cubicBezTo>
                    <a:pt x="883221" y="0"/>
                    <a:pt x="901700" y="0"/>
                    <a:pt x="901700" y="0"/>
                  </a:cubicBezTo>
                  <a:lnTo>
                    <a:pt x="901700" y="82550"/>
                  </a:lnTo>
                  <a:cubicBezTo>
                    <a:pt x="901700" y="82550"/>
                    <a:pt x="883221" y="82550"/>
                    <a:pt x="8604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BFEE492-3588-D464-C5EA-88A2EE1E93B9}"/>
                </a:ext>
              </a:extLst>
            </p:cNvPr>
            <p:cNvSpPr/>
            <p:nvPr/>
          </p:nvSpPr>
          <p:spPr>
            <a:xfrm>
              <a:off x="9594850" y="4102100"/>
              <a:ext cx="2819400" cy="82550"/>
            </a:xfrm>
            <a:custGeom>
              <a:avLst/>
              <a:gdLst>
                <a:gd name="connsiteX0" fmla="*/ 2778125 w 2819400"/>
                <a:gd name="connsiteY0" fmla="*/ 0 h 82550"/>
                <a:gd name="connsiteX1" fmla="*/ 2819400 w 2819400"/>
                <a:gd name="connsiteY1" fmla="*/ 0 h 82550"/>
                <a:gd name="connsiteX2" fmla="*/ 2819400 w 2819400"/>
                <a:gd name="connsiteY2" fmla="*/ 82550 h 82550"/>
                <a:gd name="connsiteX3" fmla="*/ 2778125 w 2819400"/>
                <a:gd name="connsiteY3" fmla="*/ 82550 h 82550"/>
                <a:gd name="connsiteX4" fmla="*/ 41275 w 2819400"/>
                <a:gd name="connsiteY4" fmla="*/ 82550 h 82550"/>
                <a:gd name="connsiteX5" fmla="*/ 0 w 2819400"/>
                <a:gd name="connsiteY5" fmla="*/ 82550 h 82550"/>
                <a:gd name="connsiteX6" fmla="*/ 0 w 2819400"/>
                <a:gd name="connsiteY6" fmla="*/ 0 h 82550"/>
                <a:gd name="connsiteX7" fmla="*/ 41275 w 28194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9400" h="82550">
                  <a:moveTo>
                    <a:pt x="2778125" y="0"/>
                  </a:moveTo>
                  <a:cubicBezTo>
                    <a:pt x="2800921" y="0"/>
                    <a:pt x="2819400" y="0"/>
                    <a:pt x="2819400" y="0"/>
                  </a:cubicBezTo>
                  <a:lnTo>
                    <a:pt x="2819400" y="82550"/>
                  </a:lnTo>
                  <a:cubicBezTo>
                    <a:pt x="2819400" y="82550"/>
                    <a:pt x="2800921" y="82550"/>
                    <a:pt x="27781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31BA782-2E12-A98B-677C-94FDAE37E4D7}"/>
                </a:ext>
              </a:extLst>
            </p:cNvPr>
            <p:cNvSpPr/>
            <p:nvPr/>
          </p:nvSpPr>
          <p:spPr>
            <a:xfrm>
              <a:off x="-457200" y="1244600"/>
              <a:ext cx="4025900" cy="323850"/>
            </a:xfrm>
            <a:custGeom>
              <a:avLst/>
              <a:gdLst>
                <a:gd name="connsiteX0" fmla="*/ 3863975 w 4025900"/>
                <a:gd name="connsiteY0" fmla="*/ 0 h 323850"/>
                <a:gd name="connsiteX1" fmla="*/ 4025900 w 4025900"/>
                <a:gd name="connsiteY1" fmla="*/ 0 h 323850"/>
                <a:gd name="connsiteX2" fmla="*/ 4025900 w 4025900"/>
                <a:gd name="connsiteY2" fmla="*/ 323850 h 323850"/>
                <a:gd name="connsiteX3" fmla="*/ 3863975 w 4025900"/>
                <a:gd name="connsiteY3" fmla="*/ 323850 h 323850"/>
                <a:gd name="connsiteX4" fmla="*/ 161925 w 4025900"/>
                <a:gd name="connsiteY4" fmla="*/ 323850 h 323850"/>
                <a:gd name="connsiteX5" fmla="*/ 0 w 4025900"/>
                <a:gd name="connsiteY5" fmla="*/ 323850 h 323850"/>
                <a:gd name="connsiteX6" fmla="*/ 0 w 4025900"/>
                <a:gd name="connsiteY6" fmla="*/ 0 h 323850"/>
                <a:gd name="connsiteX7" fmla="*/ 161925 w 4025900"/>
                <a:gd name="connsiteY7" fmla="*/ 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25900" h="323850">
                  <a:moveTo>
                    <a:pt x="3863975" y="0"/>
                  </a:moveTo>
                  <a:cubicBezTo>
                    <a:pt x="3953404" y="0"/>
                    <a:pt x="4025900" y="0"/>
                    <a:pt x="4025900" y="0"/>
                  </a:cubicBezTo>
                  <a:lnTo>
                    <a:pt x="4025900" y="323850"/>
                  </a:lnTo>
                  <a:cubicBezTo>
                    <a:pt x="4025900" y="323850"/>
                    <a:pt x="3953404" y="323850"/>
                    <a:pt x="3863975" y="323850"/>
                  </a:cubicBezTo>
                  <a:lnTo>
                    <a:pt x="161925" y="323850"/>
                  </a:lnTo>
                  <a:cubicBezTo>
                    <a:pt x="72496" y="323850"/>
                    <a:pt x="0" y="323850"/>
                    <a:pt x="0" y="323850"/>
                  </a:cubicBezTo>
                  <a:lnTo>
                    <a:pt x="0" y="0"/>
                  </a:lnTo>
                  <a:cubicBezTo>
                    <a:pt x="0" y="0"/>
                    <a:pt x="72496" y="0"/>
                    <a:pt x="16192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38D3E1A-66E7-559D-E668-F960956E0536}"/>
                </a:ext>
              </a:extLst>
            </p:cNvPr>
            <p:cNvSpPr/>
            <p:nvPr/>
          </p:nvSpPr>
          <p:spPr>
            <a:xfrm>
              <a:off x="8699500" y="4521200"/>
              <a:ext cx="4025900" cy="323850"/>
            </a:xfrm>
            <a:custGeom>
              <a:avLst/>
              <a:gdLst>
                <a:gd name="connsiteX0" fmla="*/ 3863975 w 4025900"/>
                <a:gd name="connsiteY0" fmla="*/ 0 h 323850"/>
                <a:gd name="connsiteX1" fmla="*/ 4025900 w 4025900"/>
                <a:gd name="connsiteY1" fmla="*/ 0 h 323850"/>
                <a:gd name="connsiteX2" fmla="*/ 4025900 w 4025900"/>
                <a:gd name="connsiteY2" fmla="*/ 323850 h 323850"/>
                <a:gd name="connsiteX3" fmla="*/ 3863975 w 4025900"/>
                <a:gd name="connsiteY3" fmla="*/ 323850 h 323850"/>
                <a:gd name="connsiteX4" fmla="*/ 161925 w 4025900"/>
                <a:gd name="connsiteY4" fmla="*/ 323850 h 323850"/>
                <a:gd name="connsiteX5" fmla="*/ 0 w 4025900"/>
                <a:gd name="connsiteY5" fmla="*/ 323850 h 323850"/>
                <a:gd name="connsiteX6" fmla="*/ 0 w 4025900"/>
                <a:gd name="connsiteY6" fmla="*/ 0 h 323850"/>
                <a:gd name="connsiteX7" fmla="*/ 161925 w 4025900"/>
                <a:gd name="connsiteY7" fmla="*/ 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25900" h="323850">
                  <a:moveTo>
                    <a:pt x="3863975" y="0"/>
                  </a:moveTo>
                  <a:cubicBezTo>
                    <a:pt x="3953404" y="0"/>
                    <a:pt x="4025900" y="0"/>
                    <a:pt x="4025900" y="0"/>
                  </a:cubicBezTo>
                  <a:lnTo>
                    <a:pt x="4025900" y="323850"/>
                  </a:lnTo>
                  <a:cubicBezTo>
                    <a:pt x="4025900" y="323850"/>
                    <a:pt x="3953404" y="323850"/>
                    <a:pt x="3863975" y="323850"/>
                  </a:cubicBezTo>
                  <a:lnTo>
                    <a:pt x="161925" y="323850"/>
                  </a:lnTo>
                  <a:cubicBezTo>
                    <a:pt x="72496" y="323850"/>
                    <a:pt x="0" y="323850"/>
                    <a:pt x="0" y="323850"/>
                  </a:cubicBezTo>
                  <a:lnTo>
                    <a:pt x="0" y="0"/>
                  </a:lnTo>
                  <a:cubicBezTo>
                    <a:pt x="0" y="0"/>
                    <a:pt x="72496" y="0"/>
                    <a:pt x="16192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74AC007-7515-9C10-B273-4BE03D7EEA9A}"/>
                </a:ext>
              </a:extLst>
            </p:cNvPr>
            <p:cNvSpPr/>
            <p:nvPr/>
          </p:nvSpPr>
          <p:spPr>
            <a:xfrm>
              <a:off x="10496550" y="4972050"/>
              <a:ext cx="1473200" cy="228600"/>
            </a:xfrm>
            <a:custGeom>
              <a:avLst/>
              <a:gdLst>
                <a:gd name="connsiteX0" fmla="*/ 1358900 w 1473200"/>
                <a:gd name="connsiteY0" fmla="*/ 0 h 228600"/>
                <a:gd name="connsiteX1" fmla="*/ 1473200 w 1473200"/>
                <a:gd name="connsiteY1" fmla="*/ 0 h 228600"/>
                <a:gd name="connsiteX2" fmla="*/ 1473200 w 1473200"/>
                <a:gd name="connsiteY2" fmla="*/ 228600 h 228600"/>
                <a:gd name="connsiteX3" fmla="*/ 1358900 w 1473200"/>
                <a:gd name="connsiteY3" fmla="*/ 228600 h 228600"/>
                <a:gd name="connsiteX4" fmla="*/ 114300 w 1473200"/>
                <a:gd name="connsiteY4" fmla="*/ 228600 h 228600"/>
                <a:gd name="connsiteX5" fmla="*/ 0 w 1473200"/>
                <a:gd name="connsiteY5" fmla="*/ 228600 h 228600"/>
                <a:gd name="connsiteX6" fmla="*/ 0 w 1473200"/>
                <a:gd name="connsiteY6" fmla="*/ 0 h 228600"/>
                <a:gd name="connsiteX7" fmla="*/ 114300 w 1473200"/>
                <a:gd name="connsiteY7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73200" h="228600">
                  <a:moveTo>
                    <a:pt x="1358900" y="0"/>
                  </a:moveTo>
                  <a:cubicBezTo>
                    <a:pt x="1422026" y="0"/>
                    <a:pt x="1473200" y="0"/>
                    <a:pt x="1473200" y="0"/>
                  </a:cubicBezTo>
                  <a:lnTo>
                    <a:pt x="1473200" y="228600"/>
                  </a:lnTo>
                  <a:cubicBezTo>
                    <a:pt x="1473200" y="228600"/>
                    <a:pt x="1422026" y="228600"/>
                    <a:pt x="1358900" y="228600"/>
                  </a:cubicBezTo>
                  <a:lnTo>
                    <a:pt x="114300" y="228600"/>
                  </a:lnTo>
                  <a:cubicBezTo>
                    <a:pt x="51174" y="228600"/>
                    <a:pt x="0" y="228600"/>
                    <a:pt x="0" y="228600"/>
                  </a:cubicBezTo>
                  <a:lnTo>
                    <a:pt x="0" y="0"/>
                  </a:lnTo>
                  <a:cubicBezTo>
                    <a:pt x="0" y="0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33" name="Graphic 32" descr="Information with solid fill">
            <a:extLst>
              <a:ext uri="{FF2B5EF4-FFF2-40B4-BE49-F238E27FC236}">
                <a16:creationId xmlns:a16="http://schemas.microsoft.com/office/drawing/2014/main" id="{6039D981-972D-6530-C6E7-D15487A4A9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784" y="165835"/>
            <a:ext cx="432000" cy="43200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sp>
        <p:nvSpPr>
          <p:cNvPr id="35" name="Content Placeholder 98">
            <a:extLst>
              <a:ext uri="{FF2B5EF4-FFF2-40B4-BE49-F238E27FC236}">
                <a16:creationId xmlns:a16="http://schemas.microsoft.com/office/drawing/2014/main" id="{FC4EA397-6173-4B54-0713-7D1BB129CCD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CEFD55D-1484-95E5-1597-3F35514214E2}"/>
              </a:ext>
            </a:extLst>
          </p:cNvPr>
          <p:cNvSpPr txBox="1"/>
          <p:nvPr userDrawn="1"/>
        </p:nvSpPr>
        <p:spPr>
          <a:xfrm>
            <a:off x="904550" y="79112"/>
            <a:ext cx="3781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313A57"/>
                </a:solidFill>
                <a:latin typeface="Verdana Pro Cond Semibold" panose="020B0706030504040204" pitchFamily="34" charset="0"/>
              </a:rPr>
              <a:t>Further information</a:t>
            </a:r>
            <a:endParaRPr lang="en-US" sz="3200" dirty="0">
              <a:solidFill>
                <a:srgbClr val="313A57"/>
              </a:solidFill>
              <a:latin typeface="Verdana Pro Cond Semibold" panose="020B0706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774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2">
            <a:extLst>
              <a:ext uri="{FF2B5EF4-FFF2-40B4-BE49-F238E27FC236}">
                <a16:creationId xmlns:a16="http://schemas.microsoft.com/office/drawing/2014/main" id="{5314DD50-131D-9C0B-A4E6-D60ACDD5526A}"/>
              </a:ext>
            </a:extLst>
          </p:cNvPr>
          <p:cNvGrpSpPr/>
          <p:nvPr userDrawn="1"/>
        </p:nvGrpSpPr>
        <p:grpSpPr>
          <a:xfrm>
            <a:off x="-3543300" y="-2247900"/>
            <a:ext cx="16503650" cy="9944100"/>
            <a:chOff x="-3543300" y="-2247900"/>
            <a:chExt cx="16503650" cy="99441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7392100-2523-3208-9B4F-AEF7B3B148C3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F7CDC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69DF2F3-8EE6-839B-F867-D7E5F940FD07}"/>
                </a:ext>
              </a:extLst>
            </p:cNvPr>
            <p:cNvSpPr/>
            <p:nvPr/>
          </p:nvSpPr>
          <p:spPr>
            <a:xfrm>
              <a:off x="1201426" y="4480731"/>
              <a:ext cx="68103" cy="859853"/>
            </a:xfrm>
            <a:custGeom>
              <a:avLst/>
              <a:gdLst>
                <a:gd name="connsiteX0" fmla="*/ 68104 w 68103"/>
                <a:gd name="connsiteY0" fmla="*/ 0 h 859853"/>
                <a:gd name="connsiteX1" fmla="*/ 68104 w 68103"/>
                <a:gd name="connsiteY1" fmla="*/ 859853 h 859853"/>
                <a:gd name="connsiteX2" fmla="*/ 0 w 68103"/>
                <a:gd name="connsiteY2" fmla="*/ 859853 h 859853"/>
                <a:gd name="connsiteX3" fmla="*/ 0 w 68103"/>
                <a:gd name="connsiteY3" fmla="*/ 0 h 859853"/>
                <a:gd name="connsiteX4" fmla="*/ 68104 w 68103"/>
                <a:gd name="connsiteY4" fmla="*/ 0 h 859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103" h="859853">
                  <a:moveTo>
                    <a:pt x="68104" y="0"/>
                  </a:moveTo>
                  <a:lnTo>
                    <a:pt x="68104" y="859853"/>
                  </a:lnTo>
                  <a:lnTo>
                    <a:pt x="0" y="859853"/>
                  </a:lnTo>
                  <a:lnTo>
                    <a:pt x="0" y="0"/>
                  </a:lnTo>
                  <a:lnTo>
                    <a:pt x="68104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B14142A-4180-A071-404B-C8DF688615D0}"/>
                </a:ext>
              </a:extLst>
            </p:cNvPr>
            <p:cNvSpPr/>
            <p:nvPr/>
          </p:nvSpPr>
          <p:spPr>
            <a:xfrm>
              <a:off x="1431283" y="4480731"/>
              <a:ext cx="68110" cy="859853"/>
            </a:xfrm>
            <a:custGeom>
              <a:avLst/>
              <a:gdLst>
                <a:gd name="connsiteX0" fmla="*/ 68110 w 68110"/>
                <a:gd name="connsiteY0" fmla="*/ 0 h 859853"/>
                <a:gd name="connsiteX1" fmla="*/ 68110 w 68110"/>
                <a:gd name="connsiteY1" fmla="*/ 859853 h 859853"/>
                <a:gd name="connsiteX2" fmla="*/ 0 w 68110"/>
                <a:gd name="connsiteY2" fmla="*/ 859853 h 859853"/>
                <a:gd name="connsiteX3" fmla="*/ 0 w 68110"/>
                <a:gd name="connsiteY3" fmla="*/ 0 h 859853"/>
                <a:gd name="connsiteX4" fmla="*/ 68110 w 68110"/>
                <a:gd name="connsiteY4" fmla="*/ 0 h 859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110" h="859853">
                  <a:moveTo>
                    <a:pt x="68110" y="0"/>
                  </a:moveTo>
                  <a:lnTo>
                    <a:pt x="68110" y="859853"/>
                  </a:lnTo>
                  <a:lnTo>
                    <a:pt x="0" y="859853"/>
                  </a:lnTo>
                  <a:lnTo>
                    <a:pt x="0" y="0"/>
                  </a:lnTo>
                  <a:lnTo>
                    <a:pt x="681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3457600-AAD0-7F16-BC9D-13AFE57790A4}"/>
                </a:ext>
              </a:extLst>
            </p:cNvPr>
            <p:cNvSpPr/>
            <p:nvPr/>
          </p:nvSpPr>
          <p:spPr>
            <a:xfrm>
              <a:off x="1661140" y="4480731"/>
              <a:ext cx="68110" cy="859853"/>
            </a:xfrm>
            <a:custGeom>
              <a:avLst/>
              <a:gdLst>
                <a:gd name="connsiteX0" fmla="*/ 68110 w 68110"/>
                <a:gd name="connsiteY0" fmla="*/ 0 h 859853"/>
                <a:gd name="connsiteX1" fmla="*/ 68110 w 68110"/>
                <a:gd name="connsiteY1" fmla="*/ 859853 h 859853"/>
                <a:gd name="connsiteX2" fmla="*/ 0 w 68110"/>
                <a:gd name="connsiteY2" fmla="*/ 859853 h 859853"/>
                <a:gd name="connsiteX3" fmla="*/ 0 w 68110"/>
                <a:gd name="connsiteY3" fmla="*/ 0 h 859853"/>
                <a:gd name="connsiteX4" fmla="*/ 68110 w 68110"/>
                <a:gd name="connsiteY4" fmla="*/ 0 h 859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110" h="859853">
                  <a:moveTo>
                    <a:pt x="68110" y="0"/>
                  </a:moveTo>
                  <a:lnTo>
                    <a:pt x="68110" y="859853"/>
                  </a:lnTo>
                  <a:lnTo>
                    <a:pt x="0" y="859853"/>
                  </a:lnTo>
                  <a:lnTo>
                    <a:pt x="0" y="0"/>
                  </a:lnTo>
                  <a:lnTo>
                    <a:pt x="681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D095A6D-F1F1-3116-C7CE-673190E26B6C}"/>
                </a:ext>
              </a:extLst>
            </p:cNvPr>
            <p:cNvSpPr/>
            <p:nvPr/>
          </p:nvSpPr>
          <p:spPr>
            <a:xfrm>
              <a:off x="1891004" y="4480731"/>
              <a:ext cx="68110" cy="859853"/>
            </a:xfrm>
            <a:custGeom>
              <a:avLst/>
              <a:gdLst>
                <a:gd name="connsiteX0" fmla="*/ 68110 w 68110"/>
                <a:gd name="connsiteY0" fmla="*/ 0 h 859853"/>
                <a:gd name="connsiteX1" fmla="*/ 68110 w 68110"/>
                <a:gd name="connsiteY1" fmla="*/ 859853 h 859853"/>
                <a:gd name="connsiteX2" fmla="*/ 0 w 68110"/>
                <a:gd name="connsiteY2" fmla="*/ 859853 h 859853"/>
                <a:gd name="connsiteX3" fmla="*/ 0 w 68110"/>
                <a:gd name="connsiteY3" fmla="*/ 0 h 859853"/>
                <a:gd name="connsiteX4" fmla="*/ 68110 w 68110"/>
                <a:gd name="connsiteY4" fmla="*/ 0 h 859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110" h="859853">
                  <a:moveTo>
                    <a:pt x="68110" y="0"/>
                  </a:moveTo>
                  <a:lnTo>
                    <a:pt x="68110" y="859853"/>
                  </a:lnTo>
                  <a:lnTo>
                    <a:pt x="0" y="859853"/>
                  </a:lnTo>
                  <a:lnTo>
                    <a:pt x="0" y="0"/>
                  </a:lnTo>
                  <a:lnTo>
                    <a:pt x="68110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D41166E-A2B1-2427-1749-809C7ABF0274}"/>
                </a:ext>
              </a:extLst>
            </p:cNvPr>
            <p:cNvSpPr/>
            <p:nvPr/>
          </p:nvSpPr>
          <p:spPr>
            <a:xfrm>
              <a:off x="849494" y="4790405"/>
              <a:ext cx="1451372" cy="729967"/>
            </a:xfrm>
            <a:custGeom>
              <a:avLst/>
              <a:gdLst>
                <a:gd name="connsiteX0" fmla="*/ 716053 w 1451372"/>
                <a:gd name="connsiteY0" fmla="*/ 3953 h 729967"/>
                <a:gd name="connsiteX1" fmla="*/ 735319 w 1451372"/>
                <a:gd name="connsiteY1" fmla="*/ 3953 h 729967"/>
                <a:gd name="connsiteX2" fmla="*/ 1447262 w 1451372"/>
                <a:gd name="connsiteY2" fmla="*/ 706485 h 729967"/>
                <a:gd name="connsiteX3" fmla="*/ 1437629 w 1451372"/>
                <a:gd name="connsiteY3" fmla="*/ 729967 h 729967"/>
                <a:gd name="connsiteX4" fmla="*/ 13743 w 1451372"/>
                <a:gd name="connsiteY4" fmla="*/ 729967 h 729967"/>
                <a:gd name="connsiteX5" fmla="*/ 4110 w 1451372"/>
                <a:gd name="connsiteY5" fmla="*/ 706485 h 729967"/>
                <a:gd name="connsiteX6" fmla="*/ 716053 w 1451372"/>
                <a:gd name="connsiteY6" fmla="*/ 3953 h 729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1372" h="729967">
                  <a:moveTo>
                    <a:pt x="716053" y="3953"/>
                  </a:moveTo>
                  <a:cubicBezTo>
                    <a:pt x="721394" y="-1318"/>
                    <a:pt x="729979" y="-1318"/>
                    <a:pt x="735319" y="3953"/>
                  </a:cubicBezTo>
                  <a:lnTo>
                    <a:pt x="1447262" y="706485"/>
                  </a:lnTo>
                  <a:cubicBezTo>
                    <a:pt x="1455993" y="715102"/>
                    <a:pt x="1449891" y="729967"/>
                    <a:pt x="1437629" y="729967"/>
                  </a:cubicBezTo>
                  <a:lnTo>
                    <a:pt x="13743" y="729967"/>
                  </a:lnTo>
                  <a:cubicBezTo>
                    <a:pt x="1481" y="729967"/>
                    <a:pt x="-4621" y="715102"/>
                    <a:pt x="4110" y="706485"/>
                  </a:cubicBezTo>
                  <a:lnTo>
                    <a:pt x="716053" y="3953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183F8C-27D0-5C9E-EBD7-393CDCD00B44}"/>
                </a:ext>
              </a:extLst>
            </p:cNvPr>
            <p:cNvSpPr/>
            <p:nvPr/>
          </p:nvSpPr>
          <p:spPr>
            <a:xfrm>
              <a:off x="1081613" y="4954982"/>
              <a:ext cx="993993" cy="503667"/>
            </a:xfrm>
            <a:custGeom>
              <a:avLst/>
              <a:gdLst>
                <a:gd name="connsiteX0" fmla="*/ 487370 w 993993"/>
                <a:gd name="connsiteY0" fmla="*/ 3948 h 503667"/>
                <a:gd name="connsiteX1" fmla="*/ 506623 w 993993"/>
                <a:gd name="connsiteY1" fmla="*/ 3948 h 503667"/>
                <a:gd name="connsiteX2" fmla="*/ 989877 w 993993"/>
                <a:gd name="connsiteY2" fmla="*/ 480179 h 503667"/>
                <a:gd name="connsiteX3" fmla="*/ 980251 w 993993"/>
                <a:gd name="connsiteY3" fmla="*/ 503668 h 503667"/>
                <a:gd name="connsiteX4" fmla="*/ 13743 w 993993"/>
                <a:gd name="connsiteY4" fmla="*/ 503668 h 503667"/>
                <a:gd name="connsiteX5" fmla="*/ 4116 w 993993"/>
                <a:gd name="connsiteY5" fmla="*/ 480179 h 503667"/>
                <a:gd name="connsiteX6" fmla="*/ 487370 w 993993"/>
                <a:gd name="connsiteY6" fmla="*/ 3948 h 503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93993" h="503667">
                  <a:moveTo>
                    <a:pt x="487370" y="3948"/>
                  </a:moveTo>
                  <a:cubicBezTo>
                    <a:pt x="492711" y="-1316"/>
                    <a:pt x="501283" y="-1316"/>
                    <a:pt x="506623" y="3948"/>
                  </a:cubicBezTo>
                  <a:lnTo>
                    <a:pt x="989877" y="480179"/>
                  </a:lnTo>
                  <a:cubicBezTo>
                    <a:pt x="998615" y="488790"/>
                    <a:pt x="992519" y="503668"/>
                    <a:pt x="980251" y="503668"/>
                  </a:cubicBezTo>
                  <a:lnTo>
                    <a:pt x="13743" y="503668"/>
                  </a:lnTo>
                  <a:cubicBezTo>
                    <a:pt x="1475" y="503668"/>
                    <a:pt x="-4622" y="488790"/>
                    <a:pt x="4116" y="480179"/>
                  </a:cubicBezTo>
                  <a:lnTo>
                    <a:pt x="487370" y="3948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9E87D1D-0F3A-A64D-97CA-D44ADDD5FEF3}"/>
                </a:ext>
              </a:extLst>
            </p:cNvPr>
            <p:cNvSpPr/>
            <p:nvPr/>
          </p:nvSpPr>
          <p:spPr>
            <a:xfrm>
              <a:off x="1112266" y="4140200"/>
              <a:ext cx="932688" cy="469772"/>
            </a:xfrm>
            <a:custGeom>
              <a:avLst/>
              <a:gdLst>
                <a:gd name="connsiteX0" fmla="*/ 932688 w 932688"/>
                <a:gd name="connsiteY0" fmla="*/ 469773 h 469772"/>
                <a:gd name="connsiteX1" fmla="*/ 796100 w 932688"/>
                <a:gd name="connsiteY1" fmla="*/ 137592 h 469772"/>
                <a:gd name="connsiteX2" fmla="*/ 466344 w 932688"/>
                <a:gd name="connsiteY2" fmla="*/ 0 h 469772"/>
                <a:gd name="connsiteX3" fmla="*/ 136588 w 932688"/>
                <a:gd name="connsiteY3" fmla="*/ 137592 h 469772"/>
                <a:gd name="connsiteX4" fmla="*/ 0 w 932688"/>
                <a:gd name="connsiteY4" fmla="*/ 469773 h 469772"/>
                <a:gd name="connsiteX5" fmla="*/ 466344 w 932688"/>
                <a:gd name="connsiteY5" fmla="*/ 469773 h 469772"/>
                <a:gd name="connsiteX6" fmla="*/ 932688 w 932688"/>
                <a:gd name="connsiteY6" fmla="*/ 469773 h 469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32688" h="469772">
                  <a:moveTo>
                    <a:pt x="932688" y="469773"/>
                  </a:moveTo>
                  <a:cubicBezTo>
                    <a:pt x="932688" y="345180"/>
                    <a:pt x="883552" y="225692"/>
                    <a:pt x="796100" y="137592"/>
                  </a:cubicBezTo>
                  <a:cubicBezTo>
                    <a:pt x="708641" y="49492"/>
                    <a:pt x="590023" y="0"/>
                    <a:pt x="466344" y="0"/>
                  </a:cubicBezTo>
                  <a:cubicBezTo>
                    <a:pt x="342659" y="0"/>
                    <a:pt x="224041" y="49492"/>
                    <a:pt x="136588" y="137592"/>
                  </a:cubicBezTo>
                  <a:cubicBezTo>
                    <a:pt x="49130" y="225692"/>
                    <a:pt x="0" y="345180"/>
                    <a:pt x="0" y="469773"/>
                  </a:cubicBezTo>
                  <a:lnTo>
                    <a:pt x="466344" y="469773"/>
                  </a:lnTo>
                  <a:lnTo>
                    <a:pt x="932688" y="469773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2D77358-C5F8-4190-3219-55A2361F9D61}"/>
                </a:ext>
              </a:extLst>
            </p:cNvPr>
            <p:cNvSpPr/>
            <p:nvPr/>
          </p:nvSpPr>
          <p:spPr>
            <a:xfrm>
              <a:off x="913383" y="5628385"/>
              <a:ext cx="96012" cy="685800"/>
            </a:xfrm>
            <a:custGeom>
              <a:avLst/>
              <a:gdLst>
                <a:gd name="connsiteX0" fmla="*/ 96012 w 96012"/>
                <a:gd name="connsiteY0" fmla="*/ 0 h 685800"/>
                <a:gd name="connsiteX1" fmla="*/ 96012 w 96012"/>
                <a:gd name="connsiteY1" fmla="*/ 685800 h 685800"/>
                <a:gd name="connsiteX2" fmla="*/ 0 w 96012"/>
                <a:gd name="connsiteY2" fmla="*/ 685800 h 685800"/>
                <a:gd name="connsiteX3" fmla="*/ 0 w 96012"/>
                <a:gd name="connsiteY3" fmla="*/ 0 h 685800"/>
                <a:gd name="connsiteX4" fmla="*/ 96012 w 96012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12" h="685800">
                  <a:moveTo>
                    <a:pt x="96012" y="0"/>
                  </a:moveTo>
                  <a:lnTo>
                    <a:pt x="96012" y="685800"/>
                  </a:lnTo>
                  <a:lnTo>
                    <a:pt x="0" y="685800"/>
                  </a:lnTo>
                  <a:lnTo>
                    <a:pt x="0" y="0"/>
                  </a:lnTo>
                  <a:lnTo>
                    <a:pt x="96012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82E58C9-C200-1592-9168-D85F2A181083}"/>
                </a:ext>
              </a:extLst>
            </p:cNvPr>
            <p:cNvSpPr/>
            <p:nvPr/>
          </p:nvSpPr>
          <p:spPr>
            <a:xfrm>
              <a:off x="858519" y="5607811"/>
              <a:ext cx="205740" cy="102870"/>
            </a:xfrm>
            <a:custGeom>
              <a:avLst/>
              <a:gdLst>
                <a:gd name="connsiteX0" fmla="*/ 0 w 205740"/>
                <a:gd name="connsiteY0" fmla="*/ 0 h 102870"/>
                <a:gd name="connsiteX1" fmla="*/ 30131 w 205740"/>
                <a:gd name="connsiteY1" fmla="*/ 72739 h 102870"/>
                <a:gd name="connsiteX2" fmla="*/ 102870 w 205740"/>
                <a:gd name="connsiteY2" fmla="*/ 102870 h 102870"/>
                <a:gd name="connsiteX3" fmla="*/ 175609 w 205740"/>
                <a:gd name="connsiteY3" fmla="*/ 72739 h 102870"/>
                <a:gd name="connsiteX4" fmla="*/ 205740 w 205740"/>
                <a:gd name="connsiteY4" fmla="*/ 0 h 102870"/>
                <a:gd name="connsiteX5" fmla="*/ 102870 w 205740"/>
                <a:gd name="connsiteY5" fmla="*/ 0 h 102870"/>
                <a:gd name="connsiteX6" fmla="*/ 0 w 205740"/>
                <a:gd name="connsiteY6" fmla="*/ 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40" h="102870">
                  <a:moveTo>
                    <a:pt x="0" y="0"/>
                  </a:moveTo>
                  <a:cubicBezTo>
                    <a:pt x="0" y="27280"/>
                    <a:pt x="10839" y="53448"/>
                    <a:pt x="30131" y="72739"/>
                  </a:cubicBezTo>
                  <a:cubicBezTo>
                    <a:pt x="49422" y="92030"/>
                    <a:pt x="75590" y="102870"/>
                    <a:pt x="102870" y="102870"/>
                  </a:cubicBezTo>
                  <a:cubicBezTo>
                    <a:pt x="130156" y="102870"/>
                    <a:pt x="156318" y="92030"/>
                    <a:pt x="175609" y="72739"/>
                  </a:cubicBezTo>
                  <a:cubicBezTo>
                    <a:pt x="194901" y="53448"/>
                    <a:pt x="205740" y="27280"/>
                    <a:pt x="205740" y="0"/>
                  </a:cubicBezTo>
                  <a:lnTo>
                    <a:pt x="10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1707BF7-127E-5EEC-D716-C6DB1EEEF67D}"/>
                </a:ext>
              </a:extLst>
            </p:cNvPr>
            <p:cNvSpPr/>
            <p:nvPr/>
          </p:nvSpPr>
          <p:spPr>
            <a:xfrm>
              <a:off x="858519" y="6273038"/>
              <a:ext cx="205740" cy="102870"/>
            </a:xfrm>
            <a:custGeom>
              <a:avLst/>
              <a:gdLst>
                <a:gd name="connsiteX0" fmla="*/ 205740 w 205740"/>
                <a:gd name="connsiteY0" fmla="*/ 102870 h 102870"/>
                <a:gd name="connsiteX1" fmla="*/ 175609 w 205740"/>
                <a:gd name="connsiteY1" fmla="*/ 30131 h 102870"/>
                <a:gd name="connsiteX2" fmla="*/ 102870 w 205740"/>
                <a:gd name="connsiteY2" fmla="*/ 0 h 102870"/>
                <a:gd name="connsiteX3" fmla="*/ 30131 w 205740"/>
                <a:gd name="connsiteY3" fmla="*/ 30131 h 102870"/>
                <a:gd name="connsiteX4" fmla="*/ 0 w 205740"/>
                <a:gd name="connsiteY4" fmla="*/ 102870 h 102870"/>
                <a:gd name="connsiteX5" fmla="*/ 102870 w 205740"/>
                <a:gd name="connsiteY5" fmla="*/ 102870 h 102870"/>
                <a:gd name="connsiteX6" fmla="*/ 205740 w 205740"/>
                <a:gd name="connsiteY6" fmla="*/ 10287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40" h="102870">
                  <a:moveTo>
                    <a:pt x="205740" y="102870"/>
                  </a:moveTo>
                  <a:cubicBezTo>
                    <a:pt x="205740" y="75584"/>
                    <a:pt x="194901" y="49422"/>
                    <a:pt x="175609" y="30131"/>
                  </a:cubicBezTo>
                  <a:cubicBezTo>
                    <a:pt x="156318" y="10839"/>
                    <a:pt x="130156" y="0"/>
                    <a:pt x="102870" y="0"/>
                  </a:cubicBezTo>
                  <a:cubicBezTo>
                    <a:pt x="75590" y="0"/>
                    <a:pt x="49422" y="10839"/>
                    <a:pt x="30131" y="30131"/>
                  </a:cubicBezTo>
                  <a:cubicBezTo>
                    <a:pt x="10839" y="49422"/>
                    <a:pt x="0" y="75584"/>
                    <a:pt x="0" y="102870"/>
                  </a:cubicBezTo>
                  <a:lnTo>
                    <a:pt x="102870" y="102870"/>
                  </a:lnTo>
                  <a:lnTo>
                    <a:pt x="205740" y="10287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7353A1-FFB0-5E05-8DA3-BD36B7BA5212}"/>
                </a:ext>
              </a:extLst>
            </p:cNvPr>
            <p:cNvSpPr/>
            <p:nvPr/>
          </p:nvSpPr>
          <p:spPr>
            <a:xfrm>
              <a:off x="1324863" y="5628385"/>
              <a:ext cx="96011" cy="685800"/>
            </a:xfrm>
            <a:custGeom>
              <a:avLst/>
              <a:gdLst>
                <a:gd name="connsiteX0" fmla="*/ 96012 w 96011"/>
                <a:gd name="connsiteY0" fmla="*/ 0 h 685800"/>
                <a:gd name="connsiteX1" fmla="*/ 96012 w 96011"/>
                <a:gd name="connsiteY1" fmla="*/ 685800 h 685800"/>
                <a:gd name="connsiteX2" fmla="*/ 0 w 96011"/>
                <a:gd name="connsiteY2" fmla="*/ 685800 h 685800"/>
                <a:gd name="connsiteX3" fmla="*/ 0 w 96011"/>
                <a:gd name="connsiteY3" fmla="*/ 0 h 685800"/>
                <a:gd name="connsiteX4" fmla="*/ 96012 w 96011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11" h="685800">
                  <a:moveTo>
                    <a:pt x="96012" y="0"/>
                  </a:moveTo>
                  <a:lnTo>
                    <a:pt x="96012" y="685800"/>
                  </a:lnTo>
                  <a:lnTo>
                    <a:pt x="0" y="685800"/>
                  </a:lnTo>
                  <a:lnTo>
                    <a:pt x="0" y="0"/>
                  </a:lnTo>
                  <a:lnTo>
                    <a:pt x="96012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1DEFAFE-761D-95C8-F53A-FA874A116C73}"/>
                </a:ext>
              </a:extLst>
            </p:cNvPr>
            <p:cNvSpPr/>
            <p:nvPr/>
          </p:nvSpPr>
          <p:spPr>
            <a:xfrm>
              <a:off x="1270000" y="5607811"/>
              <a:ext cx="205739" cy="102870"/>
            </a:xfrm>
            <a:custGeom>
              <a:avLst/>
              <a:gdLst>
                <a:gd name="connsiteX0" fmla="*/ 0 w 205739"/>
                <a:gd name="connsiteY0" fmla="*/ 0 h 102870"/>
                <a:gd name="connsiteX1" fmla="*/ 30131 w 205739"/>
                <a:gd name="connsiteY1" fmla="*/ 72739 h 102870"/>
                <a:gd name="connsiteX2" fmla="*/ 102870 w 205739"/>
                <a:gd name="connsiteY2" fmla="*/ 102870 h 102870"/>
                <a:gd name="connsiteX3" fmla="*/ 175609 w 205739"/>
                <a:gd name="connsiteY3" fmla="*/ 72739 h 102870"/>
                <a:gd name="connsiteX4" fmla="*/ 205740 w 205739"/>
                <a:gd name="connsiteY4" fmla="*/ 0 h 102870"/>
                <a:gd name="connsiteX5" fmla="*/ 102870 w 205739"/>
                <a:gd name="connsiteY5" fmla="*/ 0 h 102870"/>
                <a:gd name="connsiteX6" fmla="*/ 0 w 205739"/>
                <a:gd name="connsiteY6" fmla="*/ 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39" h="102870">
                  <a:moveTo>
                    <a:pt x="0" y="0"/>
                  </a:moveTo>
                  <a:cubicBezTo>
                    <a:pt x="0" y="27280"/>
                    <a:pt x="10839" y="53448"/>
                    <a:pt x="30131" y="72739"/>
                  </a:cubicBezTo>
                  <a:cubicBezTo>
                    <a:pt x="49422" y="92030"/>
                    <a:pt x="75584" y="102870"/>
                    <a:pt x="102870" y="102870"/>
                  </a:cubicBezTo>
                  <a:cubicBezTo>
                    <a:pt x="130150" y="102870"/>
                    <a:pt x="156318" y="92030"/>
                    <a:pt x="175609" y="72739"/>
                  </a:cubicBezTo>
                  <a:cubicBezTo>
                    <a:pt x="194901" y="53448"/>
                    <a:pt x="205740" y="27280"/>
                    <a:pt x="205740" y="0"/>
                  </a:cubicBezTo>
                  <a:lnTo>
                    <a:pt x="10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5D1987D-641D-4E50-F754-B809AB35E0F7}"/>
                </a:ext>
              </a:extLst>
            </p:cNvPr>
            <p:cNvSpPr/>
            <p:nvPr/>
          </p:nvSpPr>
          <p:spPr>
            <a:xfrm>
              <a:off x="1270000" y="6273038"/>
              <a:ext cx="205739" cy="102870"/>
            </a:xfrm>
            <a:custGeom>
              <a:avLst/>
              <a:gdLst>
                <a:gd name="connsiteX0" fmla="*/ 205740 w 205739"/>
                <a:gd name="connsiteY0" fmla="*/ 102870 h 102870"/>
                <a:gd name="connsiteX1" fmla="*/ 175609 w 205739"/>
                <a:gd name="connsiteY1" fmla="*/ 30131 h 102870"/>
                <a:gd name="connsiteX2" fmla="*/ 102870 w 205739"/>
                <a:gd name="connsiteY2" fmla="*/ 0 h 102870"/>
                <a:gd name="connsiteX3" fmla="*/ 30131 w 205739"/>
                <a:gd name="connsiteY3" fmla="*/ 30131 h 102870"/>
                <a:gd name="connsiteX4" fmla="*/ 0 w 205739"/>
                <a:gd name="connsiteY4" fmla="*/ 102870 h 102870"/>
                <a:gd name="connsiteX5" fmla="*/ 102870 w 205739"/>
                <a:gd name="connsiteY5" fmla="*/ 102870 h 102870"/>
                <a:gd name="connsiteX6" fmla="*/ 205740 w 205739"/>
                <a:gd name="connsiteY6" fmla="*/ 10287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39" h="102870">
                  <a:moveTo>
                    <a:pt x="205740" y="102870"/>
                  </a:moveTo>
                  <a:cubicBezTo>
                    <a:pt x="205740" y="75584"/>
                    <a:pt x="194901" y="49422"/>
                    <a:pt x="175609" y="30131"/>
                  </a:cubicBezTo>
                  <a:cubicBezTo>
                    <a:pt x="156318" y="10839"/>
                    <a:pt x="130156" y="0"/>
                    <a:pt x="102870" y="0"/>
                  </a:cubicBezTo>
                  <a:cubicBezTo>
                    <a:pt x="75584" y="0"/>
                    <a:pt x="49422" y="10839"/>
                    <a:pt x="30131" y="30131"/>
                  </a:cubicBezTo>
                  <a:cubicBezTo>
                    <a:pt x="10839" y="49422"/>
                    <a:pt x="0" y="75584"/>
                    <a:pt x="0" y="102870"/>
                  </a:cubicBezTo>
                  <a:lnTo>
                    <a:pt x="102870" y="102870"/>
                  </a:lnTo>
                  <a:lnTo>
                    <a:pt x="205740" y="10287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639C6F-C52A-5934-62DD-222282C763CC}"/>
                </a:ext>
              </a:extLst>
            </p:cNvPr>
            <p:cNvSpPr/>
            <p:nvPr/>
          </p:nvSpPr>
          <p:spPr>
            <a:xfrm>
              <a:off x="1736350" y="5628385"/>
              <a:ext cx="96011" cy="685800"/>
            </a:xfrm>
            <a:custGeom>
              <a:avLst/>
              <a:gdLst>
                <a:gd name="connsiteX0" fmla="*/ 96012 w 96011"/>
                <a:gd name="connsiteY0" fmla="*/ 0 h 685800"/>
                <a:gd name="connsiteX1" fmla="*/ 96012 w 96011"/>
                <a:gd name="connsiteY1" fmla="*/ 685800 h 685800"/>
                <a:gd name="connsiteX2" fmla="*/ 0 w 96011"/>
                <a:gd name="connsiteY2" fmla="*/ 685800 h 685800"/>
                <a:gd name="connsiteX3" fmla="*/ 0 w 96011"/>
                <a:gd name="connsiteY3" fmla="*/ 0 h 685800"/>
                <a:gd name="connsiteX4" fmla="*/ 96012 w 96011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11" h="685800">
                  <a:moveTo>
                    <a:pt x="96012" y="0"/>
                  </a:moveTo>
                  <a:lnTo>
                    <a:pt x="96012" y="685800"/>
                  </a:lnTo>
                  <a:lnTo>
                    <a:pt x="0" y="685800"/>
                  </a:lnTo>
                  <a:lnTo>
                    <a:pt x="0" y="0"/>
                  </a:lnTo>
                  <a:lnTo>
                    <a:pt x="96012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745F727-227C-873C-E1B0-AF9421B25177}"/>
                </a:ext>
              </a:extLst>
            </p:cNvPr>
            <p:cNvSpPr/>
            <p:nvPr/>
          </p:nvSpPr>
          <p:spPr>
            <a:xfrm>
              <a:off x="1681479" y="5607811"/>
              <a:ext cx="205740" cy="102870"/>
            </a:xfrm>
            <a:custGeom>
              <a:avLst/>
              <a:gdLst>
                <a:gd name="connsiteX0" fmla="*/ 0 w 205740"/>
                <a:gd name="connsiteY0" fmla="*/ 0 h 102870"/>
                <a:gd name="connsiteX1" fmla="*/ 30131 w 205740"/>
                <a:gd name="connsiteY1" fmla="*/ 72739 h 102870"/>
                <a:gd name="connsiteX2" fmla="*/ 102870 w 205740"/>
                <a:gd name="connsiteY2" fmla="*/ 102870 h 102870"/>
                <a:gd name="connsiteX3" fmla="*/ 175609 w 205740"/>
                <a:gd name="connsiteY3" fmla="*/ 72739 h 102870"/>
                <a:gd name="connsiteX4" fmla="*/ 205740 w 205740"/>
                <a:gd name="connsiteY4" fmla="*/ 0 h 102870"/>
                <a:gd name="connsiteX5" fmla="*/ 102870 w 205740"/>
                <a:gd name="connsiteY5" fmla="*/ 0 h 102870"/>
                <a:gd name="connsiteX6" fmla="*/ 0 w 205740"/>
                <a:gd name="connsiteY6" fmla="*/ 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40" h="102870">
                  <a:moveTo>
                    <a:pt x="0" y="0"/>
                  </a:moveTo>
                  <a:cubicBezTo>
                    <a:pt x="0" y="27280"/>
                    <a:pt x="10839" y="53448"/>
                    <a:pt x="30131" y="72739"/>
                  </a:cubicBezTo>
                  <a:cubicBezTo>
                    <a:pt x="49422" y="92030"/>
                    <a:pt x="75591" y="102870"/>
                    <a:pt x="102870" y="102870"/>
                  </a:cubicBezTo>
                  <a:cubicBezTo>
                    <a:pt x="130156" y="102870"/>
                    <a:pt x="156318" y="92030"/>
                    <a:pt x="175609" y="72739"/>
                  </a:cubicBezTo>
                  <a:cubicBezTo>
                    <a:pt x="194901" y="53448"/>
                    <a:pt x="205740" y="27280"/>
                    <a:pt x="205740" y="0"/>
                  </a:cubicBezTo>
                  <a:lnTo>
                    <a:pt x="10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9CCC7ED-0956-80CC-47A3-7C6770DFD4C0}"/>
                </a:ext>
              </a:extLst>
            </p:cNvPr>
            <p:cNvSpPr/>
            <p:nvPr/>
          </p:nvSpPr>
          <p:spPr>
            <a:xfrm>
              <a:off x="1681479" y="6273038"/>
              <a:ext cx="205740" cy="102870"/>
            </a:xfrm>
            <a:custGeom>
              <a:avLst/>
              <a:gdLst>
                <a:gd name="connsiteX0" fmla="*/ 205740 w 205740"/>
                <a:gd name="connsiteY0" fmla="*/ 102870 h 102870"/>
                <a:gd name="connsiteX1" fmla="*/ 175609 w 205740"/>
                <a:gd name="connsiteY1" fmla="*/ 30131 h 102870"/>
                <a:gd name="connsiteX2" fmla="*/ 102870 w 205740"/>
                <a:gd name="connsiteY2" fmla="*/ 0 h 102870"/>
                <a:gd name="connsiteX3" fmla="*/ 30131 w 205740"/>
                <a:gd name="connsiteY3" fmla="*/ 30131 h 102870"/>
                <a:gd name="connsiteX4" fmla="*/ 0 w 205740"/>
                <a:gd name="connsiteY4" fmla="*/ 102870 h 102870"/>
                <a:gd name="connsiteX5" fmla="*/ 102870 w 205740"/>
                <a:gd name="connsiteY5" fmla="*/ 102870 h 102870"/>
                <a:gd name="connsiteX6" fmla="*/ 205740 w 205740"/>
                <a:gd name="connsiteY6" fmla="*/ 10287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40" h="102870">
                  <a:moveTo>
                    <a:pt x="205740" y="102870"/>
                  </a:moveTo>
                  <a:cubicBezTo>
                    <a:pt x="205740" y="75584"/>
                    <a:pt x="194907" y="49422"/>
                    <a:pt x="175609" y="30131"/>
                  </a:cubicBezTo>
                  <a:cubicBezTo>
                    <a:pt x="156318" y="10839"/>
                    <a:pt x="130156" y="0"/>
                    <a:pt x="102870" y="0"/>
                  </a:cubicBezTo>
                  <a:cubicBezTo>
                    <a:pt x="75591" y="0"/>
                    <a:pt x="49422" y="10839"/>
                    <a:pt x="30131" y="30131"/>
                  </a:cubicBezTo>
                  <a:cubicBezTo>
                    <a:pt x="10839" y="49422"/>
                    <a:pt x="0" y="75584"/>
                    <a:pt x="0" y="102870"/>
                  </a:cubicBezTo>
                  <a:lnTo>
                    <a:pt x="102870" y="102870"/>
                  </a:lnTo>
                  <a:lnTo>
                    <a:pt x="205740" y="10287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BE7656E-043A-A868-C756-08D232951E3D}"/>
                </a:ext>
              </a:extLst>
            </p:cNvPr>
            <p:cNvSpPr/>
            <p:nvPr/>
          </p:nvSpPr>
          <p:spPr>
            <a:xfrm>
              <a:off x="2147823" y="5628385"/>
              <a:ext cx="96011" cy="685800"/>
            </a:xfrm>
            <a:custGeom>
              <a:avLst/>
              <a:gdLst>
                <a:gd name="connsiteX0" fmla="*/ 96012 w 96011"/>
                <a:gd name="connsiteY0" fmla="*/ 0 h 685800"/>
                <a:gd name="connsiteX1" fmla="*/ 96012 w 96011"/>
                <a:gd name="connsiteY1" fmla="*/ 685800 h 685800"/>
                <a:gd name="connsiteX2" fmla="*/ 0 w 96011"/>
                <a:gd name="connsiteY2" fmla="*/ 685800 h 685800"/>
                <a:gd name="connsiteX3" fmla="*/ 0 w 96011"/>
                <a:gd name="connsiteY3" fmla="*/ 0 h 685800"/>
                <a:gd name="connsiteX4" fmla="*/ 96012 w 96011"/>
                <a:gd name="connsiteY4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11" h="685800">
                  <a:moveTo>
                    <a:pt x="96012" y="0"/>
                  </a:moveTo>
                  <a:lnTo>
                    <a:pt x="96012" y="685800"/>
                  </a:lnTo>
                  <a:lnTo>
                    <a:pt x="0" y="685800"/>
                  </a:lnTo>
                  <a:lnTo>
                    <a:pt x="0" y="0"/>
                  </a:lnTo>
                  <a:lnTo>
                    <a:pt x="96012" y="0"/>
                  </a:lnTo>
                  <a:close/>
                </a:path>
              </a:pathLst>
            </a:custGeom>
            <a:solidFill>
              <a:srgbClr val="313A57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303E4F1-E9B9-ABC0-8F4C-79350702D6A5}"/>
                </a:ext>
              </a:extLst>
            </p:cNvPr>
            <p:cNvSpPr/>
            <p:nvPr/>
          </p:nvSpPr>
          <p:spPr>
            <a:xfrm>
              <a:off x="2092960" y="5607811"/>
              <a:ext cx="205739" cy="102870"/>
            </a:xfrm>
            <a:custGeom>
              <a:avLst/>
              <a:gdLst>
                <a:gd name="connsiteX0" fmla="*/ 0 w 205739"/>
                <a:gd name="connsiteY0" fmla="*/ 0 h 102870"/>
                <a:gd name="connsiteX1" fmla="*/ 30131 w 205739"/>
                <a:gd name="connsiteY1" fmla="*/ 72739 h 102870"/>
                <a:gd name="connsiteX2" fmla="*/ 102870 w 205739"/>
                <a:gd name="connsiteY2" fmla="*/ 102870 h 102870"/>
                <a:gd name="connsiteX3" fmla="*/ 175609 w 205739"/>
                <a:gd name="connsiteY3" fmla="*/ 72739 h 102870"/>
                <a:gd name="connsiteX4" fmla="*/ 205740 w 205739"/>
                <a:gd name="connsiteY4" fmla="*/ 0 h 102870"/>
                <a:gd name="connsiteX5" fmla="*/ 102870 w 205739"/>
                <a:gd name="connsiteY5" fmla="*/ 0 h 102870"/>
                <a:gd name="connsiteX6" fmla="*/ 0 w 205739"/>
                <a:gd name="connsiteY6" fmla="*/ 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39" h="102870">
                  <a:moveTo>
                    <a:pt x="0" y="0"/>
                  </a:moveTo>
                  <a:cubicBezTo>
                    <a:pt x="0" y="27280"/>
                    <a:pt x="10839" y="53448"/>
                    <a:pt x="30131" y="72739"/>
                  </a:cubicBezTo>
                  <a:cubicBezTo>
                    <a:pt x="49422" y="92030"/>
                    <a:pt x="75584" y="102870"/>
                    <a:pt x="102870" y="102870"/>
                  </a:cubicBezTo>
                  <a:cubicBezTo>
                    <a:pt x="130156" y="102870"/>
                    <a:pt x="156318" y="92030"/>
                    <a:pt x="175609" y="72739"/>
                  </a:cubicBezTo>
                  <a:cubicBezTo>
                    <a:pt x="194901" y="53448"/>
                    <a:pt x="205740" y="27280"/>
                    <a:pt x="205740" y="0"/>
                  </a:cubicBezTo>
                  <a:lnTo>
                    <a:pt x="10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72BE56C-6ADA-7BB7-92E0-ACE32D1E50ED}"/>
                </a:ext>
              </a:extLst>
            </p:cNvPr>
            <p:cNvSpPr/>
            <p:nvPr/>
          </p:nvSpPr>
          <p:spPr>
            <a:xfrm>
              <a:off x="2092960" y="6273038"/>
              <a:ext cx="205739" cy="102870"/>
            </a:xfrm>
            <a:custGeom>
              <a:avLst/>
              <a:gdLst>
                <a:gd name="connsiteX0" fmla="*/ 205740 w 205739"/>
                <a:gd name="connsiteY0" fmla="*/ 102870 h 102870"/>
                <a:gd name="connsiteX1" fmla="*/ 175609 w 205739"/>
                <a:gd name="connsiteY1" fmla="*/ 30131 h 102870"/>
                <a:gd name="connsiteX2" fmla="*/ 102870 w 205739"/>
                <a:gd name="connsiteY2" fmla="*/ 0 h 102870"/>
                <a:gd name="connsiteX3" fmla="*/ 30131 w 205739"/>
                <a:gd name="connsiteY3" fmla="*/ 30131 h 102870"/>
                <a:gd name="connsiteX4" fmla="*/ 0 w 205739"/>
                <a:gd name="connsiteY4" fmla="*/ 102870 h 102870"/>
                <a:gd name="connsiteX5" fmla="*/ 102870 w 205739"/>
                <a:gd name="connsiteY5" fmla="*/ 102870 h 102870"/>
                <a:gd name="connsiteX6" fmla="*/ 205740 w 205739"/>
                <a:gd name="connsiteY6" fmla="*/ 102870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739" h="102870">
                  <a:moveTo>
                    <a:pt x="205740" y="102870"/>
                  </a:moveTo>
                  <a:cubicBezTo>
                    <a:pt x="205740" y="75584"/>
                    <a:pt x="194901" y="49422"/>
                    <a:pt x="175609" y="30131"/>
                  </a:cubicBezTo>
                  <a:cubicBezTo>
                    <a:pt x="156318" y="10839"/>
                    <a:pt x="130156" y="0"/>
                    <a:pt x="102870" y="0"/>
                  </a:cubicBezTo>
                  <a:cubicBezTo>
                    <a:pt x="75590" y="0"/>
                    <a:pt x="49422" y="10839"/>
                    <a:pt x="30131" y="30131"/>
                  </a:cubicBezTo>
                  <a:cubicBezTo>
                    <a:pt x="10839" y="49422"/>
                    <a:pt x="0" y="75584"/>
                    <a:pt x="0" y="102870"/>
                  </a:cubicBezTo>
                  <a:lnTo>
                    <a:pt x="102870" y="102870"/>
                  </a:lnTo>
                  <a:lnTo>
                    <a:pt x="205740" y="102870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39FA66A-772F-B939-0843-109C64950EE7}"/>
                </a:ext>
              </a:extLst>
            </p:cNvPr>
            <p:cNvSpPr/>
            <p:nvPr/>
          </p:nvSpPr>
          <p:spPr>
            <a:xfrm>
              <a:off x="1023111" y="4606544"/>
              <a:ext cx="1110995" cy="75438"/>
            </a:xfrm>
            <a:custGeom>
              <a:avLst/>
              <a:gdLst>
                <a:gd name="connsiteX0" fmla="*/ 0 w 1110995"/>
                <a:gd name="connsiteY0" fmla="*/ 37719 h 75438"/>
                <a:gd name="connsiteX1" fmla="*/ 37719 w 1110995"/>
                <a:gd name="connsiteY1" fmla="*/ 0 h 75438"/>
                <a:gd name="connsiteX2" fmla="*/ 1073277 w 1110995"/>
                <a:gd name="connsiteY2" fmla="*/ 0 h 75438"/>
                <a:gd name="connsiteX3" fmla="*/ 1110996 w 1110995"/>
                <a:gd name="connsiteY3" fmla="*/ 37719 h 75438"/>
                <a:gd name="connsiteX4" fmla="*/ 1073277 w 1110995"/>
                <a:gd name="connsiteY4" fmla="*/ 75438 h 75438"/>
                <a:gd name="connsiteX5" fmla="*/ 37719 w 1110995"/>
                <a:gd name="connsiteY5" fmla="*/ 75438 h 75438"/>
                <a:gd name="connsiteX6" fmla="*/ 0 w 1110995"/>
                <a:gd name="connsiteY6" fmla="*/ 37719 h 7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0995" h="75438">
                  <a:moveTo>
                    <a:pt x="0" y="37719"/>
                  </a:moveTo>
                  <a:cubicBezTo>
                    <a:pt x="0" y="16885"/>
                    <a:pt x="16891" y="0"/>
                    <a:pt x="37719" y="0"/>
                  </a:cubicBezTo>
                  <a:lnTo>
                    <a:pt x="1073277" y="0"/>
                  </a:lnTo>
                  <a:cubicBezTo>
                    <a:pt x="1094111" y="0"/>
                    <a:pt x="1110996" y="16885"/>
                    <a:pt x="1110996" y="37719"/>
                  </a:cubicBezTo>
                  <a:cubicBezTo>
                    <a:pt x="1110996" y="58553"/>
                    <a:pt x="1094111" y="75438"/>
                    <a:pt x="1073277" y="75438"/>
                  </a:cubicBezTo>
                  <a:lnTo>
                    <a:pt x="37719" y="75438"/>
                  </a:lnTo>
                  <a:cubicBezTo>
                    <a:pt x="16891" y="75438"/>
                    <a:pt x="0" y="58553"/>
                    <a:pt x="0" y="37719"/>
                  </a:cubicBez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A037570-3710-5AD6-0F5A-324975E3A958}"/>
                </a:ext>
              </a:extLst>
            </p:cNvPr>
            <p:cNvSpPr/>
            <p:nvPr/>
          </p:nvSpPr>
          <p:spPr>
            <a:xfrm>
              <a:off x="625348" y="6375908"/>
              <a:ext cx="1899666" cy="205739"/>
            </a:xfrm>
            <a:custGeom>
              <a:avLst/>
              <a:gdLst>
                <a:gd name="connsiteX0" fmla="*/ 0 w 1899666"/>
                <a:gd name="connsiteY0" fmla="*/ 13716 h 205739"/>
                <a:gd name="connsiteX1" fmla="*/ 13716 w 1899666"/>
                <a:gd name="connsiteY1" fmla="*/ 0 h 205739"/>
                <a:gd name="connsiteX2" fmla="*/ 1885950 w 1899666"/>
                <a:gd name="connsiteY2" fmla="*/ 0 h 205739"/>
                <a:gd name="connsiteX3" fmla="*/ 1899666 w 1899666"/>
                <a:gd name="connsiteY3" fmla="*/ 13716 h 205739"/>
                <a:gd name="connsiteX4" fmla="*/ 1899666 w 1899666"/>
                <a:gd name="connsiteY4" fmla="*/ 205740 h 205739"/>
                <a:gd name="connsiteX5" fmla="*/ 0 w 1899666"/>
                <a:gd name="connsiteY5" fmla="*/ 205740 h 205739"/>
                <a:gd name="connsiteX6" fmla="*/ 0 w 1899666"/>
                <a:gd name="connsiteY6" fmla="*/ 13716 h 205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99666" h="205739">
                  <a:moveTo>
                    <a:pt x="0" y="13716"/>
                  </a:moveTo>
                  <a:cubicBezTo>
                    <a:pt x="0" y="6159"/>
                    <a:pt x="6140" y="0"/>
                    <a:pt x="13716" y="0"/>
                  </a:cubicBezTo>
                  <a:lnTo>
                    <a:pt x="1885950" y="0"/>
                  </a:lnTo>
                  <a:cubicBezTo>
                    <a:pt x="1893526" y="0"/>
                    <a:pt x="1899666" y="6159"/>
                    <a:pt x="1899666" y="13716"/>
                  </a:cubicBezTo>
                  <a:lnTo>
                    <a:pt x="1899666" y="205740"/>
                  </a:lnTo>
                  <a:lnTo>
                    <a:pt x="0" y="205740"/>
                  </a:lnTo>
                  <a:lnTo>
                    <a:pt x="0" y="13716"/>
                  </a:ln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8087265-404C-AC35-D612-D8D5B74FE216}"/>
                </a:ext>
              </a:extLst>
            </p:cNvPr>
            <p:cNvSpPr/>
            <p:nvPr/>
          </p:nvSpPr>
          <p:spPr>
            <a:xfrm>
              <a:off x="412750" y="6581647"/>
              <a:ext cx="2331720" cy="274320"/>
            </a:xfrm>
            <a:custGeom>
              <a:avLst/>
              <a:gdLst>
                <a:gd name="connsiteX0" fmla="*/ 0 w 2331720"/>
                <a:gd name="connsiteY0" fmla="*/ 13716 h 274320"/>
                <a:gd name="connsiteX1" fmla="*/ 13716 w 2331720"/>
                <a:gd name="connsiteY1" fmla="*/ 0 h 274320"/>
                <a:gd name="connsiteX2" fmla="*/ 2318004 w 2331720"/>
                <a:gd name="connsiteY2" fmla="*/ 0 h 274320"/>
                <a:gd name="connsiteX3" fmla="*/ 2331720 w 2331720"/>
                <a:gd name="connsiteY3" fmla="*/ 13716 h 274320"/>
                <a:gd name="connsiteX4" fmla="*/ 2331720 w 2331720"/>
                <a:gd name="connsiteY4" fmla="*/ 267462 h 274320"/>
                <a:gd name="connsiteX5" fmla="*/ 2324862 w 2331720"/>
                <a:gd name="connsiteY5" fmla="*/ 274320 h 274320"/>
                <a:gd name="connsiteX6" fmla="*/ 6858 w 2331720"/>
                <a:gd name="connsiteY6" fmla="*/ 274320 h 274320"/>
                <a:gd name="connsiteX7" fmla="*/ 0 w 2331720"/>
                <a:gd name="connsiteY7" fmla="*/ 267462 h 274320"/>
                <a:gd name="connsiteX8" fmla="*/ 0 w 2331720"/>
                <a:gd name="connsiteY8" fmla="*/ 13716 h 274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1720" h="274320">
                  <a:moveTo>
                    <a:pt x="0" y="13716"/>
                  </a:moveTo>
                  <a:cubicBezTo>
                    <a:pt x="0" y="6159"/>
                    <a:pt x="6141" y="0"/>
                    <a:pt x="13716" y="0"/>
                  </a:cubicBezTo>
                  <a:lnTo>
                    <a:pt x="2318004" y="0"/>
                  </a:lnTo>
                  <a:cubicBezTo>
                    <a:pt x="2325580" y="0"/>
                    <a:pt x="2331720" y="6159"/>
                    <a:pt x="2331720" y="13716"/>
                  </a:cubicBezTo>
                  <a:lnTo>
                    <a:pt x="2331720" y="267462"/>
                  </a:lnTo>
                  <a:cubicBezTo>
                    <a:pt x="2331720" y="271272"/>
                    <a:pt x="2328647" y="274320"/>
                    <a:pt x="2324862" y="274320"/>
                  </a:cubicBezTo>
                  <a:lnTo>
                    <a:pt x="6858" y="274320"/>
                  </a:lnTo>
                  <a:cubicBezTo>
                    <a:pt x="3070" y="274320"/>
                    <a:pt x="0" y="271272"/>
                    <a:pt x="0" y="267462"/>
                  </a:cubicBezTo>
                  <a:lnTo>
                    <a:pt x="0" y="13716"/>
                  </a:lnTo>
                  <a:close/>
                </a:path>
              </a:pathLst>
            </a:custGeom>
            <a:solidFill>
              <a:srgbClr val="F599A8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E8C84F5-BD8A-9838-47E6-B247BEA32845}"/>
                </a:ext>
              </a:extLst>
            </p:cNvPr>
            <p:cNvSpPr/>
            <p:nvPr/>
          </p:nvSpPr>
          <p:spPr>
            <a:xfrm>
              <a:off x="748791" y="5484367"/>
              <a:ext cx="1659636" cy="123444"/>
            </a:xfrm>
            <a:custGeom>
              <a:avLst/>
              <a:gdLst>
                <a:gd name="connsiteX0" fmla="*/ 0 w 1659636"/>
                <a:gd name="connsiteY0" fmla="*/ 61722 h 123444"/>
                <a:gd name="connsiteX1" fmla="*/ 61722 w 1659636"/>
                <a:gd name="connsiteY1" fmla="*/ 0 h 123444"/>
                <a:gd name="connsiteX2" fmla="*/ 1597914 w 1659636"/>
                <a:gd name="connsiteY2" fmla="*/ 0 h 123444"/>
                <a:gd name="connsiteX3" fmla="*/ 1659636 w 1659636"/>
                <a:gd name="connsiteY3" fmla="*/ 61722 h 123444"/>
                <a:gd name="connsiteX4" fmla="*/ 1597914 w 1659636"/>
                <a:gd name="connsiteY4" fmla="*/ 123444 h 123444"/>
                <a:gd name="connsiteX5" fmla="*/ 61722 w 1659636"/>
                <a:gd name="connsiteY5" fmla="*/ 123444 h 123444"/>
                <a:gd name="connsiteX6" fmla="*/ 0 w 1659636"/>
                <a:gd name="connsiteY6" fmla="*/ 61722 h 123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59636" h="123444">
                  <a:moveTo>
                    <a:pt x="0" y="61722"/>
                  </a:moveTo>
                  <a:cubicBezTo>
                    <a:pt x="0" y="27629"/>
                    <a:pt x="27635" y="0"/>
                    <a:pt x="61722" y="0"/>
                  </a:cubicBezTo>
                  <a:lnTo>
                    <a:pt x="1597914" y="0"/>
                  </a:lnTo>
                  <a:cubicBezTo>
                    <a:pt x="1632007" y="0"/>
                    <a:pt x="1659636" y="27629"/>
                    <a:pt x="1659636" y="61722"/>
                  </a:cubicBezTo>
                  <a:cubicBezTo>
                    <a:pt x="1659636" y="95809"/>
                    <a:pt x="1632007" y="123444"/>
                    <a:pt x="1597914" y="123444"/>
                  </a:cubicBezTo>
                  <a:lnTo>
                    <a:pt x="61722" y="123444"/>
                  </a:lnTo>
                  <a:cubicBezTo>
                    <a:pt x="27635" y="123444"/>
                    <a:pt x="0" y="95809"/>
                    <a:pt x="0" y="61722"/>
                  </a:cubicBezTo>
                  <a:close/>
                </a:path>
              </a:pathLst>
            </a:custGeom>
            <a:solidFill>
              <a:srgbClr val="F7F1D9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C8DEB08-F051-A65A-7DFF-0E0C8C0371AA}"/>
                </a:ext>
              </a:extLst>
            </p:cNvPr>
            <p:cNvSpPr/>
            <p:nvPr/>
          </p:nvSpPr>
          <p:spPr>
            <a:xfrm>
              <a:off x="10699750" y="5435600"/>
              <a:ext cx="2260600" cy="2260600"/>
            </a:xfrm>
            <a:custGeom>
              <a:avLst/>
              <a:gdLst>
                <a:gd name="connsiteX0" fmla="*/ 2260600 w 2260600"/>
                <a:gd name="connsiteY0" fmla="*/ 1130300 h 2260600"/>
                <a:gd name="connsiteX1" fmla="*/ 1130300 w 2260600"/>
                <a:gd name="connsiteY1" fmla="*/ 2260600 h 2260600"/>
                <a:gd name="connsiteX2" fmla="*/ 0 w 2260600"/>
                <a:gd name="connsiteY2" fmla="*/ 1130300 h 2260600"/>
                <a:gd name="connsiteX3" fmla="*/ 1130300 w 2260600"/>
                <a:gd name="connsiteY3" fmla="*/ 0 h 2260600"/>
                <a:gd name="connsiteX4" fmla="*/ 2260600 w 2260600"/>
                <a:gd name="connsiteY4" fmla="*/ 1130300 h 226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600" h="2260600">
                  <a:moveTo>
                    <a:pt x="2260600" y="1130300"/>
                  </a:moveTo>
                  <a:cubicBezTo>
                    <a:pt x="2260600" y="1754547"/>
                    <a:pt x="1754547" y="2260600"/>
                    <a:pt x="1130300" y="2260600"/>
                  </a:cubicBezTo>
                  <a:cubicBezTo>
                    <a:pt x="506053" y="2260600"/>
                    <a:pt x="0" y="1754547"/>
                    <a:pt x="0" y="1130300"/>
                  </a:cubicBezTo>
                  <a:cubicBezTo>
                    <a:pt x="0" y="506052"/>
                    <a:pt x="506053" y="0"/>
                    <a:pt x="1130300" y="0"/>
                  </a:cubicBezTo>
                  <a:cubicBezTo>
                    <a:pt x="1754547" y="0"/>
                    <a:pt x="2260600" y="506052"/>
                    <a:pt x="2260600" y="1130300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87612EB-350A-7E75-C1EE-75F8760A54A9}"/>
                </a:ext>
              </a:extLst>
            </p:cNvPr>
            <p:cNvSpPr/>
            <p:nvPr/>
          </p:nvSpPr>
          <p:spPr>
            <a:xfrm>
              <a:off x="-3543300" y="-1866900"/>
              <a:ext cx="4343400" cy="5041900"/>
            </a:xfrm>
            <a:custGeom>
              <a:avLst/>
              <a:gdLst>
                <a:gd name="connsiteX0" fmla="*/ 2171700 w 4343400"/>
                <a:gd name="connsiteY0" fmla="*/ 0 h 5041900"/>
                <a:gd name="connsiteX1" fmla="*/ 4343400 w 4343400"/>
                <a:gd name="connsiteY1" fmla="*/ 2520950 h 5041900"/>
                <a:gd name="connsiteX2" fmla="*/ 2171700 w 4343400"/>
                <a:gd name="connsiteY2" fmla="*/ 5041900 h 5041900"/>
                <a:gd name="connsiteX3" fmla="*/ 0 w 4343400"/>
                <a:gd name="connsiteY3" fmla="*/ 2520950 h 5041900"/>
                <a:gd name="connsiteX4" fmla="*/ 2171700 w 4343400"/>
                <a:gd name="connsiteY4" fmla="*/ 0 h 504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3400" h="5041900">
                  <a:moveTo>
                    <a:pt x="2171700" y="0"/>
                  </a:moveTo>
                  <a:cubicBezTo>
                    <a:pt x="3366874" y="0"/>
                    <a:pt x="4343400" y="1124122"/>
                    <a:pt x="4343400" y="2520950"/>
                  </a:cubicBezTo>
                  <a:cubicBezTo>
                    <a:pt x="4343400" y="3917779"/>
                    <a:pt x="3366874" y="5041900"/>
                    <a:pt x="2171700" y="5041900"/>
                  </a:cubicBezTo>
                  <a:cubicBezTo>
                    <a:pt x="976528" y="5041900"/>
                    <a:pt x="0" y="3917779"/>
                    <a:pt x="0" y="2520950"/>
                  </a:cubicBezTo>
                  <a:cubicBezTo>
                    <a:pt x="0" y="1124122"/>
                    <a:pt x="976528" y="0"/>
                    <a:pt x="2171700" y="0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035E2B8-CDA8-C1F7-9C3F-9D453E174015}"/>
                </a:ext>
              </a:extLst>
            </p:cNvPr>
            <p:cNvSpPr/>
            <p:nvPr/>
          </p:nvSpPr>
          <p:spPr>
            <a:xfrm>
              <a:off x="11264900" y="6356350"/>
              <a:ext cx="895350" cy="82550"/>
            </a:xfrm>
            <a:custGeom>
              <a:avLst/>
              <a:gdLst>
                <a:gd name="connsiteX0" fmla="*/ 854075 w 895350"/>
                <a:gd name="connsiteY0" fmla="*/ 0 h 82550"/>
                <a:gd name="connsiteX1" fmla="*/ 895350 w 895350"/>
                <a:gd name="connsiteY1" fmla="*/ 0 h 82550"/>
                <a:gd name="connsiteX2" fmla="*/ 895350 w 895350"/>
                <a:gd name="connsiteY2" fmla="*/ 82550 h 82550"/>
                <a:gd name="connsiteX3" fmla="*/ 854075 w 895350"/>
                <a:gd name="connsiteY3" fmla="*/ 82550 h 82550"/>
                <a:gd name="connsiteX4" fmla="*/ 41275 w 895350"/>
                <a:gd name="connsiteY4" fmla="*/ 82550 h 82550"/>
                <a:gd name="connsiteX5" fmla="*/ 0 w 895350"/>
                <a:gd name="connsiteY5" fmla="*/ 82550 h 82550"/>
                <a:gd name="connsiteX6" fmla="*/ 0 w 895350"/>
                <a:gd name="connsiteY6" fmla="*/ 0 h 82550"/>
                <a:gd name="connsiteX7" fmla="*/ 41275 w 89535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5350" h="82550">
                  <a:moveTo>
                    <a:pt x="854075" y="0"/>
                  </a:moveTo>
                  <a:cubicBezTo>
                    <a:pt x="876871" y="0"/>
                    <a:pt x="895350" y="0"/>
                    <a:pt x="895350" y="0"/>
                  </a:cubicBezTo>
                  <a:lnTo>
                    <a:pt x="895350" y="82550"/>
                  </a:lnTo>
                  <a:cubicBezTo>
                    <a:pt x="895350" y="82550"/>
                    <a:pt x="876871" y="82550"/>
                    <a:pt x="85407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88CC3136-7BF4-8F15-374C-1F90E6984FC4}"/>
                </a:ext>
              </a:extLst>
            </p:cNvPr>
            <p:cNvSpPr/>
            <p:nvPr/>
          </p:nvSpPr>
          <p:spPr>
            <a:xfrm>
              <a:off x="10013950" y="6019800"/>
              <a:ext cx="1943100" cy="63500"/>
            </a:xfrm>
            <a:custGeom>
              <a:avLst/>
              <a:gdLst>
                <a:gd name="connsiteX0" fmla="*/ 1911350 w 1943100"/>
                <a:gd name="connsiteY0" fmla="*/ 0 h 63500"/>
                <a:gd name="connsiteX1" fmla="*/ 1943100 w 1943100"/>
                <a:gd name="connsiteY1" fmla="*/ 0 h 63500"/>
                <a:gd name="connsiteX2" fmla="*/ 1943100 w 1943100"/>
                <a:gd name="connsiteY2" fmla="*/ 63500 h 63500"/>
                <a:gd name="connsiteX3" fmla="*/ 1911350 w 1943100"/>
                <a:gd name="connsiteY3" fmla="*/ 63500 h 63500"/>
                <a:gd name="connsiteX4" fmla="*/ 31750 w 1943100"/>
                <a:gd name="connsiteY4" fmla="*/ 63500 h 63500"/>
                <a:gd name="connsiteX5" fmla="*/ 0 w 1943100"/>
                <a:gd name="connsiteY5" fmla="*/ 63500 h 63500"/>
                <a:gd name="connsiteX6" fmla="*/ 0 w 1943100"/>
                <a:gd name="connsiteY6" fmla="*/ 0 h 63500"/>
                <a:gd name="connsiteX7" fmla="*/ 31750 w 1943100"/>
                <a:gd name="connsiteY7" fmla="*/ 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43100" h="63500">
                  <a:moveTo>
                    <a:pt x="1911350" y="0"/>
                  </a:moveTo>
                  <a:cubicBezTo>
                    <a:pt x="1928885" y="0"/>
                    <a:pt x="1943100" y="0"/>
                    <a:pt x="1943100" y="0"/>
                  </a:cubicBezTo>
                  <a:lnTo>
                    <a:pt x="1943100" y="63500"/>
                  </a:lnTo>
                  <a:cubicBezTo>
                    <a:pt x="1943100" y="63500"/>
                    <a:pt x="1928885" y="63500"/>
                    <a:pt x="1911350" y="63500"/>
                  </a:cubicBezTo>
                  <a:lnTo>
                    <a:pt x="31750" y="63500"/>
                  </a:lnTo>
                  <a:cubicBezTo>
                    <a:pt x="14215" y="63500"/>
                    <a:pt x="0" y="63500"/>
                    <a:pt x="0" y="63500"/>
                  </a:cubicBezTo>
                  <a:lnTo>
                    <a:pt x="0" y="0"/>
                  </a:lnTo>
                  <a:cubicBezTo>
                    <a:pt x="0" y="0"/>
                    <a:pt x="14215" y="0"/>
                    <a:pt x="317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3C4DF0B-1F39-0E9C-881D-0F321FBD6535}"/>
                </a:ext>
              </a:extLst>
            </p:cNvPr>
            <p:cNvSpPr/>
            <p:nvPr/>
          </p:nvSpPr>
          <p:spPr>
            <a:xfrm>
              <a:off x="323850" y="641350"/>
              <a:ext cx="1943100" cy="177800"/>
            </a:xfrm>
            <a:custGeom>
              <a:avLst/>
              <a:gdLst>
                <a:gd name="connsiteX0" fmla="*/ 1854200 w 1943100"/>
                <a:gd name="connsiteY0" fmla="*/ 0 h 177800"/>
                <a:gd name="connsiteX1" fmla="*/ 1943100 w 1943100"/>
                <a:gd name="connsiteY1" fmla="*/ 0 h 177800"/>
                <a:gd name="connsiteX2" fmla="*/ 1943100 w 1943100"/>
                <a:gd name="connsiteY2" fmla="*/ 177800 h 177800"/>
                <a:gd name="connsiteX3" fmla="*/ 1854200 w 1943100"/>
                <a:gd name="connsiteY3" fmla="*/ 177800 h 177800"/>
                <a:gd name="connsiteX4" fmla="*/ 88900 w 1943100"/>
                <a:gd name="connsiteY4" fmla="*/ 177800 h 177800"/>
                <a:gd name="connsiteX5" fmla="*/ 0 w 1943100"/>
                <a:gd name="connsiteY5" fmla="*/ 177800 h 177800"/>
                <a:gd name="connsiteX6" fmla="*/ 0 w 1943100"/>
                <a:gd name="connsiteY6" fmla="*/ 0 h 177800"/>
                <a:gd name="connsiteX7" fmla="*/ 88900 w 1943100"/>
                <a:gd name="connsiteY7" fmla="*/ 0 h 17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43100" h="177800">
                  <a:moveTo>
                    <a:pt x="1854200" y="0"/>
                  </a:moveTo>
                  <a:cubicBezTo>
                    <a:pt x="1903298" y="0"/>
                    <a:pt x="1943100" y="0"/>
                    <a:pt x="1943100" y="0"/>
                  </a:cubicBezTo>
                  <a:lnTo>
                    <a:pt x="1943100" y="177800"/>
                  </a:lnTo>
                  <a:cubicBezTo>
                    <a:pt x="1943100" y="177800"/>
                    <a:pt x="1903298" y="177800"/>
                    <a:pt x="1854200" y="177800"/>
                  </a:cubicBezTo>
                  <a:lnTo>
                    <a:pt x="88900" y="177800"/>
                  </a:lnTo>
                  <a:cubicBezTo>
                    <a:pt x="39802" y="177800"/>
                    <a:pt x="0" y="177800"/>
                    <a:pt x="0" y="177800"/>
                  </a:cubicBezTo>
                  <a:lnTo>
                    <a:pt x="0" y="0"/>
                  </a:lnTo>
                  <a:cubicBezTo>
                    <a:pt x="0" y="0"/>
                    <a:pt x="39802" y="0"/>
                    <a:pt x="8890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32D57AB-B049-B705-BBBC-8C63AF25CFBE}"/>
                </a:ext>
              </a:extLst>
            </p:cNvPr>
            <p:cNvSpPr/>
            <p:nvPr/>
          </p:nvSpPr>
          <p:spPr>
            <a:xfrm>
              <a:off x="-190500" y="901700"/>
              <a:ext cx="1943100" cy="82550"/>
            </a:xfrm>
            <a:custGeom>
              <a:avLst/>
              <a:gdLst>
                <a:gd name="connsiteX0" fmla="*/ 1901825 w 1943100"/>
                <a:gd name="connsiteY0" fmla="*/ 0 h 82550"/>
                <a:gd name="connsiteX1" fmla="*/ 1943100 w 1943100"/>
                <a:gd name="connsiteY1" fmla="*/ 0 h 82550"/>
                <a:gd name="connsiteX2" fmla="*/ 1943100 w 1943100"/>
                <a:gd name="connsiteY2" fmla="*/ 82550 h 82550"/>
                <a:gd name="connsiteX3" fmla="*/ 1901825 w 1943100"/>
                <a:gd name="connsiteY3" fmla="*/ 82550 h 82550"/>
                <a:gd name="connsiteX4" fmla="*/ 41275 w 1943100"/>
                <a:gd name="connsiteY4" fmla="*/ 82550 h 82550"/>
                <a:gd name="connsiteX5" fmla="*/ 0 w 1943100"/>
                <a:gd name="connsiteY5" fmla="*/ 82550 h 82550"/>
                <a:gd name="connsiteX6" fmla="*/ 0 w 1943100"/>
                <a:gd name="connsiteY6" fmla="*/ 0 h 82550"/>
                <a:gd name="connsiteX7" fmla="*/ 41275 w 1943100"/>
                <a:gd name="connsiteY7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43100" h="82550">
                  <a:moveTo>
                    <a:pt x="1901825" y="0"/>
                  </a:moveTo>
                  <a:cubicBezTo>
                    <a:pt x="1924621" y="0"/>
                    <a:pt x="1943100" y="0"/>
                    <a:pt x="1943100" y="0"/>
                  </a:cubicBezTo>
                  <a:lnTo>
                    <a:pt x="1943100" y="82550"/>
                  </a:lnTo>
                  <a:cubicBezTo>
                    <a:pt x="1943100" y="82550"/>
                    <a:pt x="1924621" y="82550"/>
                    <a:pt x="1901825" y="82550"/>
                  </a:cubicBezTo>
                  <a:lnTo>
                    <a:pt x="41275" y="82550"/>
                  </a:lnTo>
                  <a:cubicBezTo>
                    <a:pt x="18479" y="82550"/>
                    <a:pt x="0" y="82550"/>
                    <a:pt x="0" y="82550"/>
                  </a:cubicBezTo>
                  <a:lnTo>
                    <a:pt x="0" y="0"/>
                  </a:lnTo>
                  <a:cubicBezTo>
                    <a:pt x="0" y="0"/>
                    <a:pt x="18479" y="0"/>
                    <a:pt x="4127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55BA8DA6-E297-92B3-C488-E4E9440BB089}"/>
                </a:ext>
              </a:extLst>
            </p:cNvPr>
            <p:cNvSpPr/>
            <p:nvPr/>
          </p:nvSpPr>
          <p:spPr>
            <a:xfrm>
              <a:off x="10769600" y="6502400"/>
              <a:ext cx="1270000" cy="63500"/>
            </a:xfrm>
            <a:custGeom>
              <a:avLst/>
              <a:gdLst>
                <a:gd name="connsiteX0" fmla="*/ 1238250 w 1270000"/>
                <a:gd name="connsiteY0" fmla="*/ 0 h 63500"/>
                <a:gd name="connsiteX1" fmla="*/ 1270000 w 1270000"/>
                <a:gd name="connsiteY1" fmla="*/ 0 h 63500"/>
                <a:gd name="connsiteX2" fmla="*/ 1270000 w 1270000"/>
                <a:gd name="connsiteY2" fmla="*/ 63500 h 63500"/>
                <a:gd name="connsiteX3" fmla="*/ 1238250 w 1270000"/>
                <a:gd name="connsiteY3" fmla="*/ 63500 h 63500"/>
                <a:gd name="connsiteX4" fmla="*/ 31750 w 1270000"/>
                <a:gd name="connsiteY4" fmla="*/ 63500 h 63500"/>
                <a:gd name="connsiteX5" fmla="*/ 0 w 1270000"/>
                <a:gd name="connsiteY5" fmla="*/ 63500 h 63500"/>
                <a:gd name="connsiteX6" fmla="*/ 0 w 1270000"/>
                <a:gd name="connsiteY6" fmla="*/ 0 h 63500"/>
                <a:gd name="connsiteX7" fmla="*/ 31750 w 1270000"/>
                <a:gd name="connsiteY7" fmla="*/ 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70000" h="63500">
                  <a:moveTo>
                    <a:pt x="1238250" y="0"/>
                  </a:moveTo>
                  <a:cubicBezTo>
                    <a:pt x="1255785" y="0"/>
                    <a:pt x="1270000" y="0"/>
                    <a:pt x="1270000" y="0"/>
                  </a:cubicBezTo>
                  <a:lnTo>
                    <a:pt x="1270000" y="63500"/>
                  </a:lnTo>
                  <a:cubicBezTo>
                    <a:pt x="1270000" y="63500"/>
                    <a:pt x="1255785" y="63500"/>
                    <a:pt x="1238250" y="63500"/>
                  </a:cubicBezTo>
                  <a:lnTo>
                    <a:pt x="31750" y="63500"/>
                  </a:lnTo>
                  <a:cubicBezTo>
                    <a:pt x="14215" y="63500"/>
                    <a:pt x="0" y="63500"/>
                    <a:pt x="0" y="63500"/>
                  </a:cubicBezTo>
                  <a:lnTo>
                    <a:pt x="0" y="0"/>
                  </a:lnTo>
                  <a:cubicBezTo>
                    <a:pt x="0" y="0"/>
                    <a:pt x="14215" y="0"/>
                    <a:pt x="31750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7841A4D-A997-7225-7025-D337AA8AE7CB}"/>
                </a:ext>
              </a:extLst>
            </p:cNvPr>
            <p:cNvSpPr/>
            <p:nvPr/>
          </p:nvSpPr>
          <p:spPr>
            <a:xfrm>
              <a:off x="8737600" y="971550"/>
              <a:ext cx="4025900" cy="323850"/>
            </a:xfrm>
            <a:custGeom>
              <a:avLst/>
              <a:gdLst>
                <a:gd name="connsiteX0" fmla="*/ 3863975 w 4025900"/>
                <a:gd name="connsiteY0" fmla="*/ 0 h 323850"/>
                <a:gd name="connsiteX1" fmla="*/ 4025900 w 4025900"/>
                <a:gd name="connsiteY1" fmla="*/ 0 h 323850"/>
                <a:gd name="connsiteX2" fmla="*/ 4025900 w 4025900"/>
                <a:gd name="connsiteY2" fmla="*/ 323850 h 323850"/>
                <a:gd name="connsiteX3" fmla="*/ 3863975 w 4025900"/>
                <a:gd name="connsiteY3" fmla="*/ 323850 h 323850"/>
                <a:gd name="connsiteX4" fmla="*/ 161925 w 4025900"/>
                <a:gd name="connsiteY4" fmla="*/ 323850 h 323850"/>
                <a:gd name="connsiteX5" fmla="*/ 0 w 4025900"/>
                <a:gd name="connsiteY5" fmla="*/ 323850 h 323850"/>
                <a:gd name="connsiteX6" fmla="*/ 0 w 4025900"/>
                <a:gd name="connsiteY6" fmla="*/ 0 h 323850"/>
                <a:gd name="connsiteX7" fmla="*/ 161925 w 4025900"/>
                <a:gd name="connsiteY7" fmla="*/ 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25900" h="323850">
                  <a:moveTo>
                    <a:pt x="3863975" y="0"/>
                  </a:moveTo>
                  <a:cubicBezTo>
                    <a:pt x="3953404" y="0"/>
                    <a:pt x="4025900" y="0"/>
                    <a:pt x="4025900" y="0"/>
                  </a:cubicBezTo>
                  <a:lnTo>
                    <a:pt x="4025900" y="323850"/>
                  </a:lnTo>
                  <a:cubicBezTo>
                    <a:pt x="4025900" y="323850"/>
                    <a:pt x="3953404" y="323850"/>
                    <a:pt x="3863975" y="323850"/>
                  </a:cubicBezTo>
                  <a:lnTo>
                    <a:pt x="161925" y="323850"/>
                  </a:lnTo>
                  <a:cubicBezTo>
                    <a:pt x="72496" y="323850"/>
                    <a:pt x="0" y="323850"/>
                    <a:pt x="0" y="323850"/>
                  </a:cubicBezTo>
                  <a:lnTo>
                    <a:pt x="0" y="0"/>
                  </a:lnTo>
                  <a:cubicBezTo>
                    <a:pt x="0" y="0"/>
                    <a:pt x="72496" y="0"/>
                    <a:pt x="16192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B37EA539-0FA7-EE9E-C0DB-614EED869D1A}"/>
                </a:ext>
              </a:extLst>
            </p:cNvPr>
            <p:cNvSpPr/>
            <p:nvPr/>
          </p:nvSpPr>
          <p:spPr>
            <a:xfrm>
              <a:off x="10941050" y="1333500"/>
              <a:ext cx="1473200" cy="120650"/>
            </a:xfrm>
            <a:custGeom>
              <a:avLst/>
              <a:gdLst>
                <a:gd name="connsiteX0" fmla="*/ 1412875 w 1473200"/>
                <a:gd name="connsiteY0" fmla="*/ 0 h 120650"/>
                <a:gd name="connsiteX1" fmla="*/ 1473200 w 1473200"/>
                <a:gd name="connsiteY1" fmla="*/ 0 h 120650"/>
                <a:gd name="connsiteX2" fmla="*/ 1473200 w 1473200"/>
                <a:gd name="connsiteY2" fmla="*/ 120650 h 120650"/>
                <a:gd name="connsiteX3" fmla="*/ 1412875 w 1473200"/>
                <a:gd name="connsiteY3" fmla="*/ 120650 h 120650"/>
                <a:gd name="connsiteX4" fmla="*/ 60325 w 1473200"/>
                <a:gd name="connsiteY4" fmla="*/ 120650 h 120650"/>
                <a:gd name="connsiteX5" fmla="*/ 0 w 1473200"/>
                <a:gd name="connsiteY5" fmla="*/ 120650 h 120650"/>
                <a:gd name="connsiteX6" fmla="*/ 0 w 1473200"/>
                <a:gd name="connsiteY6" fmla="*/ 0 h 120650"/>
                <a:gd name="connsiteX7" fmla="*/ 60325 w 1473200"/>
                <a:gd name="connsiteY7" fmla="*/ 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73200" h="120650">
                  <a:moveTo>
                    <a:pt x="1412875" y="0"/>
                  </a:moveTo>
                  <a:cubicBezTo>
                    <a:pt x="1446192" y="0"/>
                    <a:pt x="1473200" y="0"/>
                    <a:pt x="1473200" y="0"/>
                  </a:cubicBezTo>
                  <a:lnTo>
                    <a:pt x="1473200" y="120650"/>
                  </a:lnTo>
                  <a:cubicBezTo>
                    <a:pt x="1473200" y="120650"/>
                    <a:pt x="1446192" y="120650"/>
                    <a:pt x="1412875" y="120650"/>
                  </a:cubicBezTo>
                  <a:lnTo>
                    <a:pt x="60325" y="120650"/>
                  </a:lnTo>
                  <a:cubicBezTo>
                    <a:pt x="27008" y="120650"/>
                    <a:pt x="0" y="120650"/>
                    <a:pt x="0" y="120650"/>
                  </a:cubicBezTo>
                  <a:lnTo>
                    <a:pt x="0" y="0"/>
                  </a:lnTo>
                  <a:cubicBezTo>
                    <a:pt x="0" y="0"/>
                    <a:pt x="27008" y="0"/>
                    <a:pt x="60325" y="0"/>
                  </a:cubicBezTo>
                  <a:close/>
                </a:path>
              </a:pathLst>
            </a:custGeom>
            <a:solidFill>
              <a:srgbClr val="F7BEC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BD8D575-D539-693F-D615-8FEBEDAB4F0E}"/>
                </a:ext>
              </a:extLst>
            </p:cNvPr>
            <p:cNvSpPr/>
            <p:nvPr/>
          </p:nvSpPr>
          <p:spPr>
            <a:xfrm>
              <a:off x="-1549400" y="-2247900"/>
              <a:ext cx="4343400" cy="2609850"/>
            </a:xfrm>
            <a:custGeom>
              <a:avLst/>
              <a:gdLst>
                <a:gd name="connsiteX0" fmla="*/ 2171700 w 4343400"/>
                <a:gd name="connsiteY0" fmla="*/ 0 h 2609850"/>
                <a:gd name="connsiteX1" fmla="*/ 3713302 w 4343400"/>
                <a:gd name="connsiteY1" fmla="*/ 386899 h 2609850"/>
                <a:gd name="connsiteX2" fmla="*/ 4343400 w 4343400"/>
                <a:gd name="connsiteY2" fmla="*/ 1304925 h 2609850"/>
                <a:gd name="connsiteX3" fmla="*/ 3713302 w 4343400"/>
                <a:gd name="connsiteY3" fmla="*/ 2222953 h 2609850"/>
                <a:gd name="connsiteX4" fmla="*/ 2171700 w 4343400"/>
                <a:gd name="connsiteY4" fmla="*/ 2609850 h 2609850"/>
                <a:gd name="connsiteX5" fmla="*/ 630098 w 4343400"/>
                <a:gd name="connsiteY5" fmla="*/ 2222953 h 2609850"/>
                <a:gd name="connsiteX6" fmla="*/ 0 w 4343400"/>
                <a:gd name="connsiteY6" fmla="*/ 1304925 h 2609850"/>
                <a:gd name="connsiteX7" fmla="*/ 630098 w 4343400"/>
                <a:gd name="connsiteY7" fmla="*/ 386899 h 2609850"/>
                <a:gd name="connsiteX8" fmla="*/ 2171700 w 4343400"/>
                <a:gd name="connsiteY8" fmla="*/ 0 h 260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3400" h="2609850">
                  <a:moveTo>
                    <a:pt x="2171700" y="0"/>
                  </a:moveTo>
                  <a:cubicBezTo>
                    <a:pt x="2775338" y="0"/>
                    <a:pt x="3320301" y="148488"/>
                    <a:pt x="3713302" y="386899"/>
                  </a:cubicBezTo>
                  <a:cubicBezTo>
                    <a:pt x="4106888" y="625659"/>
                    <a:pt x="4343400" y="951173"/>
                    <a:pt x="4343400" y="1304925"/>
                  </a:cubicBezTo>
                  <a:cubicBezTo>
                    <a:pt x="4343400" y="1658677"/>
                    <a:pt x="4106888" y="1984193"/>
                    <a:pt x="3713302" y="2222953"/>
                  </a:cubicBezTo>
                  <a:cubicBezTo>
                    <a:pt x="3320301" y="2461360"/>
                    <a:pt x="2775338" y="2609850"/>
                    <a:pt x="2171700" y="2609850"/>
                  </a:cubicBezTo>
                  <a:cubicBezTo>
                    <a:pt x="1568062" y="2609850"/>
                    <a:pt x="1023100" y="2461360"/>
                    <a:pt x="630098" y="2222953"/>
                  </a:cubicBezTo>
                  <a:cubicBezTo>
                    <a:pt x="236512" y="1984193"/>
                    <a:pt x="0" y="1658677"/>
                    <a:pt x="0" y="1304925"/>
                  </a:cubicBezTo>
                  <a:cubicBezTo>
                    <a:pt x="0" y="951173"/>
                    <a:pt x="236512" y="625659"/>
                    <a:pt x="630098" y="386899"/>
                  </a:cubicBezTo>
                  <a:cubicBezTo>
                    <a:pt x="1023100" y="148488"/>
                    <a:pt x="1568062" y="0"/>
                    <a:pt x="2171700" y="0"/>
                  </a:cubicBezTo>
                  <a:close/>
                </a:path>
              </a:pathLst>
            </a:custGeom>
            <a:noFill/>
            <a:ln w="63500" cap="flat">
              <a:solidFill>
                <a:srgbClr val="F7BEC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6915031-3607-A6E9-B414-07D8D63AF0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5894" y="72181"/>
            <a:ext cx="1247811" cy="701894"/>
          </a:xfrm>
          <a:prstGeom prst="rect">
            <a:avLst/>
          </a:prstGeom>
        </p:spPr>
      </p:pic>
      <p:sp>
        <p:nvSpPr>
          <p:cNvPr id="41" name="Title 1">
            <a:extLst>
              <a:ext uri="{FF2B5EF4-FFF2-40B4-BE49-F238E27FC236}">
                <a16:creationId xmlns:a16="http://schemas.microsoft.com/office/drawing/2014/main" id="{D8B8E84D-6BA4-321A-150F-FDD5318AD7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4550" y="138987"/>
            <a:ext cx="5694417" cy="500141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de-CH" b="1" dirty="0"/>
              <a:t>Title</a:t>
            </a:r>
            <a:endParaRPr lang="en-US" dirty="0"/>
          </a:p>
        </p:txBody>
      </p:sp>
      <p:sp>
        <p:nvSpPr>
          <p:cNvPr id="44" name="Content Placeholder 98">
            <a:extLst>
              <a:ext uri="{FF2B5EF4-FFF2-40B4-BE49-F238E27FC236}">
                <a16:creationId xmlns:a16="http://schemas.microsoft.com/office/drawing/2014/main" id="{3B44CFDB-8194-9938-1D55-B5C984289D3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215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/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D8B8E84D-6BA4-321A-150F-FDD5318AD7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4550" y="138987"/>
            <a:ext cx="5694417" cy="500141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de-CH" b="1" dirty="0"/>
              <a:t>Title</a:t>
            </a:r>
            <a:endParaRPr lang="en-US" dirty="0"/>
          </a:p>
        </p:txBody>
      </p:sp>
      <p:sp>
        <p:nvSpPr>
          <p:cNvPr id="3" name="Content Placeholder 98">
            <a:extLst>
              <a:ext uri="{FF2B5EF4-FFF2-40B4-BE49-F238E27FC236}">
                <a16:creationId xmlns:a16="http://schemas.microsoft.com/office/drawing/2014/main" id="{397DD830-DFC8-40B3-1D4A-FC0D61C958E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04550" y="1288973"/>
            <a:ext cx="10456863" cy="37480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057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8C4D1D2-69AB-AC04-83CF-54E6A16B8BFC}"/>
              </a:ext>
            </a:extLst>
          </p:cNvPr>
          <p:cNvGrpSpPr/>
          <p:nvPr userDrawn="1"/>
        </p:nvGrpSpPr>
        <p:grpSpPr>
          <a:xfrm>
            <a:off x="2338387" y="1862712"/>
            <a:ext cx="7518843" cy="2814161"/>
            <a:chOff x="2338387" y="1862712"/>
            <a:chExt cx="7518843" cy="2814161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AF008DC7-C4B5-313D-B952-1A846C98FF23}"/>
                </a:ext>
              </a:extLst>
            </p:cNvPr>
            <p:cNvSpPr/>
            <p:nvPr/>
          </p:nvSpPr>
          <p:spPr>
            <a:xfrm>
              <a:off x="2338387" y="3233836"/>
              <a:ext cx="377380" cy="958977"/>
            </a:xfrm>
            <a:custGeom>
              <a:avLst/>
              <a:gdLst>
                <a:gd name="connsiteX0" fmla="*/ 0 w 377380"/>
                <a:gd name="connsiteY0" fmla="*/ 0 h 958977"/>
                <a:gd name="connsiteX1" fmla="*/ 377381 w 377380"/>
                <a:gd name="connsiteY1" fmla="*/ 0 h 958977"/>
                <a:gd name="connsiteX2" fmla="*/ 377381 w 377380"/>
                <a:gd name="connsiteY2" fmla="*/ 958977 h 958977"/>
                <a:gd name="connsiteX3" fmla="*/ 0 w 377380"/>
                <a:gd name="connsiteY3" fmla="*/ 958977 h 958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7380" h="958977">
                  <a:moveTo>
                    <a:pt x="0" y="0"/>
                  </a:moveTo>
                  <a:lnTo>
                    <a:pt x="377381" y="0"/>
                  </a:lnTo>
                  <a:lnTo>
                    <a:pt x="377381" y="958977"/>
                  </a:lnTo>
                  <a:lnTo>
                    <a:pt x="0" y="95897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D49BD49E-3A08-DC5F-5706-B0C160BFC843}"/>
                </a:ext>
              </a:extLst>
            </p:cNvPr>
            <p:cNvSpPr/>
            <p:nvPr/>
          </p:nvSpPr>
          <p:spPr>
            <a:xfrm>
              <a:off x="5464217" y="2868362"/>
              <a:ext cx="2160448" cy="1349825"/>
            </a:xfrm>
            <a:custGeom>
              <a:avLst/>
              <a:gdLst>
                <a:gd name="connsiteX0" fmla="*/ 1789355 w 2160448"/>
                <a:gd name="connsiteY0" fmla="*/ 457105 h 1349825"/>
                <a:gd name="connsiteX1" fmla="*/ 1732300 w 2160448"/>
                <a:gd name="connsiteY1" fmla="*/ 409099 h 1349825"/>
                <a:gd name="connsiteX2" fmla="*/ 1188994 w 2160448"/>
                <a:gd name="connsiteY2" fmla="*/ 505777 h 1349825"/>
                <a:gd name="connsiteX3" fmla="*/ 1104508 w 2160448"/>
                <a:gd name="connsiteY3" fmla="*/ 804291 h 1349825"/>
                <a:gd name="connsiteX4" fmla="*/ 1102031 w 2160448"/>
                <a:gd name="connsiteY4" fmla="*/ 812863 h 1349825"/>
                <a:gd name="connsiteX5" fmla="*/ 893148 w 2160448"/>
                <a:gd name="connsiteY5" fmla="*/ 432340 h 1349825"/>
                <a:gd name="connsiteX6" fmla="*/ 409278 w 2160448"/>
                <a:gd name="connsiteY6" fmla="*/ 356616 h 1349825"/>
                <a:gd name="connsiteX7" fmla="*/ 15800 w 2160448"/>
                <a:gd name="connsiteY7" fmla="*/ 714566 h 1349825"/>
                <a:gd name="connsiteX8" fmla="*/ 7608 w 2160448"/>
                <a:gd name="connsiteY8" fmla="*/ 755333 h 1349825"/>
                <a:gd name="connsiteX9" fmla="*/ 12561 w 2160448"/>
                <a:gd name="connsiteY9" fmla="*/ 965549 h 1349825"/>
                <a:gd name="connsiteX10" fmla="*/ 815233 w 2160448"/>
                <a:gd name="connsiteY10" fmla="*/ 1298448 h 1349825"/>
                <a:gd name="connsiteX11" fmla="*/ 1102126 w 2160448"/>
                <a:gd name="connsiteY11" fmla="*/ 872300 h 1349825"/>
                <a:gd name="connsiteX12" fmla="*/ 1109842 w 2160448"/>
                <a:gd name="connsiteY12" fmla="*/ 939927 h 1349825"/>
                <a:gd name="connsiteX13" fmla="*/ 1399783 w 2160448"/>
                <a:gd name="connsiteY13" fmla="*/ 1334643 h 1349825"/>
                <a:gd name="connsiteX14" fmla="*/ 1777258 w 2160448"/>
                <a:gd name="connsiteY14" fmla="*/ 1229392 h 1349825"/>
                <a:gd name="connsiteX15" fmla="*/ 1814311 w 2160448"/>
                <a:gd name="connsiteY15" fmla="*/ 1186053 h 1349825"/>
                <a:gd name="connsiteX16" fmla="*/ 1814311 w 2160448"/>
                <a:gd name="connsiteY16" fmla="*/ 1324451 h 1349825"/>
                <a:gd name="connsiteX17" fmla="*/ 2160449 w 2160448"/>
                <a:gd name="connsiteY17" fmla="*/ 1324451 h 1349825"/>
                <a:gd name="connsiteX18" fmla="*/ 2160449 w 2160448"/>
                <a:gd name="connsiteY18" fmla="*/ 0 h 1349825"/>
                <a:gd name="connsiteX19" fmla="*/ 1789545 w 2160448"/>
                <a:gd name="connsiteY19" fmla="*/ 0 h 1349825"/>
                <a:gd name="connsiteX20" fmla="*/ 1789545 w 2160448"/>
                <a:gd name="connsiteY20" fmla="*/ 457105 h 1349825"/>
                <a:gd name="connsiteX21" fmla="*/ 713792 w 2160448"/>
                <a:gd name="connsiteY21" fmla="*/ 979742 h 1349825"/>
                <a:gd name="connsiteX22" fmla="*/ 546533 w 2160448"/>
                <a:gd name="connsiteY22" fmla="*/ 1098042 h 1349825"/>
                <a:gd name="connsiteX23" fmla="*/ 388037 w 2160448"/>
                <a:gd name="connsiteY23" fmla="*/ 976503 h 1349825"/>
                <a:gd name="connsiteX24" fmla="*/ 532722 w 2160448"/>
                <a:gd name="connsiteY24" fmla="*/ 598646 h 1349825"/>
                <a:gd name="connsiteX25" fmla="*/ 547295 w 2160448"/>
                <a:gd name="connsiteY25" fmla="*/ 597694 h 1349825"/>
                <a:gd name="connsiteX26" fmla="*/ 713697 w 2160448"/>
                <a:gd name="connsiteY26" fmla="*/ 979646 h 1349825"/>
                <a:gd name="connsiteX27" fmla="*/ 1772115 w 2160448"/>
                <a:gd name="connsiteY27" fmla="*/ 972312 h 1349825"/>
                <a:gd name="connsiteX28" fmla="*/ 1622382 w 2160448"/>
                <a:gd name="connsiteY28" fmla="*/ 1077087 h 1349825"/>
                <a:gd name="connsiteX29" fmla="*/ 1487603 w 2160448"/>
                <a:gd name="connsiteY29" fmla="*/ 969931 h 1349825"/>
                <a:gd name="connsiteX30" fmla="*/ 1613333 w 2160448"/>
                <a:gd name="connsiteY30" fmla="*/ 618458 h 1349825"/>
                <a:gd name="connsiteX31" fmla="*/ 1617048 w 2160448"/>
                <a:gd name="connsiteY31" fmla="*/ 618458 h 1349825"/>
                <a:gd name="connsiteX32" fmla="*/ 1772115 w 2160448"/>
                <a:gd name="connsiteY32" fmla="*/ 972407 h 1349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160448" h="1349825">
                  <a:moveTo>
                    <a:pt x="1789355" y="457105"/>
                  </a:moveTo>
                  <a:lnTo>
                    <a:pt x="1732300" y="409099"/>
                  </a:lnTo>
                  <a:cubicBezTo>
                    <a:pt x="1556850" y="293846"/>
                    <a:pt x="1310343" y="330898"/>
                    <a:pt x="1188994" y="505777"/>
                  </a:cubicBezTo>
                  <a:cubicBezTo>
                    <a:pt x="1127082" y="594931"/>
                    <a:pt x="1108889" y="697706"/>
                    <a:pt x="1104508" y="804291"/>
                  </a:cubicBezTo>
                  <a:cubicBezTo>
                    <a:pt x="1104412" y="807339"/>
                    <a:pt x="1106412" y="813435"/>
                    <a:pt x="1102031" y="812863"/>
                  </a:cubicBezTo>
                  <a:cubicBezTo>
                    <a:pt x="1096507" y="659701"/>
                    <a:pt x="1022116" y="515779"/>
                    <a:pt x="893148" y="432340"/>
                  </a:cubicBezTo>
                  <a:cubicBezTo>
                    <a:pt x="756464" y="343852"/>
                    <a:pt x="567107" y="327088"/>
                    <a:pt x="409278" y="356616"/>
                  </a:cubicBezTo>
                  <a:cubicBezTo>
                    <a:pt x="219444" y="392049"/>
                    <a:pt x="61806" y="524161"/>
                    <a:pt x="15800" y="714566"/>
                  </a:cubicBezTo>
                  <a:cubicBezTo>
                    <a:pt x="12561" y="727996"/>
                    <a:pt x="9799" y="741617"/>
                    <a:pt x="7608" y="755333"/>
                  </a:cubicBezTo>
                  <a:cubicBezTo>
                    <a:pt x="-3631" y="824770"/>
                    <a:pt x="-2774" y="896779"/>
                    <a:pt x="12561" y="965549"/>
                  </a:cubicBezTo>
                  <a:cubicBezTo>
                    <a:pt x="89904" y="1313593"/>
                    <a:pt x="517006" y="1427035"/>
                    <a:pt x="815233" y="1298448"/>
                  </a:cubicBezTo>
                  <a:cubicBezTo>
                    <a:pt x="987064" y="1224343"/>
                    <a:pt x="1095744" y="1059371"/>
                    <a:pt x="1102126" y="872300"/>
                  </a:cubicBezTo>
                  <a:lnTo>
                    <a:pt x="1109842" y="939927"/>
                  </a:lnTo>
                  <a:cubicBezTo>
                    <a:pt x="1133844" y="1107281"/>
                    <a:pt x="1222618" y="1290447"/>
                    <a:pt x="1399783" y="1334643"/>
                  </a:cubicBezTo>
                  <a:cubicBezTo>
                    <a:pt x="1534276" y="1368266"/>
                    <a:pt x="1685342" y="1336739"/>
                    <a:pt x="1777258" y="1229392"/>
                  </a:cubicBezTo>
                  <a:lnTo>
                    <a:pt x="1814311" y="1186053"/>
                  </a:lnTo>
                  <a:lnTo>
                    <a:pt x="1814311" y="1324451"/>
                  </a:lnTo>
                  <a:lnTo>
                    <a:pt x="2160449" y="1324451"/>
                  </a:lnTo>
                  <a:lnTo>
                    <a:pt x="2160449" y="0"/>
                  </a:lnTo>
                  <a:lnTo>
                    <a:pt x="1789545" y="0"/>
                  </a:lnTo>
                  <a:lnTo>
                    <a:pt x="1789545" y="457105"/>
                  </a:lnTo>
                  <a:close/>
                  <a:moveTo>
                    <a:pt x="713792" y="979742"/>
                  </a:moveTo>
                  <a:cubicBezTo>
                    <a:pt x="684645" y="1062133"/>
                    <a:pt x="615113" y="1100709"/>
                    <a:pt x="546533" y="1098042"/>
                  </a:cubicBezTo>
                  <a:cubicBezTo>
                    <a:pt x="480239" y="1095470"/>
                    <a:pt x="414898" y="1054227"/>
                    <a:pt x="388037" y="976503"/>
                  </a:cubicBezTo>
                  <a:cubicBezTo>
                    <a:pt x="344984" y="851630"/>
                    <a:pt x="364796" y="615220"/>
                    <a:pt x="532722" y="598646"/>
                  </a:cubicBezTo>
                  <a:cubicBezTo>
                    <a:pt x="537675" y="598170"/>
                    <a:pt x="542533" y="597884"/>
                    <a:pt x="547295" y="597694"/>
                  </a:cubicBezTo>
                  <a:cubicBezTo>
                    <a:pt x="735795" y="591502"/>
                    <a:pt x="762369" y="841915"/>
                    <a:pt x="713697" y="979646"/>
                  </a:cubicBezTo>
                  <a:close/>
                  <a:moveTo>
                    <a:pt x="1772115" y="972312"/>
                  </a:moveTo>
                  <a:cubicBezTo>
                    <a:pt x="1745064" y="1044988"/>
                    <a:pt x="1682866" y="1079944"/>
                    <a:pt x="1622382" y="1077087"/>
                  </a:cubicBezTo>
                  <a:cubicBezTo>
                    <a:pt x="1565899" y="1074420"/>
                    <a:pt x="1510939" y="1038797"/>
                    <a:pt x="1487603" y="969931"/>
                  </a:cubicBezTo>
                  <a:cubicBezTo>
                    <a:pt x="1451979" y="864394"/>
                    <a:pt x="1461028" y="625983"/>
                    <a:pt x="1613333" y="618458"/>
                  </a:cubicBezTo>
                  <a:cubicBezTo>
                    <a:pt x="1614571" y="618458"/>
                    <a:pt x="1615810" y="618458"/>
                    <a:pt x="1617048" y="618458"/>
                  </a:cubicBezTo>
                  <a:cubicBezTo>
                    <a:pt x="1794689" y="613029"/>
                    <a:pt x="1819454" y="845248"/>
                    <a:pt x="1772115" y="97240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8633B00-CA1B-68C1-66D6-A06B324FB35D}"/>
                </a:ext>
              </a:extLst>
            </p:cNvPr>
            <p:cNvSpPr/>
            <p:nvPr/>
          </p:nvSpPr>
          <p:spPr>
            <a:xfrm>
              <a:off x="4412455" y="1862712"/>
              <a:ext cx="1162335" cy="2330005"/>
            </a:xfrm>
            <a:custGeom>
              <a:avLst/>
              <a:gdLst>
                <a:gd name="connsiteX0" fmla="*/ 915734 w 1162335"/>
                <a:gd name="connsiteY0" fmla="*/ 1506474 h 2330005"/>
                <a:gd name="connsiteX1" fmla="*/ 926021 w 1162335"/>
                <a:gd name="connsiteY1" fmla="*/ 1318641 h 2330005"/>
                <a:gd name="connsiteX2" fmla="*/ 731711 w 1162335"/>
                <a:gd name="connsiteY2" fmla="*/ 1318641 h 2330005"/>
                <a:gd name="connsiteX3" fmla="*/ 729710 w 1162335"/>
                <a:gd name="connsiteY3" fmla="*/ 1310354 h 2330005"/>
                <a:gd name="connsiteX4" fmla="*/ 609029 w 1162335"/>
                <a:gd name="connsiteY4" fmla="*/ 333947 h 2330005"/>
                <a:gd name="connsiteX5" fmla="*/ 673037 w 1162335"/>
                <a:gd name="connsiteY5" fmla="*/ 242697 h 2330005"/>
                <a:gd name="connsiteX6" fmla="*/ 593027 w 1162335"/>
                <a:gd name="connsiteY6" fmla="*/ 147733 h 2330005"/>
                <a:gd name="connsiteX7" fmla="*/ 581215 w 1162335"/>
                <a:gd name="connsiteY7" fmla="*/ 0 h 2330005"/>
                <a:gd name="connsiteX8" fmla="*/ 569405 w 1162335"/>
                <a:gd name="connsiteY8" fmla="*/ 147733 h 2330005"/>
                <a:gd name="connsiteX9" fmla="*/ 489395 w 1162335"/>
                <a:gd name="connsiteY9" fmla="*/ 242697 h 2330005"/>
                <a:gd name="connsiteX10" fmla="*/ 553403 w 1162335"/>
                <a:gd name="connsiteY10" fmla="*/ 333947 h 2330005"/>
                <a:gd name="connsiteX11" fmla="*/ 432721 w 1162335"/>
                <a:gd name="connsiteY11" fmla="*/ 1310354 h 2330005"/>
                <a:gd name="connsiteX12" fmla="*/ 430721 w 1162335"/>
                <a:gd name="connsiteY12" fmla="*/ 1318641 h 2330005"/>
                <a:gd name="connsiteX13" fmla="*/ 236411 w 1162335"/>
                <a:gd name="connsiteY13" fmla="*/ 1318641 h 2330005"/>
                <a:gd name="connsiteX14" fmla="*/ 246697 w 1162335"/>
                <a:gd name="connsiteY14" fmla="*/ 1506474 h 2330005"/>
                <a:gd name="connsiteX15" fmla="*/ 371761 w 1162335"/>
                <a:gd name="connsiteY15" fmla="*/ 1506474 h 2330005"/>
                <a:gd name="connsiteX16" fmla="*/ 0 w 1162335"/>
                <a:gd name="connsiteY16" fmla="*/ 2330006 h 2330005"/>
                <a:gd name="connsiteX17" fmla="*/ 315944 w 1162335"/>
                <a:gd name="connsiteY17" fmla="*/ 2330006 h 2330005"/>
                <a:gd name="connsiteX18" fmla="*/ 552640 w 1162335"/>
                <a:gd name="connsiteY18" fmla="*/ 2062258 h 2330005"/>
                <a:gd name="connsiteX19" fmla="*/ 847058 w 1162335"/>
                <a:gd name="connsiteY19" fmla="*/ 2330006 h 2330005"/>
                <a:gd name="connsiteX20" fmla="*/ 1162336 w 1162335"/>
                <a:gd name="connsiteY20" fmla="*/ 2330006 h 2330005"/>
                <a:gd name="connsiteX21" fmla="*/ 790575 w 1162335"/>
                <a:gd name="connsiteY21" fmla="*/ 1506474 h 2330005"/>
                <a:gd name="connsiteX22" fmla="*/ 915638 w 1162335"/>
                <a:gd name="connsiteY22" fmla="*/ 1506474 h 2330005"/>
                <a:gd name="connsiteX23" fmla="*/ 454723 w 1162335"/>
                <a:gd name="connsiteY23" fmla="*/ 1856804 h 2330005"/>
                <a:gd name="connsiteX24" fmla="*/ 505396 w 1162335"/>
                <a:gd name="connsiteY24" fmla="*/ 1687544 h 2330005"/>
                <a:gd name="connsiteX25" fmla="*/ 657035 w 1162335"/>
                <a:gd name="connsiteY25" fmla="*/ 1687544 h 2330005"/>
                <a:gd name="connsiteX26" fmla="*/ 707707 w 1162335"/>
                <a:gd name="connsiteY26" fmla="*/ 1856804 h 2330005"/>
                <a:gd name="connsiteX27" fmla="*/ 454628 w 1162335"/>
                <a:gd name="connsiteY27" fmla="*/ 1856804 h 2330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62335" h="2330005">
                  <a:moveTo>
                    <a:pt x="915734" y="1506474"/>
                  </a:moveTo>
                  <a:lnTo>
                    <a:pt x="926021" y="1318641"/>
                  </a:lnTo>
                  <a:lnTo>
                    <a:pt x="731711" y="1318641"/>
                  </a:lnTo>
                  <a:cubicBezTo>
                    <a:pt x="731044" y="1315879"/>
                    <a:pt x="730377" y="1313117"/>
                    <a:pt x="729710" y="1310354"/>
                  </a:cubicBezTo>
                  <a:cubicBezTo>
                    <a:pt x="683800" y="1110520"/>
                    <a:pt x="637508" y="651796"/>
                    <a:pt x="609029" y="333947"/>
                  </a:cubicBezTo>
                  <a:cubicBezTo>
                    <a:pt x="646081" y="321659"/>
                    <a:pt x="673037" y="285464"/>
                    <a:pt x="673037" y="242697"/>
                  </a:cubicBezTo>
                  <a:cubicBezTo>
                    <a:pt x="673037" y="193929"/>
                    <a:pt x="638175" y="153734"/>
                    <a:pt x="593027" y="147733"/>
                  </a:cubicBezTo>
                  <a:cubicBezTo>
                    <a:pt x="585502" y="56864"/>
                    <a:pt x="581215" y="0"/>
                    <a:pt x="581215" y="0"/>
                  </a:cubicBezTo>
                  <a:cubicBezTo>
                    <a:pt x="581215" y="0"/>
                    <a:pt x="576929" y="56864"/>
                    <a:pt x="569405" y="147733"/>
                  </a:cubicBezTo>
                  <a:cubicBezTo>
                    <a:pt x="524256" y="153829"/>
                    <a:pt x="489395" y="194024"/>
                    <a:pt x="489395" y="242697"/>
                  </a:cubicBezTo>
                  <a:cubicBezTo>
                    <a:pt x="489395" y="285464"/>
                    <a:pt x="516255" y="321659"/>
                    <a:pt x="553403" y="333947"/>
                  </a:cubicBezTo>
                  <a:cubicBezTo>
                    <a:pt x="524923" y="651891"/>
                    <a:pt x="478631" y="1110615"/>
                    <a:pt x="432721" y="1310354"/>
                  </a:cubicBezTo>
                  <a:cubicBezTo>
                    <a:pt x="432054" y="1313117"/>
                    <a:pt x="431482" y="1315879"/>
                    <a:pt x="430721" y="1318641"/>
                  </a:cubicBezTo>
                  <a:lnTo>
                    <a:pt x="236411" y="1318641"/>
                  </a:lnTo>
                  <a:lnTo>
                    <a:pt x="246697" y="1506474"/>
                  </a:lnTo>
                  <a:lnTo>
                    <a:pt x="371761" y="1506474"/>
                  </a:lnTo>
                  <a:cubicBezTo>
                    <a:pt x="244888" y="1854327"/>
                    <a:pt x="0" y="2330006"/>
                    <a:pt x="0" y="2330006"/>
                  </a:cubicBezTo>
                  <a:lnTo>
                    <a:pt x="315944" y="2330006"/>
                  </a:lnTo>
                  <a:cubicBezTo>
                    <a:pt x="339376" y="2195322"/>
                    <a:pt x="410623" y="2076260"/>
                    <a:pt x="552640" y="2062258"/>
                  </a:cubicBezTo>
                  <a:cubicBezTo>
                    <a:pt x="733044" y="2044446"/>
                    <a:pt x="821246" y="2176082"/>
                    <a:pt x="847058" y="2330006"/>
                  </a:cubicBezTo>
                  <a:lnTo>
                    <a:pt x="1162336" y="2330006"/>
                  </a:lnTo>
                  <a:cubicBezTo>
                    <a:pt x="1162336" y="2330006"/>
                    <a:pt x="917448" y="1854327"/>
                    <a:pt x="790575" y="1506474"/>
                  </a:cubicBezTo>
                  <a:lnTo>
                    <a:pt x="915638" y="1506474"/>
                  </a:lnTo>
                  <a:close/>
                  <a:moveTo>
                    <a:pt x="454723" y="1856804"/>
                  </a:moveTo>
                  <a:lnTo>
                    <a:pt x="505396" y="1687544"/>
                  </a:lnTo>
                  <a:lnTo>
                    <a:pt x="657035" y="1687544"/>
                  </a:lnTo>
                  <a:lnTo>
                    <a:pt x="707707" y="1856804"/>
                  </a:lnTo>
                  <a:lnTo>
                    <a:pt x="454628" y="185680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E4F54D8-F099-9F41-CC72-D928DEFDC17C}"/>
                </a:ext>
              </a:extLst>
            </p:cNvPr>
            <p:cNvSpPr/>
            <p:nvPr/>
          </p:nvSpPr>
          <p:spPr>
            <a:xfrm>
              <a:off x="2338387" y="2737298"/>
              <a:ext cx="378237" cy="379761"/>
            </a:xfrm>
            <a:custGeom>
              <a:avLst/>
              <a:gdLst>
                <a:gd name="connsiteX0" fmla="*/ 0 w 378237"/>
                <a:gd name="connsiteY0" fmla="*/ 0 h 379761"/>
                <a:gd name="connsiteX1" fmla="*/ 378238 w 378237"/>
                <a:gd name="connsiteY1" fmla="*/ 0 h 379761"/>
                <a:gd name="connsiteX2" fmla="*/ 378238 w 378237"/>
                <a:gd name="connsiteY2" fmla="*/ 379762 h 379761"/>
                <a:gd name="connsiteX3" fmla="*/ 0 w 378237"/>
                <a:gd name="connsiteY3" fmla="*/ 379762 h 3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237" h="379761">
                  <a:moveTo>
                    <a:pt x="0" y="0"/>
                  </a:moveTo>
                  <a:lnTo>
                    <a:pt x="378238" y="0"/>
                  </a:lnTo>
                  <a:lnTo>
                    <a:pt x="378238" y="379762"/>
                  </a:lnTo>
                  <a:lnTo>
                    <a:pt x="0" y="37976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282CF12-1CA1-6233-F720-C04CC3BC4FAC}"/>
                </a:ext>
              </a:extLst>
            </p:cNvPr>
            <p:cNvSpPr/>
            <p:nvPr/>
          </p:nvSpPr>
          <p:spPr>
            <a:xfrm>
              <a:off x="2779966" y="3208360"/>
              <a:ext cx="1633156" cy="984261"/>
            </a:xfrm>
            <a:custGeom>
              <a:avLst/>
              <a:gdLst>
                <a:gd name="connsiteX0" fmla="*/ 1632109 w 1633156"/>
                <a:gd name="connsiteY0" fmla="*/ 387520 h 984261"/>
                <a:gd name="connsiteX1" fmla="*/ 1326737 w 1633156"/>
                <a:gd name="connsiteY1" fmla="*/ 3282 h 984261"/>
                <a:gd name="connsiteX2" fmla="*/ 981647 w 1633156"/>
                <a:gd name="connsiteY2" fmla="*/ 150348 h 984261"/>
                <a:gd name="connsiteX3" fmla="*/ 966883 w 1633156"/>
                <a:gd name="connsiteY3" fmla="*/ 163969 h 984261"/>
                <a:gd name="connsiteX4" fmla="*/ 954500 w 1633156"/>
                <a:gd name="connsiteY4" fmla="*/ 140442 h 984261"/>
                <a:gd name="connsiteX5" fmla="*/ 548926 w 1633156"/>
                <a:gd name="connsiteY5" fmla="*/ 19379 h 984261"/>
                <a:gd name="connsiteX6" fmla="*/ 346138 w 1633156"/>
                <a:gd name="connsiteY6" fmla="*/ 161492 h 984261"/>
                <a:gd name="connsiteX7" fmla="*/ 346138 w 1633156"/>
                <a:gd name="connsiteY7" fmla="*/ 25570 h 984261"/>
                <a:gd name="connsiteX8" fmla="*/ 0 w 1633156"/>
                <a:gd name="connsiteY8" fmla="*/ 25570 h 984261"/>
                <a:gd name="connsiteX9" fmla="*/ 0 w 1633156"/>
                <a:gd name="connsiteY9" fmla="*/ 984262 h 984261"/>
                <a:gd name="connsiteX10" fmla="*/ 370904 w 1633156"/>
                <a:gd name="connsiteY10" fmla="*/ 984262 h 984261"/>
                <a:gd name="connsiteX11" fmla="*/ 370904 w 1633156"/>
                <a:gd name="connsiteY11" fmla="*/ 466483 h 984261"/>
                <a:gd name="connsiteX12" fmla="*/ 543687 w 1633156"/>
                <a:gd name="connsiteY12" fmla="*/ 293985 h 984261"/>
                <a:gd name="connsiteX13" fmla="*/ 630555 w 1633156"/>
                <a:gd name="connsiteY13" fmla="*/ 399903 h 984261"/>
                <a:gd name="connsiteX14" fmla="*/ 630555 w 1633156"/>
                <a:gd name="connsiteY14" fmla="*/ 984262 h 984261"/>
                <a:gd name="connsiteX15" fmla="*/ 1001459 w 1633156"/>
                <a:gd name="connsiteY15" fmla="*/ 984262 h 984261"/>
                <a:gd name="connsiteX16" fmla="*/ 1001459 w 1633156"/>
                <a:gd name="connsiteY16" fmla="*/ 461530 h 984261"/>
                <a:gd name="connsiteX17" fmla="*/ 1155668 w 1633156"/>
                <a:gd name="connsiteY17" fmla="*/ 292652 h 984261"/>
                <a:gd name="connsiteX18" fmla="*/ 1261015 w 1633156"/>
                <a:gd name="connsiteY18" fmla="*/ 409714 h 984261"/>
                <a:gd name="connsiteX19" fmla="*/ 1261015 w 1633156"/>
                <a:gd name="connsiteY19" fmla="*/ 984167 h 984261"/>
                <a:gd name="connsiteX20" fmla="*/ 1631918 w 1633156"/>
                <a:gd name="connsiteY20" fmla="*/ 984167 h 984261"/>
                <a:gd name="connsiteX21" fmla="*/ 1631918 w 1633156"/>
                <a:gd name="connsiteY21" fmla="*/ 766711 h 984261"/>
                <a:gd name="connsiteX22" fmla="*/ 1633157 w 1633156"/>
                <a:gd name="connsiteY22" fmla="*/ 690130 h 984261"/>
                <a:gd name="connsiteX23" fmla="*/ 1632014 w 1633156"/>
                <a:gd name="connsiteY23" fmla="*/ 387330 h 984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633156" h="984261">
                  <a:moveTo>
                    <a:pt x="1632109" y="387520"/>
                  </a:moveTo>
                  <a:cubicBezTo>
                    <a:pt x="1625727" y="179780"/>
                    <a:pt x="1561433" y="14998"/>
                    <a:pt x="1326737" y="3282"/>
                  </a:cubicBezTo>
                  <a:cubicBezTo>
                    <a:pt x="1176433" y="-4243"/>
                    <a:pt x="1082421" y="45764"/>
                    <a:pt x="981647" y="150348"/>
                  </a:cubicBezTo>
                  <a:cubicBezTo>
                    <a:pt x="978789" y="153396"/>
                    <a:pt x="971169" y="167112"/>
                    <a:pt x="966883" y="163969"/>
                  </a:cubicBezTo>
                  <a:cubicBezTo>
                    <a:pt x="965835" y="163207"/>
                    <a:pt x="957453" y="144919"/>
                    <a:pt x="954500" y="140442"/>
                  </a:cubicBezTo>
                  <a:cubicBezTo>
                    <a:pt x="864299" y="1758"/>
                    <a:pt x="702183" y="-24340"/>
                    <a:pt x="548926" y="19379"/>
                  </a:cubicBezTo>
                  <a:cubicBezTo>
                    <a:pt x="465582" y="43192"/>
                    <a:pt x="402908" y="98723"/>
                    <a:pt x="346138" y="161492"/>
                  </a:cubicBezTo>
                  <a:lnTo>
                    <a:pt x="346138" y="25570"/>
                  </a:lnTo>
                  <a:lnTo>
                    <a:pt x="0" y="25570"/>
                  </a:lnTo>
                  <a:lnTo>
                    <a:pt x="0" y="984262"/>
                  </a:lnTo>
                  <a:lnTo>
                    <a:pt x="370904" y="984262"/>
                  </a:lnTo>
                  <a:lnTo>
                    <a:pt x="370904" y="466483"/>
                  </a:lnTo>
                  <a:cubicBezTo>
                    <a:pt x="372904" y="368947"/>
                    <a:pt x="432149" y="267696"/>
                    <a:pt x="543687" y="293985"/>
                  </a:cubicBezTo>
                  <a:cubicBezTo>
                    <a:pt x="588264" y="304463"/>
                    <a:pt x="630555" y="353231"/>
                    <a:pt x="630555" y="399903"/>
                  </a:cubicBezTo>
                  <a:lnTo>
                    <a:pt x="630555" y="984262"/>
                  </a:lnTo>
                  <a:lnTo>
                    <a:pt x="1001459" y="984262"/>
                  </a:lnTo>
                  <a:lnTo>
                    <a:pt x="1001459" y="461530"/>
                  </a:lnTo>
                  <a:cubicBezTo>
                    <a:pt x="1003649" y="372281"/>
                    <a:pt x="1054513" y="282079"/>
                    <a:pt x="1155668" y="292652"/>
                  </a:cubicBezTo>
                  <a:cubicBezTo>
                    <a:pt x="1209294" y="298271"/>
                    <a:pt x="1261015" y="355421"/>
                    <a:pt x="1261015" y="409714"/>
                  </a:cubicBezTo>
                  <a:lnTo>
                    <a:pt x="1261015" y="984167"/>
                  </a:lnTo>
                  <a:lnTo>
                    <a:pt x="1631918" y="984167"/>
                  </a:lnTo>
                  <a:lnTo>
                    <a:pt x="1631918" y="766711"/>
                  </a:lnTo>
                  <a:lnTo>
                    <a:pt x="1633157" y="690130"/>
                  </a:lnTo>
                  <a:cubicBezTo>
                    <a:pt x="1628489" y="589451"/>
                    <a:pt x="1635157" y="488105"/>
                    <a:pt x="1632014" y="38733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D201183-2BA2-A0A1-A1F3-94A92822DC55}"/>
                </a:ext>
              </a:extLst>
            </p:cNvPr>
            <p:cNvSpPr/>
            <p:nvPr/>
          </p:nvSpPr>
          <p:spPr>
            <a:xfrm>
              <a:off x="9160668" y="4378265"/>
              <a:ext cx="190213" cy="298608"/>
            </a:xfrm>
            <a:custGeom>
              <a:avLst/>
              <a:gdLst>
                <a:gd name="connsiteX0" fmla="*/ 94964 w 190213"/>
                <a:gd name="connsiteY0" fmla="*/ 0 h 298608"/>
                <a:gd name="connsiteX1" fmla="*/ 23432 w 190213"/>
                <a:gd name="connsiteY1" fmla="*/ 31337 h 298608"/>
                <a:gd name="connsiteX2" fmla="*/ 0 w 190213"/>
                <a:gd name="connsiteY2" fmla="*/ 125349 h 298608"/>
                <a:gd name="connsiteX3" fmla="*/ 0 w 190213"/>
                <a:gd name="connsiteY3" fmla="*/ 175641 h 298608"/>
                <a:gd name="connsiteX4" fmla="*/ 24479 w 190213"/>
                <a:gd name="connsiteY4" fmla="*/ 267557 h 298608"/>
                <a:gd name="connsiteX5" fmla="*/ 95441 w 190213"/>
                <a:gd name="connsiteY5" fmla="*/ 298609 h 298608"/>
                <a:gd name="connsiteX6" fmla="*/ 166783 w 190213"/>
                <a:gd name="connsiteY6" fmla="*/ 266795 h 298608"/>
                <a:gd name="connsiteX7" fmla="*/ 190214 w 190213"/>
                <a:gd name="connsiteY7" fmla="*/ 172307 h 298608"/>
                <a:gd name="connsiteX8" fmla="*/ 190214 w 190213"/>
                <a:gd name="connsiteY8" fmla="*/ 122015 h 298608"/>
                <a:gd name="connsiteX9" fmla="*/ 166211 w 190213"/>
                <a:gd name="connsiteY9" fmla="*/ 30671 h 298608"/>
                <a:gd name="connsiteX10" fmla="*/ 95059 w 190213"/>
                <a:gd name="connsiteY10" fmla="*/ 95 h 298608"/>
                <a:gd name="connsiteX11" fmla="*/ 141637 w 190213"/>
                <a:gd name="connsiteY11" fmla="*/ 183547 h 298608"/>
                <a:gd name="connsiteX12" fmla="*/ 129826 w 190213"/>
                <a:gd name="connsiteY12" fmla="*/ 241268 h 298608"/>
                <a:gd name="connsiteX13" fmla="*/ 95345 w 190213"/>
                <a:gd name="connsiteY13" fmla="*/ 259747 h 298608"/>
                <a:gd name="connsiteX14" fmla="*/ 59627 w 190213"/>
                <a:gd name="connsiteY14" fmla="*/ 239839 h 298608"/>
                <a:gd name="connsiteX15" fmla="*/ 48292 w 190213"/>
                <a:gd name="connsiteY15" fmla="*/ 179165 h 298608"/>
                <a:gd name="connsiteX16" fmla="*/ 48292 w 190213"/>
                <a:gd name="connsiteY16" fmla="*/ 113347 h 298608"/>
                <a:gd name="connsiteX17" fmla="*/ 60103 w 190213"/>
                <a:gd name="connsiteY17" fmla="*/ 56959 h 298608"/>
                <a:gd name="connsiteX18" fmla="*/ 95059 w 190213"/>
                <a:gd name="connsiteY18" fmla="*/ 38862 h 298608"/>
                <a:gd name="connsiteX19" fmla="*/ 130588 w 190213"/>
                <a:gd name="connsiteY19" fmla="*/ 57912 h 298608"/>
                <a:gd name="connsiteX20" fmla="*/ 141732 w 190213"/>
                <a:gd name="connsiteY20" fmla="*/ 117824 h 298608"/>
                <a:gd name="connsiteX21" fmla="*/ 141732 w 190213"/>
                <a:gd name="connsiteY21" fmla="*/ 183451 h 298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0213" h="298608">
                  <a:moveTo>
                    <a:pt x="94964" y="0"/>
                  </a:moveTo>
                  <a:cubicBezTo>
                    <a:pt x="62865" y="0"/>
                    <a:pt x="39052" y="10478"/>
                    <a:pt x="23432" y="31337"/>
                  </a:cubicBezTo>
                  <a:cubicBezTo>
                    <a:pt x="7811" y="52197"/>
                    <a:pt x="0" y="83534"/>
                    <a:pt x="0" y="125349"/>
                  </a:cubicBezTo>
                  <a:lnTo>
                    <a:pt x="0" y="175641"/>
                  </a:lnTo>
                  <a:cubicBezTo>
                    <a:pt x="381" y="216217"/>
                    <a:pt x="8573" y="246888"/>
                    <a:pt x="24479" y="267557"/>
                  </a:cubicBezTo>
                  <a:cubicBezTo>
                    <a:pt x="40386" y="288226"/>
                    <a:pt x="64008" y="298609"/>
                    <a:pt x="95441" y="298609"/>
                  </a:cubicBezTo>
                  <a:cubicBezTo>
                    <a:pt x="126873" y="298609"/>
                    <a:pt x="151162" y="288036"/>
                    <a:pt x="166783" y="266795"/>
                  </a:cubicBezTo>
                  <a:cubicBezTo>
                    <a:pt x="182404" y="245554"/>
                    <a:pt x="190214" y="214122"/>
                    <a:pt x="190214" y="172307"/>
                  </a:cubicBezTo>
                  <a:lnTo>
                    <a:pt x="190214" y="122015"/>
                  </a:lnTo>
                  <a:cubicBezTo>
                    <a:pt x="189833" y="81439"/>
                    <a:pt x="181833" y="50959"/>
                    <a:pt x="166211" y="30671"/>
                  </a:cubicBezTo>
                  <a:cubicBezTo>
                    <a:pt x="150590" y="10287"/>
                    <a:pt x="126873" y="95"/>
                    <a:pt x="95059" y="95"/>
                  </a:cubicBezTo>
                  <a:close/>
                  <a:moveTo>
                    <a:pt x="141637" y="183547"/>
                  </a:moveTo>
                  <a:cubicBezTo>
                    <a:pt x="141256" y="209740"/>
                    <a:pt x="137350" y="228981"/>
                    <a:pt x="129826" y="241268"/>
                  </a:cubicBezTo>
                  <a:cubicBezTo>
                    <a:pt x="122396" y="253555"/>
                    <a:pt x="110871" y="259747"/>
                    <a:pt x="95345" y="259747"/>
                  </a:cubicBezTo>
                  <a:cubicBezTo>
                    <a:pt x="79820" y="259747"/>
                    <a:pt x="67246" y="253079"/>
                    <a:pt x="59627" y="239839"/>
                  </a:cubicBezTo>
                  <a:cubicBezTo>
                    <a:pt x="52007" y="226504"/>
                    <a:pt x="48292" y="206312"/>
                    <a:pt x="48292" y="179165"/>
                  </a:cubicBezTo>
                  <a:lnTo>
                    <a:pt x="48292" y="113347"/>
                  </a:lnTo>
                  <a:cubicBezTo>
                    <a:pt x="48673" y="87821"/>
                    <a:pt x="52578" y="69056"/>
                    <a:pt x="60103" y="56959"/>
                  </a:cubicBezTo>
                  <a:cubicBezTo>
                    <a:pt x="67533" y="44958"/>
                    <a:pt x="79153" y="38862"/>
                    <a:pt x="95059" y="38862"/>
                  </a:cubicBezTo>
                  <a:cubicBezTo>
                    <a:pt x="110966" y="38862"/>
                    <a:pt x="123158" y="45244"/>
                    <a:pt x="130588" y="57912"/>
                  </a:cubicBezTo>
                  <a:cubicBezTo>
                    <a:pt x="138017" y="70580"/>
                    <a:pt x="141732" y="90583"/>
                    <a:pt x="141732" y="117824"/>
                  </a:cubicBezTo>
                  <a:lnTo>
                    <a:pt x="141732" y="1834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89DBDA4-F2C5-DC64-EA39-439CF913D714}"/>
                </a:ext>
              </a:extLst>
            </p:cNvPr>
            <p:cNvSpPr/>
            <p:nvPr/>
          </p:nvSpPr>
          <p:spPr>
            <a:xfrm>
              <a:off x="9388029" y="4378169"/>
              <a:ext cx="200977" cy="294608"/>
            </a:xfrm>
            <a:custGeom>
              <a:avLst/>
              <a:gdLst>
                <a:gd name="connsiteX0" fmla="*/ 137160 w 200977"/>
                <a:gd name="connsiteY0" fmla="*/ 179832 h 294608"/>
                <a:gd name="connsiteX1" fmla="*/ 177355 w 200977"/>
                <a:gd name="connsiteY1" fmla="*/ 125635 h 294608"/>
                <a:gd name="connsiteX2" fmla="*/ 189643 w 200977"/>
                <a:gd name="connsiteY2" fmla="*/ 80010 h 294608"/>
                <a:gd name="connsiteX3" fmla="*/ 165164 w 200977"/>
                <a:gd name="connsiteY3" fmla="*/ 21241 h 294608"/>
                <a:gd name="connsiteX4" fmla="*/ 98393 w 200977"/>
                <a:gd name="connsiteY4" fmla="*/ 0 h 294608"/>
                <a:gd name="connsiteX5" fmla="*/ 46577 w 200977"/>
                <a:gd name="connsiteY5" fmla="*/ 11811 h 294608"/>
                <a:gd name="connsiteX6" fmla="*/ 12097 w 200977"/>
                <a:gd name="connsiteY6" fmla="*/ 44863 h 294608"/>
                <a:gd name="connsiteX7" fmla="*/ 0 w 200977"/>
                <a:gd name="connsiteY7" fmla="*/ 92678 h 294608"/>
                <a:gd name="connsiteX8" fmla="*/ 48483 w 200977"/>
                <a:gd name="connsiteY8" fmla="*/ 92678 h 294608"/>
                <a:gd name="connsiteX9" fmla="*/ 61436 w 200977"/>
                <a:gd name="connsiteY9" fmla="*/ 53340 h 294608"/>
                <a:gd name="connsiteX10" fmla="*/ 97917 w 200977"/>
                <a:gd name="connsiteY10" fmla="*/ 38957 h 294608"/>
                <a:gd name="connsiteX11" fmla="*/ 129350 w 200977"/>
                <a:gd name="connsiteY11" fmla="*/ 51721 h 294608"/>
                <a:gd name="connsiteX12" fmla="*/ 141065 w 200977"/>
                <a:gd name="connsiteY12" fmla="*/ 85249 h 294608"/>
                <a:gd name="connsiteX13" fmla="*/ 132207 w 200977"/>
                <a:gd name="connsiteY13" fmla="*/ 116681 h 294608"/>
                <a:gd name="connsiteX14" fmla="*/ 102394 w 200977"/>
                <a:gd name="connsiteY14" fmla="*/ 155734 h 294608"/>
                <a:gd name="connsiteX15" fmla="*/ 5620 w 200977"/>
                <a:gd name="connsiteY15" fmla="*/ 261271 h 294608"/>
                <a:gd name="connsiteX16" fmla="*/ 5620 w 200977"/>
                <a:gd name="connsiteY16" fmla="*/ 294608 h 294608"/>
                <a:gd name="connsiteX17" fmla="*/ 200977 w 200977"/>
                <a:gd name="connsiteY17" fmla="*/ 294608 h 294608"/>
                <a:gd name="connsiteX18" fmla="*/ 200977 w 200977"/>
                <a:gd name="connsiteY18" fmla="*/ 255937 h 294608"/>
                <a:gd name="connsiteX19" fmla="*/ 66104 w 200977"/>
                <a:gd name="connsiteY19" fmla="*/ 255937 h 294608"/>
                <a:gd name="connsiteX20" fmla="*/ 137160 w 200977"/>
                <a:gd name="connsiteY20" fmla="*/ 179927 h 29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977" h="294608">
                  <a:moveTo>
                    <a:pt x="137160" y="179832"/>
                  </a:moveTo>
                  <a:cubicBezTo>
                    <a:pt x="155734" y="159639"/>
                    <a:pt x="169164" y="141542"/>
                    <a:pt x="177355" y="125635"/>
                  </a:cubicBezTo>
                  <a:cubicBezTo>
                    <a:pt x="185547" y="109728"/>
                    <a:pt x="189643" y="94583"/>
                    <a:pt x="189643" y="80010"/>
                  </a:cubicBezTo>
                  <a:cubicBezTo>
                    <a:pt x="189643" y="55054"/>
                    <a:pt x="181451" y="35433"/>
                    <a:pt x="165164" y="21241"/>
                  </a:cubicBezTo>
                  <a:cubicBezTo>
                    <a:pt x="148876" y="7048"/>
                    <a:pt x="126587" y="0"/>
                    <a:pt x="98393" y="0"/>
                  </a:cubicBezTo>
                  <a:cubicBezTo>
                    <a:pt x="78867" y="0"/>
                    <a:pt x="61627" y="3905"/>
                    <a:pt x="46577" y="11811"/>
                  </a:cubicBezTo>
                  <a:cubicBezTo>
                    <a:pt x="31623" y="19621"/>
                    <a:pt x="20098" y="30671"/>
                    <a:pt x="12097" y="44863"/>
                  </a:cubicBezTo>
                  <a:cubicBezTo>
                    <a:pt x="4096" y="59055"/>
                    <a:pt x="0" y="74962"/>
                    <a:pt x="0" y="92678"/>
                  </a:cubicBezTo>
                  <a:lnTo>
                    <a:pt x="48483" y="92678"/>
                  </a:lnTo>
                  <a:cubicBezTo>
                    <a:pt x="48483" y="76010"/>
                    <a:pt x="52768" y="62960"/>
                    <a:pt x="61436" y="53340"/>
                  </a:cubicBezTo>
                  <a:cubicBezTo>
                    <a:pt x="70104" y="43720"/>
                    <a:pt x="82296" y="38957"/>
                    <a:pt x="97917" y="38957"/>
                  </a:cubicBezTo>
                  <a:cubicBezTo>
                    <a:pt x="111062" y="38957"/>
                    <a:pt x="121539" y="43244"/>
                    <a:pt x="129350" y="51721"/>
                  </a:cubicBezTo>
                  <a:cubicBezTo>
                    <a:pt x="137160" y="60198"/>
                    <a:pt x="141065" y="71438"/>
                    <a:pt x="141065" y="85249"/>
                  </a:cubicBezTo>
                  <a:cubicBezTo>
                    <a:pt x="141065" y="95726"/>
                    <a:pt x="138113" y="106204"/>
                    <a:pt x="132207" y="116681"/>
                  </a:cubicBezTo>
                  <a:cubicBezTo>
                    <a:pt x="126302" y="127159"/>
                    <a:pt x="116300" y="140113"/>
                    <a:pt x="102394" y="155734"/>
                  </a:cubicBezTo>
                  <a:lnTo>
                    <a:pt x="5620" y="261271"/>
                  </a:lnTo>
                  <a:lnTo>
                    <a:pt x="5620" y="294608"/>
                  </a:lnTo>
                  <a:lnTo>
                    <a:pt x="200977" y="294608"/>
                  </a:lnTo>
                  <a:lnTo>
                    <a:pt x="200977" y="255937"/>
                  </a:lnTo>
                  <a:lnTo>
                    <a:pt x="66104" y="255937"/>
                  </a:lnTo>
                  <a:lnTo>
                    <a:pt x="137160" y="17992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A69DCCF-7F20-7EAF-30D4-D766A410DFB9}"/>
                </a:ext>
              </a:extLst>
            </p:cNvPr>
            <p:cNvSpPr/>
            <p:nvPr/>
          </p:nvSpPr>
          <p:spPr>
            <a:xfrm>
              <a:off x="7691150" y="2193706"/>
              <a:ext cx="2166080" cy="2023449"/>
            </a:xfrm>
            <a:custGeom>
              <a:avLst/>
              <a:gdLst>
                <a:gd name="connsiteX0" fmla="*/ 1729645 w 2166080"/>
                <a:gd name="connsiteY0" fmla="*/ 2018824 h 2023449"/>
                <a:gd name="connsiteX1" fmla="*/ 2166081 w 2166080"/>
                <a:gd name="connsiteY1" fmla="*/ 1664303 h 2023449"/>
                <a:gd name="connsiteX2" fmla="*/ 1816513 w 2166080"/>
                <a:gd name="connsiteY2" fmla="*/ 1623251 h 2023449"/>
                <a:gd name="connsiteX3" fmla="*/ 1666685 w 2166080"/>
                <a:gd name="connsiteY3" fmla="*/ 1770602 h 2023449"/>
                <a:gd name="connsiteX4" fmla="*/ 1431798 w 2166080"/>
                <a:gd name="connsiteY4" fmla="*/ 1624489 h 2023449"/>
                <a:gd name="connsiteX5" fmla="*/ 1603343 w 2166080"/>
                <a:gd name="connsiteY5" fmla="*/ 1272445 h 2023449"/>
                <a:gd name="connsiteX6" fmla="*/ 1801654 w 2166080"/>
                <a:gd name="connsiteY6" fmla="*/ 1393698 h 2023449"/>
                <a:gd name="connsiteX7" fmla="*/ 2146173 w 2166080"/>
                <a:gd name="connsiteY7" fmla="*/ 1349121 h 2023449"/>
                <a:gd name="connsiteX8" fmla="*/ 1856899 w 2166080"/>
                <a:gd name="connsiteY8" fmla="*/ 1048893 h 2023449"/>
                <a:gd name="connsiteX9" fmla="*/ 1298067 w 2166080"/>
                <a:gd name="connsiteY9" fmla="*/ 1083469 h 2023449"/>
                <a:gd name="connsiteX10" fmla="*/ 1058228 w 2166080"/>
                <a:gd name="connsiteY10" fmla="*/ 1467707 h 2023449"/>
                <a:gd name="connsiteX11" fmla="*/ 1047941 w 2166080"/>
                <a:gd name="connsiteY11" fmla="*/ 1392746 h 2023449"/>
                <a:gd name="connsiteX12" fmla="*/ 515494 w 2166080"/>
                <a:gd name="connsiteY12" fmla="*/ 1040225 h 2023449"/>
                <a:gd name="connsiteX13" fmla="*/ 370904 w 2166080"/>
                <a:gd name="connsiteY13" fmla="*/ 1131665 h 2023449"/>
                <a:gd name="connsiteX14" fmla="*/ 370904 w 2166080"/>
                <a:gd name="connsiteY14" fmla="*/ 0 h 2023449"/>
                <a:gd name="connsiteX15" fmla="*/ 0 w 2166080"/>
                <a:gd name="connsiteY15" fmla="*/ 0 h 2023449"/>
                <a:gd name="connsiteX16" fmla="*/ 0 w 2166080"/>
                <a:gd name="connsiteY16" fmla="*/ 1999012 h 2023449"/>
                <a:gd name="connsiteX17" fmla="*/ 343662 w 2166080"/>
                <a:gd name="connsiteY17" fmla="*/ 1999012 h 2023449"/>
                <a:gd name="connsiteX18" fmla="*/ 343662 w 2166080"/>
                <a:gd name="connsiteY18" fmla="*/ 1860614 h 2023449"/>
                <a:gd name="connsiteX19" fmla="*/ 541497 w 2166080"/>
                <a:gd name="connsiteY19" fmla="*/ 2007584 h 2023449"/>
                <a:gd name="connsiteX20" fmla="*/ 1042607 w 2166080"/>
                <a:gd name="connsiteY20" fmla="*/ 1655921 h 2023449"/>
                <a:gd name="connsiteX21" fmla="*/ 1055751 w 2166080"/>
                <a:gd name="connsiteY21" fmla="*/ 1564100 h 2023449"/>
                <a:gd name="connsiteX22" fmla="*/ 1216438 w 2166080"/>
                <a:gd name="connsiteY22" fmla="*/ 1906334 h 2023449"/>
                <a:gd name="connsiteX23" fmla="*/ 1729550 w 2166080"/>
                <a:gd name="connsiteY23" fmla="*/ 2018729 h 2023449"/>
                <a:gd name="connsiteX24" fmla="*/ 669417 w 2166080"/>
                <a:gd name="connsiteY24" fmla="*/ 1646206 h 2023449"/>
                <a:gd name="connsiteX25" fmla="*/ 374618 w 2166080"/>
                <a:gd name="connsiteY25" fmla="*/ 1603724 h 2023449"/>
                <a:gd name="connsiteX26" fmla="*/ 526256 w 2166080"/>
                <a:gd name="connsiteY26" fmla="*/ 1293114 h 2023449"/>
                <a:gd name="connsiteX27" fmla="*/ 669417 w 2166080"/>
                <a:gd name="connsiteY27" fmla="*/ 1646206 h 202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166080" h="2023449">
                  <a:moveTo>
                    <a:pt x="1729645" y="2018824"/>
                  </a:moveTo>
                  <a:cubicBezTo>
                    <a:pt x="1944624" y="1999869"/>
                    <a:pt x="2113884" y="1878139"/>
                    <a:pt x="2166081" y="1664303"/>
                  </a:cubicBezTo>
                  <a:lnTo>
                    <a:pt x="1816513" y="1623251"/>
                  </a:lnTo>
                  <a:cubicBezTo>
                    <a:pt x="1791558" y="1696022"/>
                    <a:pt x="1746505" y="1755934"/>
                    <a:pt x="1666685" y="1770602"/>
                  </a:cubicBezTo>
                  <a:cubicBezTo>
                    <a:pt x="1555718" y="1790986"/>
                    <a:pt x="1459706" y="1734122"/>
                    <a:pt x="1431798" y="1624489"/>
                  </a:cubicBezTo>
                  <a:cubicBezTo>
                    <a:pt x="1398080" y="1491806"/>
                    <a:pt x="1435608" y="1283399"/>
                    <a:pt x="1603343" y="1272445"/>
                  </a:cubicBezTo>
                  <a:cubicBezTo>
                    <a:pt x="1699260" y="1266254"/>
                    <a:pt x="1772127" y="1297972"/>
                    <a:pt x="1801654" y="1393698"/>
                  </a:cubicBezTo>
                  <a:lnTo>
                    <a:pt x="2146173" y="1349121"/>
                  </a:lnTo>
                  <a:cubicBezTo>
                    <a:pt x="2103882" y="1203293"/>
                    <a:pt x="2003965" y="1092327"/>
                    <a:pt x="1856899" y="1048893"/>
                  </a:cubicBezTo>
                  <a:cubicBezTo>
                    <a:pt x="1700308" y="1002697"/>
                    <a:pt x="1443514" y="1004316"/>
                    <a:pt x="1298067" y="1083469"/>
                  </a:cubicBezTo>
                  <a:cubicBezTo>
                    <a:pt x="1157002" y="1160145"/>
                    <a:pt x="1061561" y="1305211"/>
                    <a:pt x="1058228" y="1467707"/>
                  </a:cubicBezTo>
                  <a:lnTo>
                    <a:pt x="1047941" y="1392746"/>
                  </a:lnTo>
                  <a:cubicBezTo>
                    <a:pt x="1020890" y="1128141"/>
                    <a:pt x="775050" y="951071"/>
                    <a:pt x="515494" y="1040225"/>
                  </a:cubicBezTo>
                  <a:cubicBezTo>
                    <a:pt x="458820" y="1059656"/>
                    <a:pt x="414624" y="1091946"/>
                    <a:pt x="370904" y="1131665"/>
                  </a:cubicBezTo>
                  <a:lnTo>
                    <a:pt x="370904" y="0"/>
                  </a:lnTo>
                  <a:lnTo>
                    <a:pt x="0" y="0"/>
                  </a:lnTo>
                  <a:lnTo>
                    <a:pt x="0" y="1999012"/>
                  </a:lnTo>
                  <a:lnTo>
                    <a:pt x="343662" y="1999012"/>
                  </a:lnTo>
                  <a:lnTo>
                    <a:pt x="343662" y="1860614"/>
                  </a:lnTo>
                  <a:cubicBezTo>
                    <a:pt x="398336" y="1927860"/>
                    <a:pt x="455486" y="1983581"/>
                    <a:pt x="541497" y="2007584"/>
                  </a:cubicBezTo>
                  <a:cubicBezTo>
                    <a:pt x="795814" y="2078736"/>
                    <a:pt x="1004697" y="1901571"/>
                    <a:pt x="1042607" y="1655921"/>
                  </a:cubicBezTo>
                  <a:lnTo>
                    <a:pt x="1055751" y="1564100"/>
                  </a:lnTo>
                  <a:cubicBezTo>
                    <a:pt x="1057466" y="1696974"/>
                    <a:pt x="1114997" y="1821466"/>
                    <a:pt x="1216438" y="1906334"/>
                  </a:cubicBezTo>
                  <a:cubicBezTo>
                    <a:pt x="1350074" y="2018157"/>
                    <a:pt x="1561624" y="2033492"/>
                    <a:pt x="1729550" y="2018729"/>
                  </a:cubicBezTo>
                  <a:close/>
                  <a:moveTo>
                    <a:pt x="669417" y="1646206"/>
                  </a:moveTo>
                  <a:cubicBezTo>
                    <a:pt x="613791" y="1810703"/>
                    <a:pt x="406432" y="1777270"/>
                    <a:pt x="374618" y="1603724"/>
                  </a:cubicBezTo>
                  <a:cubicBezTo>
                    <a:pt x="352235" y="1481709"/>
                    <a:pt x="369856" y="1303306"/>
                    <a:pt x="526256" y="1293114"/>
                  </a:cubicBezTo>
                  <a:cubicBezTo>
                    <a:pt x="697897" y="1281875"/>
                    <a:pt x="708279" y="1531525"/>
                    <a:pt x="669417" y="164620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01D6709-FC5D-1949-F6B0-EB937204BB4C}"/>
                </a:ext>
              </a:extLst>
            </p:cNvPr>
            <p:cNvSpPr/>
            <p:nvPr/>
          </p:nvSpPr>
          <p:spPr>
            <a:xfrm>
              <a:off x="8923590" y="4378169"/>
              <a:ext cx="200977" cy="294608"/>
            </a:xfrm>
            <a:custGeom>
              <a:avLst/>
              <a:gdLst>
                <a:gd name="connsiteX0" fmla="*/ 137160 w 200977"/>
                <a:gd name="connsiteY0" fmla="*/ 179832 h 294608"/>
                <a:gd name="connsiteX1" fmla="*/ 177355 w 200977"/>
                <a:gd name="connsiteY1" fmla="*/ 125635 h 294608"/>
                <a:gd name="connsiteX2" fmla="*/ 189643 w 200977"/>
                <a:gd name="connsiteY2" fmla="*/ 80010 h 294608"/>
                <a:gd name="connsiteX3" fmla="*/ 165164 w 200977"/>
                <a:gd name="connsiteY3" fmla="*/ 21241 h 294608"/>
                <a:gd name="connsiteX4" fmla="*/ 98393 w 200977"/>
                <a:gd name="connsiteY4" fmla="*/ 0 h 294608"/>
                <a:gd name="connsiteX5" fmla="*/ 46577 w 200977"/>
                <a:gd name="connsiteY5" fmla="*/ 11811 h 294608"/>
                <a:gd name="connsiteX6" fmla="*/ 12097 w 200977"/>
                <a:gd name="connsiteY6" fmla="*/ 44863 h 294608"/>
                <a:gd name="connsiteX7" fmla="*/ 0 w 200977"/>
                <a:gd name="connsiteY7" fmla="*/ 92678 h 294608"/>
                <a:gd name="connsiteX8" fmla="*/ 48483 w 200977"/>
                <a:gd name="connsiteY8" fmla="*/ 92678 h 294608"/>
                <a:gd name="connsiteX9" fmla="*/ 61436 w 200977"/>
                <a:gd name="connsiteY9" fmla="*/ 53340 h 294608"/>
                <a:gd name="connsiteX10" fmla="*/ 97917 w 200977"/>
                <a:gd name="connsiteY10" fmla="*/ 38957 h 294608"/>
                <a:gd name="connsiteX11" fmla="*/ 129350 w 200977"/>
                <a:gd name="connsiteY11" fmla="*/ 51721 h 294608"/>
                <a:gd name="connsiteX12" fmla="*/ 141065 w 200977"/>
                <a:gd name="connsiteY12" fmla="*/ 85249 h 294608"/>
                <a:gd name="connsiteX13" fmla="*/ 132207 w 200977"/>
                <a:gd name="connsiteY13" fmla="*/ 116681 h 294608"/>
                <a:gd name="connsiteX14" fmla="*/ 102394 w 200977"/>
                <a:gd name="connsiteY14" fmla="*/ 155734 h 294608"/>
                <a:gd name="connsiteX15" fmla="*/ 5620 w 200977"/>
                <a:gd name="connsiteY15" fmla="*/ 261271 h 294608"/>
                <a:gd name="connsiteX16" fmla="*/ 5620 w 200977"/>
                <a:gd name="connsiteY16" fmla="*/ 294608 h 294608"/>
                <a:gd name="connsiteX17" fmla="*/ 200978 w 200977"/>
                <a:gd name="connsiteY17" fmla="*/ 294608 h 294608"/>
                <a:gd name="connsiteX18" fmla="*/ 200978 w 200977"/>
                <a:gd name="connsiteY18" fmla="*/ 255937 h 294608"/>
                <a:gd name="connsiteX19" fmla="*/ 66104 w 200977"/>
                <a:gd name="connsiteY19" fmla="*/ 255937 h 294608"/>
                <a:gd name="connsiteX20" fmla="*/ 137160 w 200977"/>
                <a:gd name="connsiteY20" fmla="*/ 179927 h 29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977" h="294608">
                  <a:moveTo>
                    <a:pt x="137160" y="179832"/>
                  </a:moveTo>
                  <a:cubicBezTo>
                    <a:pt x="155734" y="159639"/>
                    <a:pt x="169164" y="141542"/>
                    <a:pt x="177355" y="125635"/>
                  </a:cubicBezTo>
                  <a:cubicBezTo>
                    <a:pt x="185547" y="109728"/>
                    <a:pt x="189643" y="94583"/>
                    <a:pt x="189643" y="80010"/>
                  </a:cubicBezTo>
                  <a:cubicBezTo>
                    <a:pt x="189643" y="55054"/>
                    <a:pt x="181451" y="35433"/>
                    <a:pt x="165164" y="21241"/>
                  </a:cubicBezTo>
                  <a:cubicBezTo>
                    <a:pt x="148876" y="7048"/>
                    <a:pt x="126588" y="0"/>
                    <a:pt x="98393" y="0"/>
                  </a:cubicBezTo>
                  <a:cubicBezTo>
                    <a:pt x="78867" y="0"/>
                    <a:pt x="61627" y="3905"/>
                    <a:pt x="46577" y="11811"/>
                  </a:cubicBezTo>
                  <a:cubicBezTo>
                    <a:pt x="31623" y="19621"/>
                    <a:pt x="20098" y="30671"/>
                    <a:pt x="12097" y="44863"/>
                  </a:cubicBezTo>
                  <a:cubicBezTo>
                    <a:pt x="4096" y="59055"/>
                    <a:pt x="0" y="74962"/>
                    <a:pt x="0" y="92678"/>
                  </a:cubicBezTo>
                  <a:lnTo>
                    <a:pt x="48483" y="92678"/>
                  </a:lnTo>
                  <a:cubicBezTo>
                    <a:pt x="48483" y="76010"/>
                    <a:pt x="52769" y="62960"/>
                    <a:pt x="61436" y="53340"/>
                  </a:cubicBezTo>
                  <a:cubicBezTo>
                    <a:pt x="70104" y="43720"/>
                    <a:pt x="82296" y="38957"/>
                    <a:pt x="97917" y="38957"/>
                  </a:cubicBezTo>
                  <a:cubicBezTo>
                    <a:pt x="111062" y="38957"/>
                    <a:pt x="121539" y="43244"/>
                    <a:pt x="129350" y="51721"/>
                  </a:cubicBezTo>
                  <a:cubicBezTo>
                    <a:pt x="137160" y="60198"/>
                    <a:pt x="141065" y="71438"/>
                    <a:pt x="141065" y="85249"/>
                  </a:cubicBezTo>
                  <a:cubicBezTo>
                    <a:pt x="141065" y="95726"/>
                    <a:pt x="138113" y="106204"/>
                    <a:pt x="132207" y="116681"/>
                  </a:cubicBezTo>
                  <a:cubicBezTo>
                    <a:pt x="126302" y="127159"/>
                    <a:pt x="116300" y="140113"/>
                    <a:pt x="102394" y="155734"/>
                  </a:cubicBezTo>
                  <a:lnTo>
                    <a:pt x="5620" y="261271"/>
                  </a:lnTo>
                  <a:lnTo>
                    <a:pt x="5620" y="294608"/>
                  </a:lnTo>
                  <a:lnTo>
                    <a:pt x="200978" y="294608"/>
                  </a:lnTo>
                  <a:lnTo>
                    <a:pt x="200978" y="255937"/>
                  </a:lnTo>
                  <a:lnTo>
                    <a:pt x="66104" y="255937"/>
                  </a:lnTo>
                  <a:lnTo>
                    <a:pt x="137160" y="17992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0D14D38-20AD-EC59-09EC-A71A959FB534}"/>
                </a:ext>
              </a:extLst>
            </p:cNvPr>
            <p:cNvSpPr/>
            <p:nvPr/>
          </p:nvSpPr>
          <p:spPr>
            <a:xfrm>
              <a:off x="9627583" y="4380836"/>
              <a:ext cx="191833" cy="295941"/>
            </a:xfrm>
            <a:custGeom>
              <a:avLst/>
              <a:gdLst>
                <a:gd name="connsiteX0" fmla="*/ 108871 w 191833"/>
                <a:gd name="connsiteY0" fmla="*/ 99536 h 295941"/>
                <a:gd name="connsiteX1" fmla="*/ 49244 w 191833"/>
                <a:gd name="connsiteY1" fmla="*/ 124111 h 295941"/>
                <a:gd name="connsiteX2" fmla="*/ 78200 w 191833"/>
                <a:gd name="connsiteY2" fmla="*/ 62484 h 295941"/>
                <a:gd name="connsiteX3" fmla="*/ 143256 w 191833"/>
                <a:gd name="connsiteY3" fmla="*/ 40100 h 295941"/>
                <a:gd name="connsiteX4" fmla="*/ 149257 w 191833"/>
                <a:gd name="connsiteY4" fmla="*/ 40100 h 295941"/>
                <a:gd name="connsiteX5" fmla="*/ 149257 w 191833"/>
                <a:gd name="connsiteY5" fmla="*/ 0 h 295941"/>
                <a:gd name="connsiteX6" fmla="*/ 144303 w 191833"/>
                <a:gd name="connsiteY6" fmla="*/ 0 h 295941"/>
                <a:gd name="connsiteX7" fmla="*/ 37242 w 191833"/>
                <a:gd name="connsiteY7" fmla="*/ 43339 h 295941"/>
                <a:gd name="connsiteX8" fmla="*/ 0 w 191833"/>
                <a:gd name="connsiteY8" fmla="*/ 163068 h 295941"/>
                <a:gd name="connsiteX9" fmla="*/ 0 w 191833"/>
                <a:gd name="connsiteY9" fmla="*/ 179642 h 295941"/>
                <a:gd name="connsiteX10" fmla="*/ 27051 w 191833"/>
                <a:gd name="connsiteY10" fmla="*/ 263843 h 295941"/>
                <a:gd name="connsiteX11" fmla="*/ 97536 w 191833"/>
                <a:gd name="connsiteY11" fmla="*/ 295942 h 295941"/>
                <a:gd name="connsiteX12" fmla="*/ 165830 w 191833"/>
                <a:gd name="connsiteY12" fmla="*/ 268510 h 295941"/>
                <a:gd name="connsiteX13" fmla="*/ 191833 w 191833"/>
                <a:gd name="connsiteY13" fmla="*/ 196787 h 295941"/>
                <a:gd name="connsiteX14" fmla="*/ 169545 w 191833"/>
                <a:gd name="connsiteY14" fmla="*/ 126778 h 295941"/>
                <a:gd name="connsiteX15" fmla="*/ 108775 w 191833"/>
                <a:gd name="connsiteY15" fmla="*/ 99631 h 295941"/>
                <a:gd name="connsiteX16" fmla="*/ 131254 w 191833"/>
                <a:gd name="connsiteY16" fmla="*/ 240602 h 295941"/>
                <a:gd name="connsiteX17" fmla="*/ 97155 w 191833"/>
                <a:gd name="connsiteY17" fmla="*/ 256794 h 295941"/>
                <a:gd name="connsiteX18" fmla="*/ 62008 w 191833"/>
                <a:gd name="connsiteY18" fmla="*/ 237744 h 295941"/>
                <a:gd name="connsiteX19" fmla="*/ 48482 w 191833"/>
                <a:gd name="connsiteY19" fmla="*/ 186404 h 295941"/>
                <a:gd name="connsiteX20" fmla="*/ 48482 w 191833"/>
                <a:gd name="connsiteY20" fmla="*/ 171640 h 295941"/>
                <a:gd name="connsiteX21" fmla="*/ 67913 w 191833"/>
                <a:gd name="connsiteY21" fmla="*/ 147733 h 295941"/>
                <a:gd name="connsiteX22" fmla="*/ 97155 w 191833"/>
                <a:gd name="connsiteY22" fmla="*/ 138779 h 295941"/>
                <a:gd name="connsiteX23" fmla="*/ 131064 w 191833"/>
                <a:gd name="connsiteY23" fmla="*/ 155353 h 295941"/>
                <a:gd name="connsiteX24" fmla="*/ 143827 w 191833"/>
                <a:gd name="connsiteY24" fmla="*/ 198215 h 295941"/>
                <a:gd name="connsiteX25" fmla="*/ 131254 w 191833"/>
                <a:gd name="connsiteY25" fmla="*/ 240697 h 295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91833" h="295941">
                  <a:moveTo>
                    <a:pt x="108871" y="99536"/>
                  </a:moveTo>
                  <a:cubicBezTo>
                    <a:pt x="84677" y="99536"/>
                    <a:pt x="64770" y="107728"/>
                    <a:pt x="49244" y="124111"/>
                  </a:cubicBezTo>
                  <a:cubicBezTo>
                    <a:pt x="52292" y="97536"/>
                    <a:pt x="61913" y="76962"/>
                    <a:pt x="78200" y="62484"/>
                  </a:cubicBezTo>
                  <a:cubicBezTo>
                    <a:pt x="94392" y="48006"/>
                    <a:pt x="116110" y="40577"/>
                    <a:pt x="143256" y="40100"/>
                  </a:cubicBezTo>
                  <a:lnTo>
                    <a:pt x="149257" y="40100"/>
                  </a:lnTo>
                  <a:lnTo>
                    <a:pt x="149257" y="0"/>
                  </a:lnTo>
                  <a:lnTo>
                    <a:pt x="144303" y="0"/>
                  </a:lnTo>
                  <a:cubicBezTo>
                    <a:pt x="97727" y="0"/>
                    <a:pt x="62103" y="14478"/>
                    <a:pt x="37242" y="43339"/>
                  </a:cubicBezTo>
                  <a:cubicBezTo>
                    <a:pt x="12478" y="72200"/>
                    <a:pt x="0" y="112109"/>
                    <a:pt x="0" y="163068"/>
                  </a:cubicBezTo>
                  <a:lnTo>
                    <a:pt x="0" y="179642"/>
                  </a:lnTo>
                  <a:cubicBezTo>
                    <a:pt x="0" y="214313"/>
                    <a:pt x="9048" y="242411"/>
                    <a:pt x="27051" y="263843"/>
                  </a:cubicBezTo>
                  <a:cubicBezTo>
                    <a:pt x="45053" y="285274"/>
                    <a:pt x="68580" y="295942"/>
                    <a:pt x="97536" y="295942"/>
                  </a:cubicBezTo>
                  <a:cubicBezTo>
                    <a:pt x="126492" y="295942"/>
                    <a:pt x="148494" y="286798"/>
                    <a:pt x="165830" y="268510"/>
                  </a:cubicBezTo>
                  <a:cubicBezTo>
                    <a:pt x="183166" y="250222"/>
                    <a:pt x="191833" y="226314"/>
                    <a:pt x="191833" y="196787"/>
                  </a:cubicBezTo>
                  <a:cubicBezTo>
                    <a:pt x="191833" y="167259"/>
                    <a:pt x="184404" y="144875"/>
                    <a:pt x="169545" y="126778"/>
                  </a:cubicBezTo>
                  <a:cubicBezTo>
                    <a:pt x="154686" y="108680"/>
                    <a:pt x="134493" y="99631"/>
                    <a:pt x="108775" y="99631"/>
                  </a:cubicBezTo>
                  <a:close/>
                  <a:moveTo>
                    <a:pt x="131254" y="240602"/>
                  </a:moveTo>
                  <a:cubicBezTo>
                    <a:pt x="122872" y="251365"/>
                    <a:pt x="111537" y="256794"/>
                    <a:pt x="97155" y="256794"/>
                  </a:cubicBezTo>
                  <a:cubicBezTo>
                    <a:pt x="82772" y="256794"/>
                    <a:pt x="71056" y="250412"/>
                    <a:pt x="62008" y="237744"/>
                  </a:cubicBezTo>
                  <a:cubicBezTo>
                    <a:pt x="52959" y="225076"/>
                    <a:pt x="48482" y="207931"/>
                    <a:pt x="48482" y="186404"/>
                  </a:cubicBezTo>
                  <a:lnTo>
                    <a:pt x="48482" y="171640"/>
                  </a:lnTo>
                  <a:cubicBezTo>
                    <a:pt x="52578" y="161639"/>
                    <a:pt x="59055" y="153638"/>
                    <a:pt x="67913" y="147733"/>
                  </a:cubicBezTo>
                  <a:cubicBezTo>
                    <a:pt x="76771" y="141732"/>
                    <a:pt x="86487" y="138779"/>
                    <a:pt x="97155" y="138779"/>
                  </a:cubicBezTo>
                  <a:cubicBezTo>
                    <a:pt x="111252" y="138779"/>
                    <a:pt x="122587" y="144304"/>
                    <a:pt x="131064" y="155353"/>
                  </a:cubicBezTo>
                  <a:cubicBezTo>
                    <a:pt x="139541" y="166402"/>
                    <a:pt x="143827" y="180689"/>
                    <a:pt x="143827" y="198215"/>
                  </a:cubicBezTo>
                  <a:cubicBezTo>
                    <a:pt x="143827" y="215741"/>
                    <a:pt x="139636" y="229934"/>
                    <a:pt x="131254" y="24069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96F4ED6-82CA-6F62-F621-17AFAE42B0E5}"/>
                </a:ext>
              </a:extLst>
            </p:cNvPr>
            <p:cNvSpPr/>
            <p:nvPr/>
          </p:nvSpPr>
          <p:spPr>
            <a:xfrm>
              <a:off x="7920417" y="4382265"/>
              <a:ext cx="264890" cy="290512"/>
            </a:xfrm>
            <a:custGeom>
              <a:avLst/>
              <a:gdLst>
                <a:gd name="connsiteX0" fmla="*/ 109728 w 264890"/>
                <a:gd name="connsiteY0" fmla="*/ 0 h 290512"/>
                <a:gd name="connsiteX1" fmla="*/ 0 w 264890"/>
                <a:gd name="connsiteY1" fmla="*/ 290513 h 290512"/>
                <a:gd name="connsiteX2" fmla="*/ 52483 w 264890"/>
                <a:gd name="connsiteY2" fmla="*/ 290513 h 290512"/>
                <a:gd name="connsiteX3" fmla="*/ 76010 w 264890"/>
                <a:gd name="connsiteY3" fmla="*/ 222885 h 290512"/>
                <a:gd name="connsiteX4" fmla="*/ 188500 w 264890"/>
                <a:gd name="connsiteY4" fmla="*/ 222885 h 290512"/>
                <a:gd name="connsiteX5" fmla="*/ 212217 w 264890"/>
                <a:gd name="connsiteY5" fmla="*/ 290513 h 290512"/>
                <a:gd name="connsiteX6" fmla="*/ 264890 w 264890"/>
                <a:gd name="connsiteY6" fmla="*/ 290513 h 290512"/>
                <a:gd name="connsiteX7" fmla="*/ 154972 w 264890"/>
                <a:gd name="connsiteY7" fmla="*/ 0 h 290512"/>
                <a:gd name="connsiteX8" fmla="*/ 109728 w 264890"/>
                <a:gd name="connsiteY8" fmla="*/ 0 h 290512"/>
                <a:gd name="connsiteX9" fmla="*/ 90202 w 264890"/>
                <a:gd name="connsiteY9" fmla="*/ 182118 h 290512"/>
                <a:gd name="connsiteX10" fmla="*/ 132302 w 264890"/>
                <a:gd name="connsiteY10" fmla="*/ 61627 h 290512"/>
                <a:gd name="connsiteX11" fmla="*/ 174403 w 264890"/>
                <a:gd name="connsiteY11" fmla="*/ 182118 h 290512"/>
                <a:gd name="connsiteX12" fmla="*/ 90202 w 264890"/>
                <a:gd name="connsiteY12" fmla="*/ 182118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4890" h="290512">
                  <a:moveTo>
                    <a:pt x="109728" y="0"/>
                  </a:moveTo>
                  <a:lnTo>
                    <a:pt x="0" y="290513"/>
                  </a:lnTo>
                  <a:lnTo>
                    <a:pt x="52483" y="290513"/>
                  </a:lnTo>
                  <a:lnTo>
                    <a:pt x="76010" y="222885"/>
                  </a:lnTo>
                  <a:lnTo>
                    <a:pt x="188500" y="222885"/>
                  </a:lnTo>
                  <a:lnTo>
                    <a:pt x="212217" y="290513"/>
                  </a:lnTo>
                  <a:lnTo>
                    <a:pt x="264890" y="290513"/>
                  </a:lnTo>
                  <a:lnTo>
                    <a:pt x="154972" y="0"/>
                  </a:lnTo>
                  <a:lnTo>
                    <a:pt x="109728" y="0"/>
                  </a:lnTo>
                  <a:close/>
                  <a:moveTo>
                    <a:pt x="90202" y="182118"/>
                  </a:moveTo>
                  <a:lnTo>
                    <a:pt x="132302" y="61627"/>
                  </a:lnTo>
                  <a:lnTo>
                    <a:pt x="174403" y="182118"/>
                  </a:lnTo>
                  <a:lnTo>
                    <a:pt x="90202" y="18211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93E2541-74A6-40A3-2A9D-7543220A2AF0}"/>
                </a:ext>
              </a:extLst>
            </p:cNvPr>
            <p:cNvSpPr/>
            <p:nvPr/>
          </p:nvSpPr>
          <p:spPr>
            <a:xfrm>
              <a:off x="7720678" y="4382265"/>
              <a:ext cx="216979" cy="290512"/>
            </a:xfrm>
            <a:custGeom>
              <a:avLst/>
              <a:gdLst>
                <a:gd name="connsiteX0" fmla="*/ 188500 w 216979"/>
                <a:gd name="connsiteY0" fmla="*/ 25337 h 290512"/>
                <a:gd name="connsiteX1" fmla="*/ 111157 w 216979"/>
                <a:gd name="connsiteY1" fmla="*/ 0 h 290512"/>
                <a:gd name="connsiteX2" fmla="*/ 0 w 216979"/>
                <a:gd name="connsiteY2" fmla="*/ 0 h 290512"/>
                <a:gd name="connsiteX3" fmla="*/ 0 w 216979"/>
                <a:gd name="connsiteY3" fmla="*/ 290513 h 290512"/>
                <a:gd name="connsiteX4" fmla="*/ 50482 w 216979"/>
                <a:gd name="connsiteY4" fmla="*/ 290513 h 290512"/>
                <a:gd name="connsiteX5" fmla="*/ 50482 w 216979"/>
                <a:gd name="connsiteY5" fmla="*/ 182785 h 290512"/>
                <a:gd name="connsiteX6" fmla="*/ 110490 w 216979"/>
                <a:gd name="connsiteY6" fmla="*/ 182785 h 290512"/>
                <a:gd name="connsiteX7" fmla="*/ 188976 w 216979"/>
                <a:gd name="connsiteY7" fmla="*/ 158972 h 290512"/>
                <a:gd name="connsiteX8" fmla="*/ 216979 w 216979"/>
                <a:gd name="connsiteY8" fmla="*/ 92488 h 290512"/>
                <a:gd name="connsiteX9" fmla="*/ 188309 w 216979"/>
                <a:gd name="connsiteY9" fmla="*/ 25337 h 290512"/>
                <a:gd name="connsiteX10" fmla="*/ 152305 w 216979"/>
                <a:gd name="connsiteY10" fmla="*/ 129350 h 290512"/>
                <a:gd name="connsiteX11" fmla="*/ 111157 w 216979"/>
                <a:gd name="connsiteY11" fmla="*/ 142018 h 290512"/>
                <a:gd name="connsiteX12" fmla="*/ 50482 w 216979"/>
                <a:gd name="connsiteY12" fmla="*/ 142018 h 290512"/>
                <a:gd name="connsiteX13" fmla="*/ 50482 w 216979"/>
                <a:gd name="connsiteY13" fmla="*/ 40672 h 290512"/>
                <a:gd name="connsiteX14" fmla="*/ 112490 w 216979"/>
                <a:gd name="connsiteY14" fmla="*/ 40672 h 290512"/>
                <a:gd name="connsiteX15" fmla="*/ 152019 w 216979"/>
                <a:gd name="connsiteY15" fmla="*/ 55150 h 290512"/>
                <a:gd name="connsiteX16" fmla="*/ 166401 w 216979"/>
                <a:gd name="connsiteY16" fmla="*/ 92774 h 290512"/>
                <a:gd name="connsiteX17" fmla="*/ 152209 w 216979"/>
                <a:gd name="connsiteY17" fmla="*/ 129350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6979" h="290512">
                  <a:moveTo>
                    <a:pt x="188500" y="25337"/>
                  </a:moveTo>
                  <a:cubicBezTo>
                    <a:pt x="169450" y="8382"/>
                    <a:pt x="143637" y="0"/>
                    <a:pt x="111157" y="0"/>
                  </a:cubicBezTo>
                  <a:lnTo>
                    <a:pt x="0" y="0"/>
                  </a:lnTo>
                  <a:lnTo>
                    <a:pt x="0" y="290513"/>
                  </a:lnTo>
                  <a:lnTo>
                    <a:pt x="50482" y="290513"/>
                  </a:lnTo>
                  <a:lnTo>
                    <a:pt x="50482" y="182785"/>
                  </a:lnTo>
                  <a:lnTo>
                    <a:pt x="110490" y="182785"/>
                  </a:lnTo>
                  <a:cubicBezTo>
                    <a:pt x="144113" y="182785"/>
                    <a:pt x="170307" y="174879"/>
                    <a:pt x="188976" y="158972"/>
                  </a:cubicBezTo>
                  <a:cubicBezTo>
                    <a:pt x="207645" y="143161"/>
                    <a:pt x="216979" y="120968"/>
                    <a:pt x="216979" y="92488"/>
                  </a:cubicBezTo>
                  <a:cubicBezTo>
                    <a:pt x="216979" y="64008"/>
                    <a:pt x="207454" y="42291"/>
                    <a:pt x="188309" y="25337"/>
                  </a:cubicBezTo>
                  <a:close/>
                  <a:moveTo>
                    <a:pt x="152305" y="129350"/>
                  </a:moveTo>
                  <a:cubicBezTo>
                    <a:pt x="142875" y="137827"/>
                    <a:pt x="129159" y="142018"/>
                    <a:pt x="111157" y="142018"/>
                  </a:cubicBezTo>
                  <a:lnTo>
                    <a:pt x="50482" y="142018"/>
                  </a:lnTo>
                  <a:lnTo>
                    <a:pt x="50482" y="40672"/>
                  </a:lnTo>
                  <a:lnTo>
                    <a:pt x="112490" y="40672"/>
                  </a:lnTo>
                  <a:cubicBezTo>
                    <a:pt x="129254" y="40958"/>
                    <a:pt x="142399" y="45720"/>
                    <a:pt x="152019" y="55150"/>
                  </a:cubicBezTo>
                  <a:cubicBezTo>
                    <a:pt x="161639" y="64484"/>
                    <a:pt x="166401" y="77057"/>
                    <a:pt x="166401" y="92774"/>
                  </a:cubicBezTo>
                  <a:cubicBezTo>
                    <a:pt x="166401" y="108490"/>
                    <a:pt x="161639" y="120968"/>
                    <a:pt x="152209" y="12935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6E46AD3-696E-E79C-3FF2-35F36237BED8}"/>
                </a:ext>
              </a:extLst>
            </p:cNvPr>
            <p:cNvSpPr/>
            <p:nvPr/>
          </p:nvSpPr>
          <p:spPr>
            <a:xfrm>
              <a:off x="8218360" y="4382170"/>
              <a:ext cx="219170" cy="290512"/>
            </a:xfrm>
            <a:custGeom>
              <a:avLst/>
              <a:gdLst>
                <a:gd name="connsiteX0" fmla="*/ 192977 w 219170"/>
                <a:gd name="connsiteY0" fmla="*/ 136779 h 290512"/>
                <a:gd name="connsiteX1" fmla="*/ 207073 w 219170"/>
                <a:gd name="connsiteY1" fmla="*/ 87916 h 290512"/>
                <a:gd name="connsiteX2" fmla="*/ 179737 w 219170"/>
                <a:gd name="connsiteY2" fmla="*/ 22574 h 290512"/>
                <a:gd name="connsiteX3" fmla="*/ 102108 w 219170"/>
                <a:gd name="connsiteY3" fmla="*/ 0 h 290512"/>
                <a:gd name="connsiteX4" fmla="*/ 0 w 219170"/>
                <a:gd name="connsiteY4" fmla="*/ 0 h 290512"/>
                <a:gd name="connsiteX5" fmla="*/ 0 w 219170"/>
                <a:gd name="connsiteY5" fmla="*/ 290513 h 290512"/>
                <a:gd name="connsiteX6" fmla="*/ 50482 w 219170"/>
                <a:gd name="connsiteY6" fmla="*/ 290513 h 290512"/>
                <a:gd name="connsiteX7" fmla="*/ 50482 w 219170"/>
                <a:gd name="connsiteY7" fmla="*/ 178784 h 290512"/>
                <a:gd name="connsiteX8" fmla="*/ 106775 w 219170"/>
                <a:gd name="connsiteY8" fmla="*/ 178784 h 290512"/>
                <a:gd name="connsiteX9" fmla="*/ 165068 w 219170"/>
                <a:gd name="connsiteY9" fmla="*/ 290513 h 290512"/>
                <a:gd name="connsiteX10" fmla="*/ 219170 w 219170"/>
                <a:gd name="connsiteY10" fmla="*/ 290513 h 290512"/>
                <a:gd name="connsiteX11" fmla="*/ 219170 w 219170"/>
                <a:gd name="connsiteY11" fmla="*/ 287941 h 290512"/>
                <a:gd name="connsiteX12" fmla="*/ 153924 w 219170"/>
                <a:gd name="connsiteY12" fmla="*/ 166973 h 290512"/>
                <a:gd name="connsiteX13" fmla="*/ 193167 w 219170"/>
                <a:gd name="connsiteY13" fmla="*/ 136684 h 290512"/>
                <a:gd name="connsiteX14" fmla="*/ 142208 w 219170"/>
                <a:gd name="connsiteY14" fmla="*/ 125254 h 290512"/>
                <a:gd name="connsiteX15" fmla="*/ 102298 w 219170"/>
                <a:gd name="connsiteY15" fmla="*/ 138113 h 290512"/>
                <a:gd name="connsiteX16" fmla="*/ 50387 w 219170"/>
                <a:gd name="connsiteY16" fmla="*/ 138113 h 290512"/>
                <a:gd name="connsiteX17" fmla="*/ 50387 w 219170"/>
                <a:gd name="connsiteY17" fmla="*/ 40767 h 290512"/>
                <a:gd name="connsiteX18" fmla="*/ 103632 w 219170"/>
                <a:gd name="connsiteY18" fmla="*/ 40767 h 290512"/>
                <a:gd name="connsiteX19" fmla="*/ 143256 w 219170"/>
                <a:gd name="connsiteY19" fmla="*/ 53912 h 290512"/>
                <a:gd name="connsiteX20" fmla="*/ 156496 w 219170"/>
                <a:gd name="connsiteY20" fmla="*/ 90011 h 290512"/>
                <a:gd name="connsiteX21" fmla="*/ 142113 w 219170"/>
                <a:gd name="connsiteY21" fmla="*/ 125254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9170" h="290512">
                  <a:moveTo>
                    <a:pt x="192977" y="136779"/>
                  </a:moveTo>
                  <a:cubicBezTo>
                    <a:pt x="202311" y="123634"/>
                    <a:pt x="207073" y="107347"/>
                    <a:pt x="207073" y="87916"/>
                  </a:cubicBezTo>
                  <a:cubicBezTo>
                    <a:pt x="207073" y="59436"/>
                    <a:pt x="197929" y="37624"/>
                    <a:pt x="179737" y="22574"/>
                  </a:cubicBezTo>
                  <a:cubicBezTo>
                    <a:pt x="161544" y="7525"/>
                    <a:pt x="135636" y="0"/>
                    <a:pt x="102108" y="0"/>
                  </a:cubicBezTo>
                  <a:lnTo>
                    <a:pt x="0" y="0"/>
                  </a:lnTo>
                  <a:lnTo>
                    <a:pt x="0" y="290513"/>
                  </a:lnTo>
                  <a:lnTo>
                    <a:pt x="50482" y="290513"/>
                  </a:lnTo>
                  <a:lnTo>
                    <a:pt x="50482" y="178784"/>
                  </a:lnTo>
                  <a:lnTo>
                    <a:pt x="106775" y="178784"/>
                  </a:lnTo>
                  <a:lnTo>
                    <a:pt x="165068" y="290513"/>
                  </a:lnTo>
                  <a:lnTo>
                    <a:pt x="219170" y="290513"/>
                  </a:lnTo>
                  <a:lnTo>
                    <a:pt x="219170" y="287941"/>
                  </a:lnTo>
                  <a:lnTo>
                    <a:pt x="153924" y="166973"/>
                  </a:lnTo>
                  <a:cubicBezTo>
                    <a:pt x="170688" y="159925"/>
                    <a:pt x="183737" y="149828"/>
                    <a:pt x="193167" y="136684"/>
                  </a:cubicBezTo>
                  <a:close/>
                  <a:moveTo>
                    <a:pt x="142208" y="125254"/>
                  </a:moveTo>
                  <a:cubicBezTo>
                    <a:pt x="132588" y="133826"/>
                    <a:pt x="119348" y="138113"/>
                    <a:pt x="102298" y="138113"/>
                  </a:cubicBezTo>
                  <a:lnTo>
                    <a:pt x="50387" y="138113"/>
                  </a:lnTo>
                  <a:lnTo>
                    <a:pt x="50387" y="40767"/>
                  </a:lnTo>
                  <a:lnTo>
                    <a:pt x="103632" y="40767"/>
                  </a:lnTo>
                  <a:cubicBezTo>
                    <a:pt x="121158" y="41053"/>
                    <a:pt x="134398" y="45434"/>
                    <a:pt x="143256" y="53912"/>
                  </a:cubicBezTo>
                  <a:cubicBezTo>
                    <a:pt x="152114" y="62389"/>
                    <a:pt x="156496" y="74485"/>
                    <a:pt x="156496" y="90011"/>
                  </a:cubicBezTo>
                  <a:cubicBezTo>
                    <a:pt x="156496" y="105537"/>
                    <a:pt x="151733" y="116681"/>
                    <a:pt x="142113" y="125254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65D668F-6204-3941-7F02-786FB259DEAB}"/>
                </a:ext>
              </a:extLst>
            </p:cNvPr>
            <p:cNvSpPr/>
            <p:nvPr/>
          </p:nvSpPr>
          <p:spPr>
            <a:xfrm>
              <a:off x="8573833" y="4378169"/>
              <a:ext cx="217074" cy="298513"/>
            </a:xfrm>
            <a:custGeom>
              <a:avLst/>
              <a:gdLst>
                <a:gd name="connsiteX0" fmla="*/ 177451 w 217074"/>
                <a:gd name="connsiteY0" fmla="*/ 150781 h 298513"/>
                <a:gd name="connsiteX1" fmla="*/ 122967 w 217074"/>
                <a:gd name="connsiteY1" fmla="*/ 127826 h 298513"/>
                <a:gd name="connsiteX2" fmla="*/ 74295 w 217074"/>
                <a:gd name="connsiteY2" fmla="*/ 107061 h 298513"/>
                <a:gd name="connsiteX3" fmla="*/ 59531 w 217074"/>
                <a:gd name="connsiteY3" fmla="*/ 80391 h 298513"/>
                <a:gd name="connsiteX4" fmla="*/ 73247 w 217074"/>
                <a:gd name="connsiteY4" fmla="*/ 50863 h 298513"/>
                <a:gd name="connsiteX5" fmla="*/ 111633 w 217074"/>
                <a:gd name="connsiteY5" fmla="*/ 40291 h 298513"/>
                <a:gd name="connsiteX6" fmla="*/ 152400 w 217074"/>
                <a:gd name="connsiteY6" fmla="*/ 53150 h 298513"/>
                <a:gd name="connsiteX7" fmla="*/ 166688 w 217074"/>
                <a:gd name="connsiteY7" fmla="*/ 88773 h 298513"/>
                <a:gd name="connsiteX8" fmla="*/ 216979 w 217074"/>
                <a:gd name="connsiteY8" fmla="*/ 88773 h 298513"/>
                <a:gd name="connsiteX9" fmla="*/ 203454 w 217074"/>
                <a:gd name="connsiteY9" fmla="*/ 42958 h 298513"/>
                <a:gd name="connsiteX10" fmla="*/ 166116 w 217074"/>
                <a:gd name="connsiteY10" fmla="*/ 11144 h 298513"/>
                <a:gd name="connsiteX11" fmla="*/ 112014 w 217074"/>
                <a:gd name="connsiteY11" fmla="*/ 0 h 298513"/>
                <a:gd name="connsiteX12" fmla="*/ 37719 w 217074"/>
                <a:gd name="connsiteY12" fmla="*/ 22765 h 298513"/>
                <a:gd name="connsiteX13" fmla="*/ 9049 w 217074"/>
                <a:gd name="connsiteY13" fmla="*/ 80581 h 298513"/>
                <a:gd name="connsiteX14" fmla="*/ 48768 w 217074"/>
                <a:gd name="connsiteY14" fmla="*/ 145637 h 298513"/>
                <a:gd name="connsiteX15" fmla="*/ 104584 w 217074"/>
                <a:gd name="connsiteY15" fmla="*/ 169164 h 298513"/>
                <a:gd name="connsiteX16" fmla="*/ 153162 w 217074"/>
                <a:gd name="connsiteY16" fmla="*/ 190119 h 298513"/>
                <a:gd name="connsiteX17" fmla="*/ 166592 w 217074"/>
                <a:gd name="connsiteY17" fmla="*/ 219646 h 298513"/>
                <a:gd name="connsiteX18" fmla="*/ 153352 w 217074"/>
                <a:gd name="connsiteY18" fmla="*/ 247840 h 298513"/>
                <a:gd name="connsiteX19" fmla="*/ 113729 w 217074"/>
                <a:gd name="connsiteY19" fmla="*/ 258509 h 298513"/>
                <a:gd name="connsiteX20" fmla="*/ 66865 w 217074"/>
                <a:gd name="connsiteY20" fmla="*/ 244983 h 298513"/>
                <a:gd name="connsiteX21" fmla="*/ 50482 w 217074"/>
                <a:gd name="connsiteY21" fmla="*/ 206693 h 298513"/>
                <a:gd name="connsiteX22" fmla="*/ 0 w 217074"/>
                <a:gd name="connsiteY22" fmla="*/ 206693 h 298513"/>
                <a:gd name="connsiteX23" fmla="*/ 14668 w 217074"/>
                <a:gd name="connsiteY23" fmla="*/ 254603 h 298513"/>
                <a:gd name="connsiteX24" fmla="*/ 55721 w 217074"/>
                <a:gd name="connsiteY24" fmla="*/ 286798 h 298513"/>
                <a:gd name="connsiteX25" fmla="*/ 113729 w 217074"/>
                <a:gd name="connsiteY25" fmla="*/ 298513 h 298513"/>
                <a:gd name="connsiteX26" fmla="*/ 189262 w 217074"/>
                <a:gd name="connsiteY26" fmla="*/ 277082 h 298513"/>
                <a:gd name="connsiteX27" fmla="*/ 217075 w 217074"/>
                <a:gd name="connsiteY27" fmla="*/ 219361 h 298513"/>
                <a:gd name="connsiteX28" fmla="*/ 207454 w 217074"/>
                <a:gd name="connsiteY28" fmla="*/ 180308 h 298513"/>
                <a:gd name="connsiteX29" fmla="*/ 177355 w 217074"/>
                <a:gd name="connsiteY29" fmla="*/ 150781 h 298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17074" h="298513">
                  <a:moveTo>
                    <a:pt x="177451" y="150781"/>
                  </a:moveTo>
                  <a:cubicBezTo>
                    <a:pt x="163735" y="142208"/>
                    <a:pt x="145637" y="134588"/>
                    <a:pt x="122967" y="127826"/>
                  </a:cubicBezTo>
                  <a:cubicBezTo>
                    <a:pt x="100393" y="121158"/>
                    <a:pt x="84105" y="114205"/>
                    <a:pt x="74295" y="107061"/>
                  </a:cubicBezTo>
                  <a:cubicBezTo>
                    <a:pt x="64484" y="99917"/>
                    <a:pt x="59531" y="91059"/>
                    <a:pt x="59531" y="80391"/>
                  </a:cubicBezTo>
                  <a:cubicBezTo>
                    <a:pt x="59531" y="67723"/>
                    <a:pt x="64103" y="57912"/>
                    <a:pt x="73247" y="50863"/>
                  </a:cubicBezTo>
                  <a:cubicBezTo>
                    <a:pt x="82391" y="43815"/>
                    <a:pt x="95155" y="40291"/>
                    <a:pt x="111633" y="40291"/>
                  </a:cubicBezTo>
                  <a:cubicBezTo>
                    <a:pt x="129349" y="40291"/>
                    <a:pt x="142970" y="44577"/>
                    <a:pt x="152400" y="53150"/>
                  </a:cubicBezTo>
                  <a:cubicBezTo>
                    <a:pt x="161830" y="61722"/>
                    <a:pt x="166688" y="73628"/>
                    <a:pt x="166688" y="88773"/>
                  </a:cubicBezTo>
                  <a:lnTo>
                    <a:pt x="216979" y="88773"/>
                  </a:lnTo>
                  <a:cubicBezTo>
                    <a:pt x="216979" y="72009"/>
                    <a:pt x="212503" y="56769"/>
                    <a:pt x="203454" y="42958"/>
                  </a:cubicBezTo>
                  <a:cubicBezTo>
                    <a:pt x="194405" y="29146"/>
                    <a:pt x="181927" y="18574"/>
                    <a:pt x="166116" y="11144"/>
                  </a:cubicBezTo>
                  <a:cubicBezTo>
                    <a:pt x="150304" y="3715"/>
                    <a:pt x="132302" y="0"/>
                    <a:pt x="112014" y="0"/>
                  </a:cubicBezTo>
                  <a:cubicBezTo>
                    <a:pt x="81534" y="0"/>
                    <a:pt x="56769" y="7620"/>
                    <a:pt x="37719" y="22765"/>
                  </a:cubicBezTo>
                  <a:cubicBezTo>
                    <a:pt x="18669" y="37910"/>
                    <a:pt x="9049" y="57245"/>
                    <a:pt x="9049" y="80581"/>
                  </a:cubicBezTo>
                  <a:cubicBezTo>
                    <a:pt x="9049" y="107347"/>
                    <a:pt x="22288" y="128969"/>
                    <a:pt x="48768" y="145637"/>
                  </a:cubicBezTo>
                  <a:cubicBezTo>
                    <a:pt x="62579" y="154305"/>
                    <a:pt x="81248" y="162115"/>
                    <a:pt x="104584" y="169164"/>
                  </a:cubicBezTo>
                  <a:cubicBezTo>
                    <a:pt x="128016" y="176213"/>
                    <a:pt x="144209" y="183166"/>
                    <a:pt x="153162" y="190119"/>
                  </a:cubicBezTo>
                  <a:cubicBezTo>
                    <a:pt x="162115" y="197072"/>
                    <a:pt x="166592" y="206883"/>
                    <a:pt x="166592" y="219646"/>
                  </a:cubicBezTo>
                  <a:cubicBezTo>
                    <a:pt x="166592" y="231362"/>
                    <a:pt x="162210" y="240792"/>
                    <a:pt x="153352" y="247840"/>
                  </a:cubicBezTo>
                  <a:cubicBezTo>
                    <a:pt x="144494" y="254984"/>
                    <a:pt x="131350" y="258509"/>
                    <a:pt x="113729" y="258509"/>
                  </a:cubicBezTo>
                  <a:cubicBezTo>
                    <a:pt x="93345" y="258509"/>
                    <a:pt x="77724" y="254032"/>
                    <a:pt x="66865" y="244983"/>
                  </a:cubicBezTo>
                  <a:cubicBezTo>
                    <a:pt x="55912" y="235934"/>
                    <a:pt x="50482" y="223171"/>
                    <a:pt x="50482" y="206693"/>
                  </a:cubicBezTo>
                  <a:lnTo>
                    <a:pt x="0" y="206693"/>
                  </a:lnTo>
                  <a:cubicBezTo>
                    <a:pt x="0" y="224885"/>
                    <a:pt x="4858" y="240887"/>
                    <a:pt x="14668" y="254603"/>
                  </a:cubicBezTo>
                  <a:cubicBezTo>
                    <a:pt x="24479" y="268319"/>
                    <a:pt x="38100" y="279082"/>
                    <a:pt x="55721" y="286798"/>
                  </a:cubicBezTo>
                  <a:cubicBezTo>
                    <a:pt x="73343" y="294608"/>
                    <a:pt x="92678" y="298513"/>
                    <a:pt x="113729" y="298513"/>
                  </a:cubicBezTo>
                  <a:cubicBezTo>
                    <a:pt x="145542" y="298513"/>
                    <a:pt x="170688" y="291370"/>
                    <a:pt x="189262" y="277082"/>
                  </a:cubicBezTo>
                  <a:cubicBezTo>
                    <a:pt x="207836" y="262795"/>
                    <a:pt x="217075" y="243554"/>
                    <a:pt x="217075" y="219361"/>
                  </a:cubicBezTo>
                  <a:cubicBezTo>
                    <a:pt x="217075" y="204502"/>
                    <a:pt x="213836" y="191453"/>
                    <a:pt x="207454" y="180308"/>
                  </a:cubicBezTo>
                  <a:cubicBezTo>
                    <a:pt x="201073" y="169164"/>
                    <a:pt x="191071" y="159353"/>
                    <a:pt x="177355" y="15078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279CB37-50ED-BFD7-3767-5C54D9D790BE}"/>
                </a:ext>
              </a:extLst>
            </p:cNvPr>
            <p:cNvSpPr/>
            <p:nvPr/>
          </p:nvSpPr>
          <p:spPr>
            <a:xfrm>
              <a:off x="8476297" y="4382265"/>
              <a:ext cx="50291" cy="290512"/>
            </a:xfrm>
            <a:custGeom>
              <a:avLst/>
              <a:gdLst>
                <a:gd name="connsiteX0" fmla="*/ 0 w 50291"/>
                <a:gd name="connsiteY0" fmla="*/ 0 h 290512"/>
                <a:gd name="connsiteX1" fmla="*/ 50293 w 50291"/>
                <a:gd name="connsiteY1" fmla="*/ 0 h 290512"/>
                <a:gd name="connsiteX2" fmla="*/ 50293 w 50291"/>
                <a:gd name="connsiteY2" fmla="*/ 290512 h 290512"/>
                <a:gd name="connsiteX3" fmla="*/ 0 w 50291"/>
                <a:gd name="connsiteY3" fmla="*/ 290512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291" h="290512">
                  <a:moveTo>
                    <a:pt x="0" y="0"/>
                  </a:moveTo>
                  <a:lnTo>
                    <a:pt x="50293" y="0"/>
                  </a:lnTo>
                  <a:lnTo>
                    <a:pt x="50293" y="290512"/>
                  </a:lnTo>
                  <a:lnTo>
                    <a:pt x="0" y="29051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4627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0C6B5-3C05-C632-62BE-5BB6FEBD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E864-A798-4091-B43C-988BD2F21FA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DF17B57-87F6-CA75-B7A0-331E49543C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38387" y="1860617"/>
            <a:ext cx="7515225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37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D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D25D0-6FAD-6252-60F6-E9B2CBD87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CD575-AEA1-06F2-66B4-6DE659205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3EE38-6073-A305-7418-B937106CE9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A81B7-AEA1-4379-93B4-8192B0071F94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956D9-B330-F2F1-EC5E-594F03727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87303-E81E-3B9F-373A-98374172C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56E864-A798-4091-B43C-988BD2F21F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ACAFBE-24A5-4719-3CD6-A7254B50A4D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237163" y="6642100"/>
            <a:ext cx="17462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 dirty="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Restricted Use - À usage </a:t>
            </a:r>
            <a:r>
              <a:rPr lang="en-US" sz="1000" dirty="0" err="1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restreint</a:t>
            </a:r>
            <a:endParaRPr lang="en-US" sz="1000" dirty="0">
              <a:solidFill>
                <a:srgbClr val="0000FF">
                  <a:alpha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D6E446A-2EFF-6BD0-1C43-E3A89D350E3A}"/>
              </a:ext>
            </a:extLst>
          </p:cNvPr>
          <p:cNvGrpSpPr/>
          <p:nvPr userDrawn="1"/>
        </p:nvGrpSpPr>
        <p:grpSpPr>
          <a:xfrm>
            <a:off x="10492326" y="230188"/>
            <a:ext cx="1243013" cy="465236"/>
            <a:chOff x="2338387" y="1862712"/>
            <a:chExt cx="7518843" cy="281416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D2F3E10-B7A0-6D9B-720B-0361935B3637}"/>
                </a:ext>
              </a:extLst>
            </p:cNvPr>
            <p:cNvSpPr/>
            <p:nvPr/>
          </p:nvSpPr>
          <p:spPr>
            <a:xfrm>
              <a:off x="2338387" y="3233836"/>
              <a:ext cx="377380" cy="958977"/>
            </a:xfrm>
            <a:custGeom>
              <a:avLst/>
              <a:gdLst>
                <a:gd name="connsiteX0" fmla="*/ 0 w 377380"/>
                <a:gd name="connsiteY0" fmla="*/ 0 h 958977"/>
                <a:gd name="connsiteX1" fmla="*/ 377381 w 377380"/>
                <a:gd name="connsiteY1" fmla="*/ 0 h 958977"/>
                <a:gd name="connsiteX2" fmla="*/ 377381 w 377380"/>
                <a:gd name="connsiteY2" fmla="*/ 958977 h 958977"/>
                <a:gd name="connsiteX3" fmla="*/ 0 w 377380"/>
                <a:gd name="connsiteY3" fmla="*/ 958977 h 958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7380" h="958977">
                  <a:moveTo>
                    <a:pt x="0" y="0"/>
                  </a:moveTo>
                  <a:lnTo>
                    <a:pt x="377381" y="0"/>
                  </a:lnTo>
                  <a:lnTo>
                    <a:pt x="377381" y="958977"/>
                  </a:lnTo>
                  <a:lnTo>
                    <a:pt x="0" y="95897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4F120C2-0EE2-2E3A-443F-D09BA0A567B0}"/>
                </a:ext>
              </a:extLst>
            </p:cNvPr>
            <p:cNvSpPr/>
            <p:nvPr/>
          </p:nvSpPr>
          <p:spPr>
            <a:xfrm>
              <a:off x="5464217" y="2868362"/>
              <a:ext cx="2160448" cy="1349825"/>
            </a:xfrm>
            <a:custGeom>
              <a:avLst/>
              <a:gdLst>
                <a:gd name="connsiteX0" fmla="*/ 1789355 w 2160448"/>
                <a:gd name="connsiteY0" fmla="*/ 457105 h 1349825"/>
                <a:gd name="connsiteX1" fmla="*/ 1732300 w 2160448"/>
                <a:gd name="connsiteY1" fmla="*/ 409099 h 1349825"/>
                <a:gd name="connsiteX2" fmla="*/ 1188994 w 2160448"/>
                <a:gd name="connsiteY2" fmla="*/ 505777 h 1349825"/>
                <a:gd name="connsiteX3" fmla="*/ 1104508 w 2160448"/>
                <a:gd name="connsiteY3" fmla="*/ 804291 h 1349825"/>
                <a:gd name="connsiteX4" fmla="*/ 1102031 w 2160448"/>
                <a:gd name="connsiteY4" fmla="*/ 812863 h 1349825"/>
                <a:gd name="connsiteX5" fmla="*/ 893148 w 2160448"/>
                <a:gd name="connsiteY5" fmla="*/ 432340 h 1349825"/>
                <a:gd name="connsiteX6" fmla="*/ 409278 w 2160448"/>
                <a:gd name="connsiteY6" fmla="*/ 356616 h 1349825"/>
                <a:gd name="connsiteX7" fmla="*/ 15800 w 2160448"/>
                <a:gd name="connsiteY7" fmla="*/ 714566 h 1349825"/>
                <a:gd name="connsiteX8" fmla="*/ 7608 w 2160448"/>
                <a:gd name="connsiteY8" fmla="*/ 755333 h 1349825"/>
                <a:gd name="connsiteX9" fmla="*/ 12561 w 2160448"/>
                <a:gd name="connsiteY9" fmla="*/ 965549 h 1349825"/>
                <a:gd name="connsiteX10" fmla="*/ 815233 w 2160448"/>
                <a:gd name="connsiteY10" fmla="*/ 1298448 h 1349825"/>
                <a:gd name="connsiteX11" fmla="*/ 1102126 w 2160448"/>
                <a:gd name="connsiteY11" fmla="*/ 872300 h 1349825"/>
                <a:gd name="connsiteX12" fmla="*/ 1109842 w 2160448"/>
                <a:gd name="connsiteY12" fmla="*/ 939927 h 1349825"/>
                <a:gd name="connsiteX13" fmla="*/ 1399783 w 2160448"/>
                <a:gd name="connsiteY13" fmla="*/ 1334643 h 1349825"/>
                <a:gd name="connsiteX14" fmla="*/ 1777258 w 2160448"/>
                <a:gd name="connsiteY14" fmla="*/ 1229392 h 1349825"/>
                <a:gd name="connsiteX15" fmla="*/ 1814311 w 2160448"/>
                <a:gd name="connsiteY15" fmla="*/ 1186053 h 1349825"/>
                <a:gd name="connsiteX16" fmla="*/ 1814311 w 2160448"/>
                <a:gd name="connsiteY16" fmla="*/ 1324451 h 1349825"/>
                <a:gd name="connsiteX17" fmla="*/ 2160449 w 2160448"/>
                <a:gd name="connsiteY17" fmla="*/ 1324451 h 1349825"/>
                <a:gd name="connsiteX18" fmla="*/ 2160449 w 2160448"/>
                <a:gd name="connsiteY18" fmla="*/ 0 h 1349825"/>
                <a:gd name="connsiteX19" fmla="*/ 1789545 w 2160448"/>
                <a:gd name="connsiteY19" fmla="*/ 0 h 1349825"/>
                <a:gd name="connsiteX20" fmla="*/ 1789545 w 2160448"/>
                <a:gd name="connsiteY20" fmla="*/ 457105 h 1349825"/>
                <a:gd name="connsiteX21" fmla="*/ 713792 w 2160448"/>
                <a:gd name="connsiteY21" fmla="*/ 979742 h 1349825"/>
                <a:gd name="connsiteX22" fmla="*/ 546533 w 2160448"/>
                <a:gd name="connsiteY22" fmla="*/ 1098042 h 1349825"/>
                <a:gd name="connsiteX23" fmla="*/ 388037 w 2160448"/>
                <a:gd name="connsiteY23" fmla="*/ 976503 h 1349825"/>
                <a:gd name="connsiteX24" fmla="*/ 532722 w 2160448"/>
                <a:gd name="connsiteY24" fmla="*/ 598646 h 1349825"/>
                <a:gd name="connsiteX25" fmla="*/ 547295 w 2160448"/>
                <a:gd name="connsiteY25" fmla="*/ 597694 h 1349825"/>
                <a:gd name="connsiteX26" fmla="*/ 713697 w 2160448"/>
                <a:gd name="connsiteY26" fmla="*/ 979646 h 1349825"/>
                <a:gd name="connsiteX27" fmla="*/ 1772115 w 2160448"/>
                <a:gd name="connsiteY27" fmla="*/ 972312 h 1349825"/>
                <a:gd name="connsiteX28" fmla="*/ 1622382 w 2160448"/>
                <a:gd name="connsiteY28" fmla="*/ 1077087 h 1349825"/>
                <a:gd name="connsiteX29" fmla="*/ 1487603 w 2160448"/>
                <a:gd name="connsiteY29" fmla="*/ 969931 h 1349825"/>
                <a:gd name="connsiteX30" fmla="*/ 1613333 w 2160448"/>
                <a:gd name="connsiteY30" fmla="*/ 618458 h 1349825"/>
                <a:gd name="connsiteX31" fmla="*/ 1617048 w 2160448"/>
                <a:gd name="connsiteY31" fmla="*/ 618458 h 1349825"/>
                <a:gd name="connsiteX32" fmla="*/ 1772115 w 2160448"/>
                <a:gd name="connsiteY32" fmla="*/ 972407 h 1349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160448" h="1349825">
                  <a:moveTo>
                    <a:pt x="1789355" y="457105"/>
                  </a:moveTo>
                  <a:lnTo>
                    <a:pt x="1732300" y="409099"/>
                  </a:lnTo>
                  <a:cubicBezTo>
                    <a:pt x="1556850" y="293846"/>
                    <a:pt x="1310343" y="330898"/>
                    <a:pt x="1188994" y="505777"/>
                  </a:cubicBezTo>
                  <a:cubicBezTo>
                    <a:pt x="1127082" y="594931"/>
                    <a:pt x="1108889" y="697706"/>
                    <a:pt x="1104508" y="804291"/>
                  </a:cubicBezTo>
                  <a:cubicBezTo>
                    <a:pt x="1104412" y="807339"/>
                    <a:pt x="1106412" y="813435"/>
                    <a:pt x="1102031" y="812863"/>
                  </a:cubicBezTo>
                  <a:cubicBezTo>
                    <a:pt x="1096507" y="659701"/>
                    <a:pt x="1022116" y="515779"/>
                    <a:pt x="893148" y="432340"/>
                  </a:cubicBezTo>
                  <a:cubicBezTo>
                    <a:pt x="756464" y="343852"/>
                    <a:pt x="567107" y="327088"/>
                    <a:pt x="409278" y="356616"/>
                  </a:cubicBezTo>
                  <a:cubicBezTo>
                    <a:pt x="219444" y="392049"/>
                    <a:pt x="61806" y="524161"/>
                    <a:pt x="15800" y="714566"/>
                  </a:cubicBezTo>
                  <a:cubicBezTo>
                    <a:pt x="12561" y="727996"/>
                    <a:pt x="9799" y="741617"/>
                    <a:pt x="7608" y="755333"/>
                  </a:cubicBezTo>
                  <a:cubicBezTo>
                    <a:pt x="-3631" y="824770"/>
                    <a:pt x="-2774" y="896779"/>
                    <a:pt x="12561" y="965549"/>
                  </a:cubicBezTo>
                  <a:cubicBezTo>
                    <a:pt x="89904" y="1313593"/>
                    <a:pt x="517006" y="1427035"/>
                    <a:pt x="815233" y="1298448"/>
                  </a:cubicBezTo>
                  <a:cubicBezTo>
                    <a:pt x="987064" y="1224343"/>
                    <a:pt x="1095744" y="1059371"/>
                    <a:pt x="1102126" y="872300"/>
                  </a:cubicBezTo>
                  <a:lnTo>
                    <a:pt x="1109842" y="939927"/>
                  </a:lnTo>
                  <a:cubicBezTo>
                    <a:pt x="1133844" y="1107281"/>
                    <a:pt x="1222618" y="1290447"/>
                    <a:pt x="1399783" y="1334643"/>
                  </a:cubicBezTo>
                  <a:cubicBezTo>
                    <a:pt x="1534276" y="1368266"/>
                    <a:pt x="1685342" y="1336739"/>
                    <a:pt x="1777258" y="1229392"/>
                  </a:cubicBezTo>
                  <a:lnTo>
                    <a:pt x="1814311" y="1186053"/>
                  </a:lnTo>
                  <a:lnTo>
                    <a:pt x="1814311" y="1324451"/>
                  </a:lnTo>
                  <a:lnTo>
                    <a:pt x="2160449" y="1324451"/>
                  </a:lnTo>
                  <a:lnTo>
                    <a:pt x="2160449" y="0"/>
                  </a:lnTo>
                  <a:lnTo>
                    <a:pt x="1789545" y="0"/>
                  </a:lnTo>
                  <a:lnTo>
                    <a:pt x="1789545" y="457105"/>
                  </a:lnTo>
                  <a:close/>
                  <a:moveTo>
                    <a:pt x="713792" y="979742"/>
                  </a:moveTo>
                  <a:cubicBezTo>
                    <a:pt x="684645" y="1062133"/>
                    <a:pt x="615113" y="1100709"/>
                    <a:pt x="546533" y="1098042"/>
                  </a:cubicBezTo>
                  <a:cubicBezTo>
                    <a:pt x="480239" y="1095470"/>
                    <a:pt x="414898" y="1054227"/>
                    <a:pt x="388037" y="976503"/>
                  </a:cubicBezTo>
                  <a:cubicBezTo>
                    <a:pt x="344984" y="851630"/>
                    <a:pt x="364796" y="615220"/>
                    <a:pt x="532722" y="598646"/>
                  </a:cubicBezTo>
                  <a:cubicBezTo>
                    <a:pt x="537675" y="598170"/>
                    <a:pt x="542533" y="597884"/>
                    <a:pt x="547295" y="597694"/>
                  </a:cubicBezTo>
                  <a:cubicBezTo>
                    <a:pt x="735795" y="591502"/>
                    <a:pt x="762369" y="841915"/>
                    <a:pt x="713697" y="979646"/>
                  </a:cubicBezTo>
                  <a:close/>
                  <a:moveTo>
                    <a:pt x="1772115" y="972312"/>
                  </a:moveTo>
                  <a:cubicBezTo>
                    <a:pt x="1745064" y="1044988"/>
                    <a:pt x="1682866" y="1079944"/>
                    <a:pt x="1622382" y="1077087"/>
                  </a:cubicBezTo>
                  <a:cubicBezTo>
                    <a:pt x="1565899" y="1074420"/>
                    <a:pt x="1510939" y="1038797"/>
                    <a:pt x="1487603" y="969931"/>
                  </a:cubicBezTo>
                  <a:cubicBezTo>
                    <a:pt x="1451979" y="864394"/>
                    <a:pt x="1461028" y="625983"/>
                    <a:pt x="1613333" y="618458"/>
                  </a:cubicBezTo>
                  <a:cubicBezTo>
                    <a:pt x="1614571" y="618458"/>
                    <a:pt x="1615810" y="618458"/>
                    <a:pt x="1617048" y="618458"/>
                  </a:cubicBezTo>
                  <a:cubicBezTo>
                    <a:pt x="1794689" y="613029"/>
                    <a:pt x="1819454" y="845248"/>
                    <a:pt x="1772115" y="97240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264FF02-A297-4FDF-5E58-51A5BB285354}"/>
                </a:ext>
              </a:extLst>
            </p:cNvPr>
            <p:cNvSpPr/>
            <p:nvPr/>
          </p:nvSpPr>
          <p:spPr>
            <a:xfrm>
              <a:off x="4412455" y="1862712"/>
              <a:ext cx="1162335" cy="2330005"/>
            </a:xfrm>
            <a:custGeom>
              <a:avLst/>
              <a:gdLst>
                <a:gd name="connsiteX0" fmla="*/ 915734 w 1162335"/>
                <a:gd name="connsiteY0" fmla="*/ 1506474 h 2330005"/>
                <a:gd name="connsiteX1" fmla="*/ 926021 w 1162335"/>
                <a:gd name="connsiteY1" fmla="*/ 1318641 h 2330005"/>
                <a:gd name="connsiteX2" fmla="*/ 731711 w 1162335"/>
                <a:gd name="connsiteY2" fmla="*/ 1318641 h 2330005"/>
                <a:gd name="connsiteX3" fmla="*/ 729710 w 1162335"/>
                <a:gd name="connsiteY3" fmla="*/ 1310354 h 2330005"/>
                <a:gd name="connsiteX4" fmla="*/ 609029 w 1162335"/>
                <a:gd name="connsiteY4" fmla="*/ 333947 h 2330005"/>
                <a:gd name="connsiteX5" fmla="*/ 673037 w 1162335"/>
                <a:gd name="connsiteY5" fmla="*/ 242697 h 2330005"/>
                <a:gd name="connsiteX6" fmla="*/ 593027 w 1162335"/>
                <a:gd name="connsiteY6" fmla="*/ 147733 h 2330005"/>
                <a:gd name="connsiteX7" fmla="*/ 581215 w 1162335"/>
                <a:gd name="connsiteY7" fmla="*/ 0 h 2330005"/>
                <a:gd name="connsiteX8" fmla="*/ 569405 w 1162335"/>
                <a:gd name="connsiteY8" fmla="*/ 147733 h 2330005"/>
                <a:gd name="connsiteX9" fmla="*/ 489395 w 1162335"/>
                <a:gd name="connsiteY9" fmla="*/ 242697 h 2330005"/>
                <a:gd name="connsiteX10" fmla="*/ 553403 w 1162335"/>
                <a:gd name="connsiteY10" fmla="*/ 333947 h 2330005"/>
                <a:gd name="connsiteX11" fmla="*/ 432721 w 1162335"/>
                <a:gd name="connsiteY11" fmla="*/ 1310354 h 2330005"/>
                <a:gd name="connsiteX12" fmla="*/ 430721 w 1162335"/>
                <a:gd name="connsiteY12" fmla="*/ 1318641 h 2330005"/>
                <a:gd name="connsiteX13" fmla="*/ 236411 w 1162335"/>
                <a:gd name="connsiteY13" fmla="*/ 1318641 h 2330005"/>
                <a:gd name="connsiteX14" fmla="*/ 246697 w 1162335"/>
                <a:gd name="connsiteY14" fmla="*/ 1506474 h 2330005"/>
                <a:gd name="connsiteX15" fmla="*/ 371761 w 1162335"/>
                <a:gd name="connsiteY15" fmla="*/ 1506474 h 2330005"/>
                <a:gd name="connsiteX16" fmla="*/ 0 w 1162335"/>
                <a:gd name="connsiteY16" fmla="*/ 2330006 h 2330005"/>
                <a:gd name="connsiteX17" fmla="*/ 315944 w 1162335"/>
                <a:gd name="connsiteY17" fmla="*/ 2330006 h 2330005"/>
                <a:gd name="connsiteX18" fmla="*/ 552640 w 1162335"/>
                <a:gd name="connsiteY18" fmla="*/ 2062258 h 2330005"/>
                <a:gd name="connsiteX19" fmla="*/ 847058 w 1162335"/>
                <a:gd name="connsiteY19" fmla="*/ 2330006 h 2330005"/>
                <a:gd name="connsiteX20" fmla="*/ 1162336 w 1162335"/>
                <a:gd name="connsiteY20" fmla="*/ 2330006 h 2330005"/>
                <a:gd name="connsiteX21" fmla="*/ 790575 w 1162335"/>
                <a:gd name="connsiteY21" fmla="*/ 1506474 h 2330005"/>
                <a:gd name="connsiteX22" fmla="*/ 915638 w 1162335"/>
                <a:gd name="connsiteY22" fmla="*/ 1506474 h 2330005"/>
                <a:gd name="connsiteX23" fmla="*/ 454723 w 1162335"/>
                <a:gd name="connsiteY23" fmla="*/ 1856804 h 2330005"/>
                <a:gd name="connsiteX24" fmla="*/ 505396 w 1162335"/>
                <a:gd name="connsiteY24" fmla="*/ 1687544 h 2330005"/>
                <a:gd name="connsiteX25" fmla="*/ 657035 w 1162335"/>
                <a:gd name="connsiteY25" fmla="*/ 1687544 h 2330005"/>
                <a:gd name="connsiteX26" fmla="*/ 707707 w 1162335"/>
                <a:gd name="connsiteY26" fmla="*/ 1856804 h 2330005"/>
                <a:gd name="connsiteX27" fmla="*/ 454628 w 1162335"/>
                <a:gd name="connsiteY27" fmla="*/ 1856804 h 2330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62335" h="2330005">
                  <a:moveTo>
                    <a:pt x="915734" y="1506474"/>
                  </a:moveTo>
                  <a:lnTo>
                    <a:pt x="926021" y="1318641"/>
                  </a:lnTo>
                  <a:lnTo>
                    <a:pt x="731711" y="1318641"/>
                  </a:lnTo>
                  <a:cubicBezTo>
                    <a:pt x="731044" y="1315879"/>
                    <a:pt x="730377" y="1313117"/>
                    <a:pt x="729710" y="1310354"/>
                  </a:cubicBezTo>
                  <a:cubicBezTo>
                    <a:pt x="683800" y="1110520"/>
                    <a:pt x="637508" y="651796"/>
                    <a:pt x="609029" y="333947"/>
                  </a:cubicBezTo>
                  <a:cubicBezTo>
                    <a:pt x="646081" y="321659"/>
                    <a:pt x="673037" y="285464"/>
                    <a:pt x="673037" y="242697"/>
                  </a:cubicBezTo>
                  <a:cubicBezTo>
                    <a:pt x="673037" y="193929"/>
                    <a:pt x="638175" y="153734"/>
                    <a:pt x="593027" y="147733"/>
                  </a:cubicBezTo>
                  <a:cubicBezTo>
                    <a:pt x="585502" y="56864"/>
                    <a:pt x="581215" y="0"/>
                    <a:pt x="581215" y="0"/>
                  </a:cubicBezTo>
                  <a:cubicBezTo>
                    <a:pt x="581215" y="0"/>
                    <a:pt x="576929" y="56864"/>
                    <a:pt x="569405" y="147733"/>
                  </a:cubicBezTo>
                  <a:cubicBezTo>
                    <a:pt x="524256" y="153829"/>
                    <a:pt x="489395" y="194024"/>
                    <a:pt x="489395" y="242697"/>
                  </a:cubicBezTo>
                  <a:cubicBezTo>
                    <a:pt x="489395" y="285464"/>
                    <a:pt x="516255" y="321659"/>
                    <a:pt x="553403" y="333947"/>
                  </a:cubicBezTo>
                  <a:cubicBezTo>
                    <a:pt x="524923" y="651891"/>
                    <a:pt x="478631" y="1110615"/>
                    <a:pt x="432721" y="1310354"/>
                  </a:cubicBezTo>
                  <a:cubicBezTo>
                    <a:pt x="432054" y="1313117"/>
                    <a:pt x="431482" y="1315879"/>
                    <a:pt x="430721" y="1318641"/>
                  </a:cubicBezTo>
                  <a:lnTo>
                    <a:pt x="236411" y="1318641"/>
                  </a:lnTo>
                  <a:lnTo>
                    <a:pt x="246697" y="1506474"/>
                  </a:lnTo>
                  <a:lnTo>
                    <a:pt x="371761" y="1506474"/>
                  </a:lnTo>
                  <a:cubicBezTo>
                    <a:pt x="244888" y="1854327"/>
                    <a:pt x="0" y="2330006"/>
                    <a:pt x="0" y="2330006"/>
                  </a:cubicBezTo>
                  <a:lnTo>
                    <a:pt x="315944" y="2330006"/>
                  </a:lnTo>
                  <a:cubicBezTo>
                    <a:pt x="339376" y="2195322"/>
                    <a:pt x="410623" y="2076260"/>
                    <a:pt x="552640" y="2062258"/>
                  </a:cubicBezTo>
                  <a:cubicBezTo>
                    <a:pt x="733044" y="2044446"/>
                    <a:pt x="821246" y="2176082"/>
                    <a:pt x="847058" y="2330006"/>
                  </a:cubicBezTo>
                  <a:lnTo>
                    <a:pt x="1162336" y="2330006"/>
                  </a:lnTo>
                  <a:cubicBezTo>
                    <a:pt x="1162336" y="2330006"/>
                    <a:pt x="917448" y="1854327"/>
                    <a:pt x="790575" y="1506474"/>
                  </a:cubicBezTo>
                  <a:lnTo>
                    <a:pt x="915638" y="1506474"/>
                  </a:lnTo>
                  <a:close/>
                  <a:moveTo>
                    <a:pt x="454723" y="1856804"/>
                  </a:moveTo>
                  <a:lnTo>
                    <a:pt x="505396" y="1687544"/>
                  </a:lnTo>
                  <a:lnTo>
                    <a:pt x="657035" y="1687544"/>
                  </a:lnTo>
                  <a:lnTo>
                    <a:pt x="707707" y="1856804"/>
                  </a:lnTo>
                  <a:lnTo>
                    <a:pt x="454628" y="185680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00E9ADC-B7CF-AAAA-B89F-C908B7FE122B}"/>
                </a:ext>
              </a:extLst>
            </p:cNvPr>
            <p:cNvSpPr/>
            <p:nvPr/>
          </p:nvSpPr>
          <p:spPr>
            <a:xfrm>
              <a:off x="2338387" y="2737298"/>
              <a:ext cx="378237" cy="379761"/>
            </a:xfrm>
            <a:custGeom>
              <a:avLst/>
              <a:gdLst>
                <a:gd name="connsiteX0" fmla="*/ 0 w 378237"/>
                <a:gd name="connsiteY0" fmla="*/ 0 h 379761"/>
                <a:gd name="connsiteX1" fmla="*/ 378238 w 378237"/>
                <a:gd name="connsiteY1" fmla="*/ 0 h 379761"/>
                <a:gd name="connsiteX2" fmla="*/ 378238 w 378237"/>
                <a:gd name="connsiteY2" fmla="*/ 379762 h 379761"/>
                <a:gd name="connsiteX3" fmla="*/ 0 w 378237"/>
                <a:gd name="connsiteY3" fmla="*/ 379762 h 3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237" h="379761">
                  <a:moveTo>
                    <a:pt x="0" y="0"/>
                  </a:moveTo>
                  <a:lnTo>
                    <a:pt x="378238" y="0"/>
                  </a:lnTo>
                  <a:lnTo>
                    <a:pt x="378238" y="379762"/>
                  </a:lnTo>
                  <a:lnTo>
                    <a:pt x="0" y="37976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AD95230-5AE3-7561-DC47-60AA715BEB53}"/>
                </a:ext>
              </a:extLst>
            </p:cNvPr>
            <p:cNvSpPr/>
            <p:nvPr/>
          </p:nvSpPr>
          <p:spPr>
            <a:xfrm>
              <a:off x="2779966" y="3208360"/>
              <a:ext cx="1633156" cy="984261"/>
            </a:xfrm>
            <a:custGeom>
              <a:avLst/>
              <a:gdLst>
                <a:gd name="connsiteX0" fmla="*/ 1632109 w 1633156"/>
                <a:gd name="connsiteY0" fmla="*/ 387520 h 984261"/>
                <a:gd name="connsiteX1" fmla="*/ 1326737 w 1633156"/>
                <a:gd name="connsiteY1" fmla="*/ 3282 h 984261"/>
                <a:gd name="connsiteX2" fmla="*/ 981647 w 1633156"/>
                <a:gd name="connsiteY2" fmla="*/ 150348 h 984261"/>
                <a:gd name="connsiteX3" fmla="*/ 966883 w 1633156"/>
                <a:gd name="connsiteY3" fmla="*/ 163969 h 984261"/>
                <a:gd name="connsiteX4" fmla="*/ 954500 w 1633156"/>
                <a:gd name="connsiteY4" fmla="*/ 140442 h 984261"/>
                <a:gd name="connsiteX5" fmla="*/ 548926 w 1633156"/>
                <a:gd name="connsiteY5" fmla="*/ 19379 h 984261"/>
                <a:gd name="connsiteX6" fmla="*/ 346138 w 1633156"/>
                <a:gd name="connsiteY6" fmla="*/ 161492 h 984261"/>
                <a:gd name="connsiteX7" fmla="*/ 346138 w 1633156"/>
                <a:gd name="connsiteY7" fmla="*/ 25570 h 984261"/>
                <a:gd name="connsiteX8" fmla="*/ 0 w 1633156"/>
                <a:gd name="connsiteY8" fmla="*/ 25570 h 984261"/>
                <a:gd name="connsiteX9" fmla="*/ 0 w 1633156"/>
                <a:gd name="connsiteY9" fmla="*/ 984262 h 984261"/>
                <a:gd name="connsiteX10" fmla="*/ 370904 w 1633156"/>
                <a:gd name="connsiteY10" fmla="*/ 984262 h 984261"/>
                <a:gd name="connsiteX11" fmla="*/ 370904 w 1633156"/>
                <a:gd name="connsiteY11" fmla="*/ 466483 h 984261"/>
                <a:gd name="connsiteX12" fmla="*/ 543687 w 1633156"/>
                <a:gd name="connsiteY12" fmla="*/ 293985 h 984261"/>
                <a:gd name="connsiteX13" fmla="*/ 630555 w 1633156"/>
                <a:gd name="connsiteY13" fmla="*/ 399903 h 984261"/>
                <a:gd name="connsiteX14" fmla="*/ 630555 w 1633156"/>
                <a:gd name="connsiteY14" fmla="*/ 984262 h 984261"/>
                <a:gd name="connsiteX15" fmla="*/ 1001459 w 1633156"/>
                <a:gd name="connsiteY15" fmla="*/ 984262 h 984261"/>
                <a:gd name="connsiteX16" fmla="*/ 1001459 w 1633156"/>
                <a:gd name="connsiteY16" fmla="*/ 461530 h 984261"/>
                <a:gd name="connsiteX17" fmla="*/ 1155668 w 1633156"/>
                <a:gd name="connsiteY17" fmla="*/ 292652 h 984261"/>
                <a:gd name="connsiteX18" fmla="*/ 1261015 w 1633156"/>
                <a:gd name="connsiteY18" fmla="*/ 409714 h 984261"/>
                <a:gd name="connsiteX19" fmla="*/ 1261015 w 1633156"/>
                <a:gd name="connsiteY19" fmla="*/ 984167 h 984261"/>
                <a:gd name="connsiteX20" fmla="*/ 1631918 w 1633156"/>
                <a:gd name="connsiteY20" fmla="*/ 984167 h 984261"/>
                <a:gd name="connsiteX21" fmla="*/ 1631918 w 1633156"/>
                <a:gd name="connsiteY21" fmla="*/ 766711 h 984261"/>
                <a:gd name="connsiteX22" fmla="*/ 1633157 w 1633156"/>
                <a:gd name="connsiteY22" fmla="*/ 690130 h 984261"/>
                <a:gd name="connsiteX23" fmla="*/ 1632014 w 1633156"/>
                <a:gd name="connsiteY23" fmla="*/ 387330 h 984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633156" h="984261">
                  <a:moveTo>
                    <a:pt x="1632109" y="387520"/>
                  </a:moveTo>
                  <a:cubicBezTo>
                    <a:pt x="1625727" y="179780"/>
                    <a:pt x="1561433" y="14998"/>
                    <a:pt x="1326737" y="3282"/>
                  </a:cubicBezTo>
                  <a:cubicBezTo>
                    <a:pt x="1176433" y="-4243"/>
                    <a:pt x="1082421" y="45764"/>
                    <a:pt x="981647" y="150348"/>
                  </a:cubicBezTo>
                  <a:cubicBezTo>
                    <a:pt x="978789" y="153396"/>
                    <a:pt x="971169" y="167112"/>
                    <a:pt x="966883" y="163969"/>
                  </a:cubicBezTo>
                  <a:cubicBezTo>
                    <a:pt x="965835" y="163207"/>
                    <a:pt x="957453" y="144919"/>
                    <a:pt x="954500" y="140442"/>
                  </a:cubicBezTo>
                  <a:cubicBezTo>
                    <a:pt x="864299" y="1758"/>
                    <a:pt x="702183" y="-24340"/>
                    <a:pt x="548926" y="19379"/>
                  </a:cubicBezTo>
                  <a:cubicBezTo>
                    <a:pt x="465582" y="43192"/>
                    <a:pt x="402908" y="98723"/>
                    <a:pt x="346138" y="161492"/>
                  </a:cubicBezTo>
                  <a:lnTo>
                    <a:pt x="346138" y="25570"/>
                  </a:lnTo>
                  <a:lnTo>
                    <a:pt x="0" y="25570"/>
                  </a:lnTo>
                  <a:lnTo>
                    <a:pt x="0" y="984262"/>
                  </a:lnTo>
                  <a:lnTo>
                    <a:pt x="370904" y="984262"/>
                  </a:lnTo>
                  <a:lnTo>
                    <a:pt x="370904" y="466483"/>
                  </a:lnTo>
                  <a:cubicBezTo>
                    <a:pt x="372904" y="368947"/>
                    <a:pt x="432149" y="267696"/>
                    <a:pt x="543687" y="293985"/>
                  </a:cubicBezTo>
                  <a:cubicBezTo>
                    <a:pt x="588264" y="304463"/>
                    <a:pt x="630555" y="353231"/>
                    <a:pt x="630555" y="399903"/>
                  </a:cubicBezTo>
                  <a:lnTo>
                    <a:pt x="630555" y="984262"/>
                  </a:lnTo>
                  <a:lnTo>
                    <a:pt x="1001459" y="984262"/>
                  </a:lnTo>
                  <a:lnTo>
                    <a:pt x="1001459" y="461530"/>
                  </a:lnTo>
                  <a:cubicBezTo>
                    <a:pt x="1003649" y="372281"/>
                    <a:pt x="1054513" y="282079"/>
                    <a:pt x="1155668" y="292652"/>
                  </a:cubicBezTo>
                  <a:cubicBezTo>
                    <a:pt x="1209294" y="298271"/>
                    <a:pt x="1261015" y="355421"/>
                    <a:pt x="1261015" y="409714"/>
                  </a:cubicBezTo>
                  <a:lnTo>
                    <a:pt x="1261015" y="984167"/>
                  </a:lnTo>
                  <a:lnTo>
                    <a:pt x="1631918" y="984167"/>
                  </a:lnTo>
                  <a:lnTo>
                    <a:pt x="1631918" y="766711"/>
                  </a:lnTo>
                  <a:lnTo>
                    <a:pt x="1633157" y="690130"/>
                  </a:lnTo>
                  <a:cubicBezTo>
                    <a:pt x="1628489" y="589451"/>
                    <a:pt x="1635157" y="488105"/>
                    <a:pt x="1632014" y="38733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4E9C64-B806-1BE0-6C15-3EEC2A5FB47A}"/>
                </a:ext>
              </a:extLst>
            </p:cNvPr>
            <p:cNvSpPr/>
            <p:nvPr/>
          </p:nvSpPr>
          <p:spPr>
            <a:xfrm>
              <a:off x="9160668" y="4378265"/>
              <a:ext cx="190213" cy="298608"/>
            </a:xfrm>
            <a:custGeom>
              <a:avLst/>
              <a:gdLst>
                <a:gd name="connsiteX0" fmla="*/ 94964 w 190213"/>
                <a:gd name="connsiteY0" fmla="*/ 0 h 298608"/>
                <a:gd name="connsiteX1" fmla="*/ 23432 w 190213"/>
                <a:gd name="connsiteY1" fmla="*/ 31337 h 298608"/>
                <a:gd name="connsiteX2" fmla="*/ 0 w 190213"/>
                <a:gd name="connsiteY2" fmla="*/ 125349 h 298608"/>
                <a:gd name="connsiteX3" fmla="*/ 0 w 190213"/>
                <a:gd name="connsiteY3" fmla="*/ 175641 h 298608"/>
                <a:gd name="connsiteX4" fmla="*/ 24479 w 190213"/>
                <a:gd name="connsiteY4" fmla="*/ 267557 h 298608"/>
                <a:gd name="connsiteX5" fmla="*/ 95441 w 190213"/>
                <a:gd name="connsiteY5" fmla="*/ 298609 h 298608"/>
                <a:gd name="connsiteX6" fmla="*/ 166783 w 190213"/>
                <a:gd name="connsiteY6" fmla="*/ 266795 h 298608"/>
                <a:gd name="connsiteX7" fmla="*/ 190214 w 190213"/>
                <a:gd name="connsiteY7" fmla="*/ 172307 h 298608"/>
                <a:gd name="connsiteX8" fmla="*/ 190214 w 190213"/>
                <a:gd name="connsiteY8" fmla="*/ 122015 h 298608"/>
                <a:gd name="connsiteX9" fmla="*/ 166211 w 190213"/>
                <a:gd name="connsiteY9" fmla="*/ 30671 h 298608"/>
                <a:gd name="connsiteX10" fmla="*/ 95059 w 190213"/>
                <a:gd name="connsiteY10" fmla="*/ 95 h 298608"/>
                <a:gd name="connsiteX11" fmla="*/ 141637 w 190213"/>
                <a:gd name="connsiteY11" fmla="*/ 183547 h 298608"/>
                <a:gd name="connsiteX12" fmla="*/ 129826 w 190213"/>
                <a:gd name="connsiteY12" fmla="*/ 241268 h 298608"/>
                <a:gd name="connsiteX13" fmla="*/ 95345 w 190213"/>
                <a:gd name="connsiteY13" fmla="*/ 259747 h 298608"/>
                <a:gd name="connsiteX14" fmla="*/ 59627 w 190213"/>
                <a:gd name="connsiteY14" fmla="*/ 239839 h 298608"/>
                <a:gd name="connsiteX15" fmla="*/ 48292 w 190213"/>
                <a:gd name="connsiteY15" fmla="*/ 179165 h 298608"/>
                <a:gd name="connsiteX16" fmla="*/ 48292 w 190213"/>
                <a:gd name="connsiteY16" fmla="*/ 113347 h 298608"/>
                <a:gd name="connsiteX17" fmla="*/ 60103 w 190213"/>
                <a:gd name="connsiteY17" fmla="*/ 56959 h 298608"/>
                <a:gd name="connsiteX18" fmla="*/ 95059 w 190213"/>
                <a:gd name="connsiteY18" fmla="*/ 38862 h 298608"/>
                <a:gd name="connsiteX19" fmla="*/ 130588 w 190213"/>
                <a:gd name="connsiteY19" fmla="*/ 57912 h 298608"/>
                <a:gd name="connsiteX20" fmla="*/ 141732 w 190213"/>
                <a:gd name="connsiteY20" fmla="*/ 117824 h 298608"/>
                <a:gd name="connsiteX21" fmla="*/ 141732 w 190213"/>
                <a:gd name="connsiteY21" fmla="*/ 183451 h 298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0213" h="298608">
                  <a:moveTo>
                    <a:pt x="94964" y="0"/>
                  </a:moveTo>
                  <a:cubicBezTo>
                    <a:pt x="62865" y="0"/>
                    <a:pt x="39052" y="10478"/>
                    <a:pt x="23432" y="31337"/>
                  </a:cubicBezTo>
                  <a:cubicBezTo>
                    <a:pt x="7811" y="52197"/>
                    <a:pt x="0" y="83534"/>
                    <a:pt x="0" y="125349"/>
                  </a:cubicBezTo>
                  <a:lnTo>
                    <a:pt x="0" y="175641"/>
                  </a:lnTo>
                  <a:cubicBezTo>
                    <a:pt x="381" y="216217"/>
                    <a:pt x="8573" y="246888"/>
                    <a:pt x="24479" y="267557"/>
                  </a:cubicBezTo>
                  <a:cubicBezTo>
                    <a:pt x="40386" y="288226"/>
                    <a:pt x="64008" y="298609"/>
                    <a:pt x="95441" y="298609"/>
                  </a:cubicBezTo>
                  <a:cubicBezTo>
                    <a:pt x="126873" y="298609"/>
                    <a:pt x="151162" y="288036"/>
                    <a:pt x="166783" y="266795"/>
                  </a:cubicBezTo>
                  <a:cubicBezTo>
                    <a:pt x="182404" y="245554"/>
                    <a:pt x="190214" y="214122"/>
                    <a:pt x="190214" y="172307"/>
                  </a:cubicBezTo>
                  <a:lnTo>
                    <a:pt x="190214" y="122015"/>
                  </a:lnTo>
                  <a:cubicBezTo>
                    <a:pt x="189833" y="81439"/>
                    <a:pt x="181833" y="50959"/>
                    <a:pt x="166211" y="30671"/>
                  </a:cubicBezTo>
                  <a:cubicBezTo>
                    <a:pt x="150590" y="10287"/>
                    <a:pt x="126873" y="95"/>
                    <a:pt x="95059" y="95"/>
                  </a:cubicBezTo>
                  <a:close/>
                  <a:moveTo>
                    <a:pt x="141637" y="183547"/>
                  </a:moveTo>
                  <a:cubicBezTo>
                    <a:pt x="141256" y="209740"/>
                    <a:pt x="137350" y="228981"/>
                    <a:pt x="129826" y="241268"/>
                  </a:cubicBezTo>
                  <a:cubicBezTo>
                    <a:pt x="122396" y="253555"/>
                    <a:pt x="110871" y="259747"/>
                    <a:pt x="95345" y="259747"/>
                  </a:cubicBezTo>
                  <a:cubicBezTo>
                    <a:pt x="79820" y="259747"/>
                    <a:pt x="67246" y="253079"/>
                    <a:pt x="59627" y="239839"/>
                  </a:cubicBezTo>
                  <a:cubicBezTo>
                    <a:pt x="52007" y="226504"/>
                    <a:pt x="48292" y="206312"/>
                    <a:pt x="48292" y="179165"/>
                  </a:cubicBezTo>
                  <a:lnTo>
                    <a:pt x="48292" y="113347"/>
                  </a:lnTo>
                  <a:cubicBezTo>
                    <a:pt x="48673" y="87821"/>
                    <a:pt x="52578" y="69056"/>
                    <a:pt x="60103" y="56959"/>
                  </a:cubicBezTo>
                  <a:cubicBezTo>
                    <a:pt x="67533" y="44958"/>
                    <a:pt x="79153" y="38862"/>
                    <a:pt x="95059" y="38862"/>
                  </a:cubicBezTo>
                  <a:cubicBezTo>
                    <a:pt x="110966" y="38862"/>
                    <a:pt x="123158" y="45244"/>
                    <a:pt x="130588" y="57912"/>
                  </a:cubicBezTo>
                  <a:cubicBezTo>
                    <a:pt x="138017" y="70580"/>
                    <a:pt x="141732" y="90583"/>
                    <a:pt x="141732" y="117824"/>
                  </a:cubicBezTo>
                  <a:lnTo>
                    <a:pt x="141732" y="1834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6252C28-F47C-CF1F-2074-C798266867B7}"/>
                </a:ext>
              </a:extLst>
            </p:cNvPr>
            <p:cNvSpPr/>
            <p:nvPr/>
          </p:nvSpPr>
          <p:spPr>
            <a:xfrm>
              <a:off x="9388029" y="4378169"/>
              <a:ext cx="200977" cy="294608"/>
            </a:xfrm>
            <a:custGeom>
              <a:avLst/>
              <a:gdLst>
                <a:gd name="connsiteX0" fmla="*/ 137160 w 200977"/>
                <a:gd name="connsiteY0" fmla="*/ 179832 h 294608"/>
                <a:gd name="connsiteX1" fmla="*/ 177355 w 200977"/>
                <a:gd name="connsiteY1" fmla="*/ 125635 h 294608"/>
                <a:gd name="connsiteX2" fmla="*/ 189643 w 200977"/>
                <a:gd name="connsiteY2" fmla="*/ 80010 h 294608"/>
                <a:gd name="connsiteX3" fmla="*/ 165164 w 200977"/>
                <a:gd name="connsiteY3" fmla="*/ 21241 h 294608"/>
                <a:gd name="connsiteX4" fmla="*/ 98393 w 200977"/>
                <a:gd name="connsiteY4" fmla="*/ 0 h 294608"/>
                <a:gd name="connsiteX5" fmla="*/ 46577 w 200977"/>
                <a:gd name="connsiteY5" fmla="*/ 11811 h 294608"/>
                <a:gd name="connsiteX6" fmla="*/ 12097 w 200977"/>
                <a:gd name="connsiteY6" fmla="*/ 44863 h 294608"/>
                <a:gd name="connsiteX7" fmla="*/ 0 w 200977"/>
                <a:gd name="connsiteY7" fmla="*/ 92678 h 294608"/>
                <a:gd name="connsiteX8" fmla="*/ 48483 w 200977"/>
                <a:gd name="connsiteY8" fmla="*/ 92678 h 294608"/>
                <a:gd name="connsiteX9" fmla="*/ 61436 w 200977"/>
                <a:gd name="connsiteY9" fmla="*/ 53340 h 294608"/>
                <a:gd name="connsiteX10" fmla="*/ 97917 w 200977"/>
                <a:gd name="connsiteY10" fmla="*/ 38957 h 294608"/>
                <a:gd name="connsiteX11" fmla="*/ 129350 w 200977"/>
                <a:gd name="connsiteY11" fmla="*/ 51721 h 294608"/>
                <a:gd name="connsiteX12" fmla="*/ 141065 w 200977"/>
                <a:gd name="connsiteY12" fmla="*/ 85249 h 294608"/>
                <a:gd name="connsiteX13" fmla="*/ 132207 w 200977"/>
                <a:gd name="connsiteY13" fmla="*/ 116681 h 294608"/>
                <a:gd name="connsiteX14" fmla="*/ 102394 w 200977"/>
                <a:gd name="connsiteY14" fmla="*/ 155734 h 294608"/>
                <a:gd name="connsiteX15" fmla="*/ 5620 w 200977"/>
                <a:gd name="connsiteY15" fmla="*/ 261271 h 294608"/>
                <a:gd name="connsiteX16" fmla="*/ 5620 w 200977"/>
                <a:gd name="connsiteY16" fmla="*/ 294608 h 294608"/>
                <a:gd name="connsiteX17" fmla="*/ 200977 w 200977"/>
                <a:gd name="connsiteY17" fmla="*/ 294608 h 294608"/>
                <a:gd name="connsiteX18" fmla="*/ 200977 w 200977"/>
                <a:gd name="connsiteY18" fmla="*/ 255937 h 294608"/>
                <a:gd name="connsiteX19" fmla="*/ 66104 w 200977"/>
                <a:gd name="connsiteY19" fmla="*/ 255937 h 294608"/>
                <a:gd name="connsiteX20" fmla="*/ 137160 w 200977"/>
                <a:gd name="connsiteY20" fmla="*/ 179927 h 29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977" h="294608">
                  <a:moveTo>
                    <a:pt x="137160" y="179832"/>
                  </a:moveTo>
                  <a:cubicBezTo>
                    <a:pt x="155734" y="159639"/>
                    <a:pt x="169164" y="141542"/>
                    <a:pt x="177355" y="125635"/>
                  </a:cubicBezTo>
                  <a:cubicBezTo>
                    <a:pt x="185547" y="109728"/>
                    <a:pt x="189643" y="94583"/>
                    <a:pt x="189643" y="80010"/>
                  </a:cubicBezTo>
                  <a:cubicBezTo>
                    <a:pt x="189643" y="55054"/>
                    <a:pt x="181451" y="35433"/>
                    <a:pt x="165164" y="21241"/>
                  </a:cubicBezTo>
                  <a:cubicBezTo>
                    <a:pt x="148876" y="7048"/>
                    <a:pt x="126587" y="0"/>
                    <a:pt x="98393" y="0"/>
                  </a:cubicBezTo>
                  <a:cubicBezTo>
                    <a:pt x="78867" y="0"/>
                    <a:pt x="61627" y="3905"/>
                    <a:pt x="46577" y="11811"/>
                  </a:cubicBezTo>
                  <a:cubicBezTo>
                    <a:pt x="31623" y="19621"/>
                    <a:pt x="20098" y="30671"/>
                    <a:pt x="12097" y="44863"/>
                  </a:cubicBezTo>
                  <a:cubicBezTo>
                    <a:pt x="4096" y="59055"/>
                    <a:pt x="0" y="74962"/>
                    <a:pt x="0" y="92678"/>
                  </a:cubicBezTo>
                  <a:lnTo>
                    <a:pt x="48483" y="92678"/>
                  </a:lnTo>
                  <a:cubicBezTo>
                    <a:pt x="48483" y="76010"/>
                    <a:pt x="52768" y="62960"/>
                    <a:pt x="61436" y="53340"/>
                  </a:cubicBezTo>
                  <a:cubicBezTo>
                    <a:pt x="70104" y="43720"/>
                    <a:pt x="82296" y="38957"/>
                    <a:pt x="97917" y="38957"/>
                  </a:cubicBezTo>
                  <a:cubicBezTo>
                    <a:pt x="111062" y="38957"/>
                    <a:pt x="121539" y="43244"/>
                    <a:pt x="129350" y="51721"/>
                  </a:cubicBezTo>
                  <a:cubicBezTo>
                    <a:pt x="137160" y="60198"/>
                    <a:pt x="141065" y="71438"/>
                    <a:pt x="141065" y="85249"/>
                  </a:cubicBezTo>
                  <a:cubicBezTo>
                    <a:pt x="141065" y="95726"/>
                    <a:pt x="138113" y="106204"/>
                    <a:pt x="132207" y="116681"/>
                  </a:cubicBezTo>
                  <a:cubicBezTo>
                    <a:pt x="126302" y="127159"/>
                    <a:pt x="116300" y="140113"/>
                    <a:pt x="102394" y="155734"/>
                  </a:cubicBezTo>
                  <a:lnTo>
                    <a:pt x="5620" y="261271"/>
                  </a:lnTo>
                  <a:lnTo>
                    <a:pt x="5620" y="294608"/>
                  </a:lnTo>
                  <a:lnTo>
                    <a:pt x="200977" y="294608"/>
                  </a:lnTo>
                  <a:lnTo>
                    <a:pt x="200977" y="255937"/>
                  </a:lnTo>
                  <a:lnTo>
                    <a:pt x="66104" y="255937"/>
                  </a:lnTo>
                  <a:lnTo>
                    <a:pt x="137160" y="17992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A8A275-66DD-3A96-1193-0D4B19369E0D}"/>
                </a:ext>
              </a:extLst>
            </p:cNvPr>
            <p:cNvSpPr/>
            <p:nvPr/>
          </p:nvSpPr>
          <p:spPr>
            <a:xfrm>
              <a:off x="7691150" y="2193706"/>
              <a:ext cx="2166080" cy="2023449"/>
            </a:xfrm>
            <a:custGeom>
              <a:avLst/>
              <a:gdLst>
                <a:gd name="connsiteX0" fmla="*/ 1729645 w 2166080"/>
                <a:gd name="connsiteY0" fmla="*/ 2018824 h 2023449"/>
                <a:gd name="connsiteX1" fmla="*/ 2166081 w 2166080"/>
                <a:gd name="connsiteY1" fmla="*/ 1664303 h 2023449"/>
                <a:gd name="connsiteX2" fmla="*/ 1816513 w 2166080"/>
                <a:gd name="connsiteY2" fmla="*/ 1623251 h 2023449"/>
                <a:gd name="connsiteX3" fmla="*/ 1666685 w 2166080"/>
                <a:gd name="connsiteY3" fmla="*/ 1770602 h 2023449"/>
                <a:gd name="connsiteX4" fmla="*/ 1431798 w 2166080"/>
                <a:gd name="connsiteY4" fmla="*/ 1624489 h 2023449"/>
                <a:gd name="connsiteX5" fmla="*/ 1603343 w 2166080"/>
                <a:gd name="connsiteY5" fmla="*/ 1272445 h 2023449"/>
                <a:gd name="connsiteX6" fmla="*/ 1801654 w 2166080"/>
                <a:gd name="connsiteY6" fmla="*/ 1393698 h 2023449"/>
                <a:gd name="connsiteX7" fmla="*/ 2146173 w 2166080"/>
                <a:gd name="connsiteY7" fmla="*/ 1349121 h 2023449"/>
                <a:gd name="connsiteX8" fmla="*/ 1856899 w 2166080"/>
                <a:gd name="connsiteY8" fmla="*/ 1048893 h 2023449"/>
                <a:gd name="connsiteX9" fmla="*/ 1298067 w 2166080"/>
                <a:gd name="connsiteY9" fmla="*/ 1083469 h 2023449"/>
                <a:gd name="connsiteX10" fmla="*/ 1058228 w 2166080"/>
                <a:gd name="connsiteY10" fmla="*/ 1467707 h 2023449"/>
                <a:gd name="connsiteX11" fmla="*/ 1047941 w 2166080"/>
                <a:gd name="connsiteY11" fmla="*/ 1392746 h 2023449"/>
                <a:gd name="connsiteX12" fmla="*/ 515494 w 2166080"/>
                <a:gd name="connsiteY12" fmla="*/ 1040225 h 2023449"/>
                <a:gd name="connsiteX13" fmla="*/ 370904 w 2166080"/>
                <a:gd name="connsiteY13" fmla="*/ 1131665 h 2023449"/>
                <a:gd name="connsiteX14" fmla="*/ 370904 w 2166080"/>
                <a:gd name="connsiteY14" fmla="*/ 0 h 2023449"/>
                <a:gd name="connsiteX15" fmla="*/ 0 w 2166080"/>
                <a:gd name="connsiteY15" fmla="*/ 0 h 2023449"/>
                <a:gd name="connsiteX16" fmla="*/ 0 w 2166080"/>
                <a:gd name="connsiteY16" fmla="*/ 1999012 h 2023449"/>
                <a:gd name="connsiteX17" fmla="*/ 343662 w 2166080"/>
                <a:gd name="connsiteY17" fmla="*/ 1999012 h 2023449"/>
                <a:gd name="connsiteX18" fmla="*/ 343662 w 2166080"/>
                <a:gd name="connsiteY18" fmla="*/ 1860614 h 2023449"/>
                <a:gd name="connsiteX19" fmla="*/ 541497 w 2166080"/>
                <a:gd name="connsiteY19" fmla="*/ 2007584 h 2023449"/>
                <a:gd name="connsiteX20" fmla="*/ 1042607 w 2166080"/>
                <a:gd name="connsiteY20" fmla="*/ 1655921 h 2023449"/>
                <a:gd name="connsiteX21" fmla="*/ 1055751 w 2166080"/>
                <a:gd name="connsiteY21" fmla="*/ 1564100 h 2023449"/>
                <a:gd name="connsiteX22" fmla="*/ 1216438 w 2166080"/>
                <a:gd name="connsiteY22" fmla="*/ 1906334 h 2023449"/>
                <a:gd name="connsiteX23" fmla="*/ 1729550 w 2166080"/>
                <a:gd name="connsiteY23" fmla="*/ 2018729 h 2023449"/>
                <a:gd name="connsiteX24" fmla="*/ 669417 w 2166080"/>
                <a:gd name="connsiteY24" fmla="*/ 1646206 h 2023449"/>
                <a:gd name="connsiteX25" fmla="*/ 374618 w 2166080"/>
                <a:gd name="connsiteY25" fmla="*/ 1603724 h 2023449"/>
                <a:gd name="connsiteX26" fmla="*/ 526256 w 2166080"/>
                <a:gd name="connsiteY26" fmla="*/ 1293114 h 2023449"/>
                <a:gd name="connsiteX27" fmla="*/ 669417 w 2166080"/>
                <a:gd name="connsiteY27" fmla="*/ 1646206 h 202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166080" h="2023449">
                  <a:moveTo>
                    <a:pt x="1729645" y="2018824"/>
                  </a:moveTo>
                  <a:cubicBezTo>
                    <a:pt x="1944624" y="1999869"/>
                    <a:pt x="2113884" y="1878139"/>
                    <a:pt x="2166081" y="1664303"/>
                  </a:cubicBezTo>
                  <a:lnTo>
                    <a:pt x="1816513" y="1623251"/>
                  </a:lnTo>
                  <a:cubicBezTo>
                    <a:pt x="1791558" y="1696022"/>
                    <a:pt x="1746505" y="1755934"/>
                    <a:pt x="1666685" y="1770602"/>
                  </a:cubicBezTo>
                  <a:cubicBezTo>
                    <a:pt x="1555718" y="1790986"/>
                    <a:pt x="1459706" y="1734122"/>
                    <a:pt x="1431798" y="1624489"/>
                  </a:cubicBezTo>
                  <a:cubicBezTo>
                    <a:pt x="1398080" y="1491806"/>
                    <a:pt x="1435608" y="1283399"/>
                    <a:pt x="1603343" y="1272445"/>
                  </a:cubicBezTo>
                  <a:cubicBezTo>
                    <a:pt x="1699260" y="1266254"/>
                    <a:pt x="1772127" y="1297972"/>
                    <a:pt x="1801654" y="1393698"/>
                  </a:cubicBezTo>
                  <a:lnTo>
                    <a:pt x="2146173" y="1349121"/>
                  </a:lnTo>
                  <a:cubicBezTo>
                    <a:pt x="2103882" y="1203293"/>
                    <a:pt x="2003965" y="1092327"/>
                    <a:pt x="1856899" y="1048893"/>
                  </a:cubicBezTo>
                  <a:cubicBezTo>
                    <a:pt x="1700308" y="1002697"/>
                    <a:pt x="1443514" y="1004316"/>
                    <a:pt x="1298067" y="1083469"/>
                  </a:cubicBezTo>
                  <a:cubicBezTo>
                    <a:pt x="1157002" y="1160145"/>
                    <a:pt x="1061561" y="1305211"/>
                    <a:pt x="1058228" y="1467707"/>
                  </a:cubicBezTo>
                  <a:lnTo>
                    <a:pt x="1047941" y="1392746"/>
                  </a:lnTo>
                  <a:cubicBezTo>
                    <a:pt x="1020890" y="1128141"/>
                    <a:pt x="775050" y="951071"/>
                    <a:pt x="515494" y="1040225"/>
                  </a:cubicBezTo>
                  <a:cubicBezTo>
                    <a:pt x="458820" y="1059656"/>
                    <a:pt x="414624" y="1091946"/>
                    <a:pt x="370904" y="1131665"/>
                  </a:cubicBezTo>
                  <a:lnTo>
                    <a:pt x="370904" y="0"/>
                  </a:lnTo>
                  <a:lnTo>
                    <a:pt x="0" y="0"/>
                  </a:lnTo>
                  <a:lnTo>
                    <a:pt x="0" y="1999012"/>
                  </a:lnTo>
                  <a:lnTo>
                    <a:pt x="343662" y="1999012"/>
                  </a:lnTo>
                  <a:lnTo>
                    <a:pt x="343662" y="1860614"/>
                  </a:lnTo>
                  <a:cubicBezTo>
                    <a:pt x="398336" y="1927860"/>
                    <a:pt x="455486" y="1983581"/>
                    <a:pt x="541497" y="2007584"/>
                  </a:cubicBezTo>
                  <a:cubicBezTo>
                    <a:pt x="795814" y="2078736"/>
                    <a:pt x="1004697" y="1901571"/>
                    <a:pt x="1042607" y="1655921"/>
                  </a:cubicBezTo>
                  <a:lnTo>
                    <a:pt x="1055751" y="1564100"/>
                  </a:lnTo>
                  <a:cubicBezTo>
                    <a:pt x="1057466" y="1696974"/>
                    <a:pt x="1114997" y="1821466"/>
                    <a:pt x="1216438" y="1906334"/>
                  </a:cubicBezTo>
                  <a:cubicBezTo>
                    <a:pt x="1350074" y="2018157"/>
                    <a:pt x="1561624" y="2033492"/>
                    <a:pt x="1729550" y="2018729"/>
                  </a:cubicBezTo>
                  <a:close/>
                  <a:moveTo>
                    <a:pt x="669417" y="1646206"/>
                  </a:moveTo>
                  <a:cubicBezTo>
                    <a:pt x="613791" y="1810703"/>
                    <a:pt x="406432" y="1777270"/>
                    <a:pt x="374618" y="1603724"/>
                  </a:cubicBezTo>
                  <a:cubicBezTo>
                    <a:pt x="352235" y="1481709"/>
                    <a:pt x="369856" y="1303306"/>
                    <a:pt x="526256" y="1293114"/>
                  </a:cubicBezTo>
                  <a:cubicBezTo>
                    <a:pt x="697897" y="1281875"/>
                    <a:pt x="708279" y="1531525"/>
                    <a:pt x="669417" y="164620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C63D687-6B1B-7D74-2A39-354AA2EAFE36}"/>
                </a:ext>
              </a:extLst>
            </p:cNvPr>
            <p:cNvSpPr/>
            <p:nvPr/>
          </p:nvSpPr>
          <p:spPr>
            <a:xfrm>
              <a:off x="8923590" y="4378169"/>
              <a:ext cx="200977" cy="294608"/>
            </a:xfrm>
            <a:custGeom>
              <a:avLst/>
              <a:gdLst>
                <a:gd name="connsiteX0" fmla="*/ 137160 w 200977"/>
                <a:gd name="connsiteY0" fmla="*/ 179832 h 294608"/>
                <a:gd name="connsiteX1" fmla="*/ 177355 w 200977"/>
                <a:gd name="connsiteY1" fmla="*/ 125635 h 294608"/>
                <a:gd name="connsiteX2" fmla="*/ 189643 w 200977"/>
                <a:gd name="connsiteY2" fmla="*/ 80010 h 294608"/>
                <a:gd name="connsiteX3" fmla="*/ 165164 w 200977"/>
                <a:gd name="connsiteY3" fmla="*/ 21241 h 294608"/>
                <a:gd name="connsiteX4" fmla="*/ 98393 w 200977"/>
                <a:gd name="connsiteY4" fmla="*/ 0 h 294608"/>
                <a:gd name="connsiteX5" fmla="*/ 46577 w 200977"/>
                <a:gd name="connsiteY5" fmla="*/ 11811 h 294608"/>
                <a:gd name="connsiteX6" fmla="*/ 12097 w 200977"/>
                <a:gd name="connsiteY6" fmla="*/ 44863 h 294608"/>
                <a:gd name="connsiteX7" fmla="*/ 0 w 200977"/>
                <a:gd name="connsiteY7" fmla="*/ 92678 h 294608"/>
                <a:gd name="connsiteX8" fmla="*/ 48483 w 200977"/>
                <a:gd name="connsiteY8" fmla="*/ 92678 h 294608"/>
                <a:gd name="connsiteX9" fmla="*/ 61436 w 200977"/>
                <a:gd name="connsiteY9" fmla="*/ 53340 h 294608"/>
                <a:gd name="connsiteX10" fmla="*/ 97917 w 200977"/>
                <a:gd name="connsiteY10" fmla="*/ 38957 h 294608"/>
                <a:gd name="connsiteX11" fmla="*/ 129350 w 200977"/>
                <a:gd name="connsiteY11" fmla="*/ 51721 h 294608"/>
                <a:gd name="connsiteX12" fmla="*/ 141065 w 200977"/>
                <a:gd name="connsiteY12" fmla="*/ 85249 h 294608"/>
                <a:gd name="connsiteX13" fmla="*/ 132207 w 200977"/>
                <a:gd name="connsiteY13" fmla="*/ 116681 h 294608"/>
                <a:gd name="connsiteX14" fmla="*/ 102394 w 200977"/>
                <a:gd name="connsiteY14" fmla="*/ 155734 h 294608"/>
                <a:gd name="connsiteX15" fmla="*/ 5620 w 200977"/>
                <a:gd name="connsiteY15" fmla="*/ 261271 h 294608"/>
                <a:gd name="connsiteX16" fmla="*/ 5620 w 200977"/>
                <a:gd name="connsiteY16" fmla="*/ 294608 h 294608"/>
                <a:gd name="connsiteX17" fmla="*/ 200978 w 200977"/>
                <a:gd name="connsiteY17" fmla="*/ 294608 h 294608"/>
                <a:gd name="connsiteX18" fmla="*/ 200978 w 200977"/>
                <a:gd name="connsiteY18" fmla="*/ 255937 h 294608"/>
                <a:gd name="connsiteX19" fmla="*/ 66104 w 200977"/>
                <a:gd name="connsiteY19" fmla="*/ 255937 h 294608"/>
                <a:gd name="connsiteX20" fmla="*/ 137160 w 200977"/>
                <a:gd name="connsiteY20" fmla="*/ 179927 h 29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977" h="294608">
                  <a:moveTo>
                    <a:pt x="137160" y="179832"/>
                  </a:moveTo>
                  <a:cubicBezTo>
                    <a:pt x="155734" y="159639"/>
                    <a:pt x="169164" y="141542"/>
                    <a:pt x="177355" y="125635"/>
                  </a:cubicBezTo>
                  <a:cubicBezTo>
                    <a:pt x="185547" y="109728"/>
                    <a:pt x="189643" y="94583"/>
                    <a:pt x="189643" y="80010"/>
                  </a:cubicBezTo>
                  <a:cubicBezTo>
                    <a:pt x="189643" y="55054"/>
                    <a:pt x="181451" y="35433"/>
                    <a:pt x="165164" y="21241"/>
                  </a:cubicBezTo>
                  <a:cubicBezTo>
                    <a:pt x="148876" y="7048"/>
                    <a:pt x="126588" y="0"/>
                    <a:pt x="98393" y="0"/>
                  </a:cubicBezTo>
                  <a:cubicBezTo>
                    <a:pt x="78867" y="0"/>
                    <a:pt x="61627" y="3905"/>
                    <a:pt x="46577" y="11811"/>
                  </a:cubicBezTo>
                  <a:cubicBezTo>
                    <a:pt x="31623" y="19621"/>
                    <a:pt x="20098" y="30671"/>
                    <a:pt x="12097" y="44863"/>
                  </a:cubicBezTo>
                  <a:cubicBezTo>
                    <a:pt x="4096" y="59055"/>
                    <a:pt x="0" y="74962"/>
                    <a:pt x="0" y="92678"/>
                  </a:cubicBezTo>
                  <a:lnTo>
                    <a:pt x="48483" y="92678"/>
                  </a:lnTo>
                  <a:cubicBezTo>
                    <a:pt x="48483" y="76010"/>
                    <a:pt x="52769" y="62960"/>
                    <a:pt x="61436" y="53340"/>
                  </a:cubicBezTo>
                  <a:cubicBezTo>
                    <a:pt x="70104" y="43720"/>
                    <a:pt x="82296" y="38957"/>
                    <a:pt x="97917" y="38957"/>
                  </a:cubicBezTo>
                  <a:cubicBezTo>
                    <a:pt x="111062" y="38957"/>
                    <a:pt x="121539" y="43244"/>
                    <a:pt x="129350" y="51721"/>
                  </a:cubicBezTo>
                  <a:cubicBezTo>
                    <a:pt x="137160" y="60198"/>
                    <a:pt x="141065" y="71438"/>
                    <a:pt x="141065" y="85249"/>
                  </a:cubicBezTo>
                  <a:cubicBezTo>
                    <a:pt x="141065" y="95726"/>
                    <a:pt x="138113" y="106204"/>
                    <a:pt x="132207" y="116681"/>
                  </a:cubicBezTo>
                  <a:cubicBezTo>
                    <a:pt x="126302" y="127159"/>
                    <a:pt x="116300" y="140113"/>
                    <a:pt x="102394" y="155734"/>
                  </a:cubicBezTo>
                  <a:lnTo>
                    <a:pt x="5620" y="261271"/>
                  </a:lnTo>
                  <a:lnTo>
                    <a:pt x="5620" y="294608"/>
                  </a:lnTo>
                  <a:lnTo>
                    <a:pt x="200978" y="294608"/>
                  </a:lnTo>
                  <a:lnTo>
                    <a:pt x="200978" y="255937"/>
                  </a:lnTo>
                  <a:lnTo>
                    <a:pt x="66104" y="255937"/>
                  </a:lnTo>
                  <a:lnTo>
                    <a:pt x="137160" y="17992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1C312A0-229D-F286-1A8E-59F0C93AE59F}"/>
                </a:ext>
              </a:extLst>
            </p:cNvPr>
            <p:cNvSpPr/>
            <p:nvPr/>
          </p:nvSpPr>
          <p:spPr>
            <a:xfrm>
              <a:off x="9627583" y="4380836"/>
              <a:ext cx="191833" cy="295941"/>
            </a:xfrm>
            <a:custGeom>
              <a:avLst/>
              <a:gdLst>
                <a:gd name="connsiteX0" fmla="*/ 108871 w 191833"/>
                <a:gd name="connsiteY0" fmla="*/ 99536 h 295941"/>
                <a:gd name="connsiteX1" fmla="*/ 49244 w 191833"/>
                <a:gd name="connsiteY1" fmla="*/ 124111 h 295941"/>
                <a:gd name="connsiteX2" fmla="*/ 78200 w 191833"/>
                <a:gd name="connsiteY2" fmla="*/ 62484 h 295941"/>
                <a:gd name="connsiteX3" fmla="*/ 143256 w 191833"/>
                <a:gd name="connsiteY3" fmla="*/ 40100 h 295941"/>
                <a:gd name="connsiteX4" fmla="*/ 149257 w 191833"/>
                <a:gd name="connsiteY4" fmla="*/ 40100 h 295941"/>
                <a:gd name="connsiteX5" fmla="*/ 149257 w 191833"/>
                <a:gd name="connsiteY5" fmla="*/ 0 h 295941"/>
                <a:gd name="connsiteX6" fmla="*/ 144303 w 191833"/>
                <a:gd name="connsiteY6" fmla="*/ 0 h 295941"/>
                <a:gd name="connsiteX7" fmla="*/ 37242 w 191833"/>
                <a:gd name="connsiteY7" fmla="*/ 43339 h 295941"/>
                <a:gd name="connsiteX8" fmla="*/ 0 w 191833"/>
                <a:gd name="connsiteY8" fmla="*/ 163068 h 295941"/>
                <a:gd name="connsiteX9" fmla="*/ 0 w 191833"/>
                <a:gd name="connsiteY9" fmla="*/ 179642 h 295941"/>
                <a:gd name="connsiteX10" fmla="*/ 27051 w 191833"/>
                <a:gd name="connsiteY10" fmla="*/ 263843 h 295941"/>
                <a:gd name="connsiteX11" fmla="*/ 97536 w 191833"/>
                <a:gd name="connsiteY11" fmla="*/ 295942 h 295941"/>
                <a:gd name="connsiteX12" fmla="*/ 165830 w 191833"/>
                <a:gd name="connsiteY12" fmla="*/ 268510 h 295941"/>
                <a:gd name="connsiteX13" fmla="*/ 191833 w 191833"/>
                <a:gd name="connsiteY13" fmla="*/ 196787 h 295941"/>
                <a:gd name="connsiteX14" fmla="*/ 169545 w 191833"/>
                <a:gd name="connsiteY14" fmla="*/ 126778 h 295941"/>
                <a:gd name="connsiteX15" fmla="*/ 108775 w 191833"/>
                <a:gd name="connsiteY15" fmla="*/ 99631 h 295941"/>
                <a:gd name="connsiteX16" fmla="*/ 131254 w 191833"/>
                <a:gd name="connsiteY16" fmla="*/ 240602 h 295941"/>
                <a:gd name="connsiteX17" fmla="*/ 97155 w 191833"/>
                <a:gd name="connsiteY17" fmla="*/ 256794 h 295941"/>
                <a:gd name="connsiteX18" fmla="*/ 62008 w 191833"/>
                <a:gd name="connsiteY18" fmla="*/ 237744 h 295941"/>
                <a:gd name="connsiteX19" fmla="*/ 48482 w 191833"/>
                <a:gd name="connsiteY19" fmla="*/ 186404 h 295941"/>
                <a:gd name="connsiteX20" fmla="*/ 48482 w 191833"/>
                <a:gd name="connsiteY20" fmla="*/ 171640 h 295941"/>
                <a:gd name="connsiteX21" fmla="*/ 67913 w 191833"/>
                <a:gd name="connsiteY21" fmla="*/ 147733 h 295941"/>
                <a:gd name="connsiteX22" fmla="*/ 97155 w 191833"/>
                <a:gd name="connsiteY22" fmla="*/ 138779 h 295941"/>
                <a:gd name="connsiteX23" fmla="*/ 131064 w 191833"/>
                <a:gd name="connsiteY23" fmla="*/ 155353 h 295941"/>
                <a:gd name="connsiteX24" fmla="*/ 143827 w 191833"/>
                <a:gd name="connsiteY24" fmla="*/ 198215 h 295941"/>
                <a:gd name="connsiteX25" fmla="*/ 131254 w 191833"/>
                <a:gd name="connsiteY25" fmla="*/ 240697 h 295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91833" h="295941">
                  <a:moveTo>
                    <a:pt x="108871" y="99536"/>
                  </a:moveTo>
                  <a:cubicBezTo>
                    <a:pt x="84677" y="99536"/>
                    <a:pt x="64770" y="107728"/>
                    <a:pt x="49244" y="124111"/>
                  </a:cubicBezTo>
                  <a:cubicBezTo>
                    <a:pt x="52292" y="97536"/>
                    <a:pt x="61913" y="76962"/>
                    <a:pt x="78200" y="62484"/>
                  </a:cubicBezTo>
                  <a:cubicBezTo>
                    <a:pt x="94392" y="48006"/>
                    <a:pt x="116110" y="40577"/>
                    <a:pt x="143256" y="40100"/>
                  </a:cubicBezTo>
                  <a:lnTo>
                    <a:pt x="149257" y="40100"/>
                  </a:lnTo>
                  <a:lnTo>
                    <a:pt x="149257" y="0"/>
                  </a:lnTo>
                  <a:lnTo>
                    <a:pt x="144303" y="0"/>
                  </a:lnTo>
                  <a:cubicBezTo>
                    <a:pt x="97727" y="0"/>
                    <a:pt x="62103" y="14478"/>
                    <a:pt x="37242" y="43339"/>
                  </a:cubicBezTo>
                  <a:cubicBezTo>
                    <a:pt x="12478" y="72200"/>
                    <a:pt x="0" y="112109"/>
                    <a:pt x="0" y="163068"/>
                  </a:cubicBezTo>
                  <a:lnTo>
                    <a:pt x="0" y="179642"/>
                  </a:lnTo>
                  <a:cubicBezTo>
                    <a:pt x="0" y="214313"/>
                    <a:pt x="9048" y="242411"/>
                    <a:pt x="27051" y="263843"/>
                  </a:cubicBezTo>
                  <a:cubicBezTo>
                    <a:pt x="45053" y="285274"/>
                    <a:pt x="68580" y="295942"/>
                    <a:pt x="97536" y="295942"/>
                  </a:cubicBezTo>
                  <a:cubicBezTo>
                    <a:pt x="126492" y="295942"/>
                    <a:pt x="148494" y="286798"/>
                    <a:pt x="165830" y="268510"/>
                  </a:cubicBezTo>
                  <a:cubicBezTo>
                    <a:pt x="183166" y="250222"/>
                    <a:pt x="191833" y="226314"/>
                    <a:pt x="191833" y="196787"/>
                  </a:cubicBezTo>
                  <a:cubicBezTo>
                    <a:pt x="191833" y="167259"/>
                    <a:pt x="184404" y="144875"/>
                    <a:pt x="169545" y="126778"/>
                  </a:cubicBezTo>
                  <a:cubicBezTo>
                    <a:pt x="154686" y="108680"/>
                    <a:pt x="134493" y="99631"/>
                    <a:pt x="108775" y="99631"/>
                  </a:cubicBezTo>
                  <a:close/>
                  <a:moveTo>
                    <a:pt x="131254" y="240602"/>
                  </a:moveTo>
                  <a:cubicBezTo>
                    <a:pt x="122872" y="251365"/>
                    <a:pt x="111537" y="256794"/>
                    <a:pt x="97155" y="256794"/>
                  </a:cubicBezTo>
                  <a:cubicBezTo>
                    <a:pt x="82772" y="256794"/>
                    <a:pt x="71056" y="250412"/>
                    <a:pt x="62008" y="237744"/>
                  </a:cubicBezTo>
                  <a:cubicBezTo>
                    <a:pt x="52959" y="225076"/>
                    <a:pt x="48482" y="207931"/>
                    <a:pt x="48482" y="186404"/>
                  </a:cubicBezTo>
                  <a:lnTo>
                    <a:pt x="48482" y="171640"/>
                  </a:lnTo>
                  <a:cubicBezTo>
                    <a:pt x="52578" y="161639"/>
                    <a:pt x="59055" y="153638"/>
                    <a:pt x="67913" y="147733"/>
                  </a:cubicBezTo>
                  <a:cubicBezTo>
                    <a:pt x="76771" y="141732"/>
                    <a:pt x="86487" y="138779"/>
                    <a:pt x="97155" y="138779"/>
                  </a:cubicBezTo>
                  <a:cubicBezTo>
                    <a:pt x="111252" y="138779"/>
                    <a:pt x="122587" y="144304"/>
                    <a:pt x="131064" y="155353"/>
                  </a:cubicBezTo>
                  <a:cubicBezTo>
                    <a:pt x="139541" y="166402"/>
                    <a:pt x="143827" y="180689"/>
                    <a:pt x="143827" y="198215"/>
                  </a:cubicBezTo>
                  <a:cubicBezTo>
                    <a:pt x="143827" y="215741"/>
                    <a:pt x="139636" y="229934"/>
                    <a:pt x="131254" y="24069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4C49244-22EF-14B1-8E8A-ABA5C23CE52E}"/>
                </a:ext>
              </a:extLst>
            </p:cNvPr>
            <p:cNvSpPr/>
            <p:nvPr/>
          </p:nvSpPr>
          <p:spPr>
            <a:xfrm>
              <a:off x="7920417" y="4382265"/>
              <a:ext cx="264890" cy="290512"/>
            </a:xfrm>
            <a:custGeom>
              <a:avLst/>
              <a:gdLst>
                <a:gd name="connsiteX0" fmla="*/ 109728 w 264890"/>
                <a:gd name="connsiteY0" fmla="*/ 0 h 290512"/>
                <a:gd name="connsiteX1" fmla="*/ 0 w 264890"/>
                <a:gd name="connsiteY1" fmla="*/ 290513 h 290512"/>
                <a:gd name="connsiteX2" fmla="*/ 52483 w 264890"/>
                <a:gd name="connsiteY2" fmla="*/ 290513 h 290512"/>
                <a:gd name="connsiteX3" fmla="*/ 76010 w 264890"/>
                <a:gd name="connsiteY3" fmla="*/ 222885 h 290512"/>
                <a:gd name="connsiteX4" fmla="*/ 188500 w 264890"/>
                <a:gd name="connsiteY4" fmla="*/ 222885 h 290512"/>
                <a:gd name="connsiteX5" fmla="*/ 212217 w 264890"/>
                <a:gd name="connsiteY5" fmla="*/ 290513 h 290512"/>
                <a:gd name="connsiteX6" fmla="*/ 264890 w 264890"/>
                <a:gd name="connsiteY6" fmla="*/ 290513 h 290512"/>
                <a:gd name="connsiteX7" fmla="*/ 154972 w 264890"/>
                <a:gd name="connsiteY7" fmla="*/ 0 h 290512"/>
                <a:gd name="connsiteX8" fmla="*/ 109728 w 264890"/>
                <a:gd name="connsiteY8" fmla="*/ 0 h 290512"/>
                <a:gd name="connsiteX9" fmla="*/ 90202 w 264890"/>
                <a:gd name="connsiteY9" fmla="*/ 182118 h 290512"/>
                <a:gd name="connsiteX10" fmla="*/ 132302 w 264890"/>
                <a:gd name="connsiteY10" fmla="*/ 61627 h 290512"/>
                <a:gd name="connsiteX11" fmla="*/ 174403 w 264890"/>
                <a:gd name="connsiteY11" fmla="*/ 182118 h 290512"/>
                <a:gd name="connsiteX12" fmla="*/ 90202 w 264890"/>
                <a:gd name="connsiteY12" fmla="*/ 182118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4890" h="290512">
                  <a:moveTo>
                    <a:pt x="109728" y="0"/>
                  </a:moveTo>
                  <a:lnTo>
                    <a:pt x="0" y="290513"/>
                  </a:lnTo>
                  <a:lnTo>
                    <a:pt x="52483" y="290513"/>
                  </a:lnTo>
                  <a:lnTo>
                    <a:pt x="76010" y="222885"/>
                  </a:lnTo>
                  <a:lnTo>
                    <a:pt x="188500" y="222885"/>
                  </a:lnTo>
                  <a:lnTo>
                    <a:pt x="212217" y="290513"/>
                  </a:lnTo>
                  <a:lnTo>
                    <a:pt x="264890" y="290513"/>
                  </a:lnTo>
                  <a:lnTo>
                    <a:pt x="154972" y="0"/>
                  </a:lnTo>
                  <a:lnTo>
                    <a:pt x="109728" y="0"/>
                  </a:lnTo>
                  <a:close/>
                  <a:moveTo>
                    <a:pt x="90202" y="182118"/>
                  </a:moveTo>
                  <a:lnTo>
                    <a:pt x="132302" y="61627"/>
                  </a:lnTo>
                  <a:lnTo>
                    <a:pt x="174403" y="182118"/>
                  </a:lnTo>
                  <a:lnTo>
                    <a:pt x="90202" y="18211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B22953-FAEA-C49A-F621-D42517FE8848}"/>
                </a:ext>
              </a:extLst>
            </p:cNvPr>
            <p:cNvSpPr/>
            <p:nvPr/>
          </p:nvSpPr>
          <p:spPr>
            <a:xfrm>
              <a:off x="7720678" y="4382265"/>
              <a:ext cx="216979" cy="290512"/>
            </a:xfrm>
            <a:custGeom>
              <a:avLst/>
              <a:gdLst>
                <a:gd name="connsiteX0" fmla="*/ 188500 w 216979"/>
                <a:gd name="connsiteY0" fmla="*/ 25337 h 290512"/>
                <a:gd name="connsiteX1" fmla="*/ 111157 w 216979"/>
                <a:gd name="connsiteY1" fmla="*/ 0 h 290512"/>
                <a:gd name="connsiteX2" fmla="*/ 0 w 216979"/>
                <a:gd name="connsiteY2" fmla="*/ 0 h 290512"/>
                <a:gd name="connsiteX3" fmla="*/ 0 w 216979"/>
                <a:gd name="connsiteY3" fmla="*/ 290513 h 290512"/>
                <a:gd name="connsiteX4" fmla="*/ 50482 w 216979"/>
                <a:gd name="connsiteY4" fmla="*/ 290513 h 290512"/>
                <a:gd name="connsiteX5" fmla="*/ 50482 w 216979"/>
                <a:gd name="connsiteY5" fmla="*/ 182785 h 290512"/>
                <a:gd name="connsiteX6" fmla="*/ 110490 w 216979"/>
                <a:gd name="connsiteY6" fmla="*/ 182785 h 290512"/>
                <a:gd name="connsiteX7" fmla="*/ 188976 w 216979"/>
                <a:gd name="connsiteY7" fmla="*/ 158972 h 290512"/>
                <a:gd name="connsiteX8" fmla="*/ 216979 w 216979"/>
                <a:gd name="connsiteY8" fmla="*/ 92488 h 290512"/>
                <a:gd name="connsiteX9" fmla="*/ 188309 w 216979"/>
                <a:gd name="connsiteY9" fmla="*/ 25337 h 290512"/>
                <a:gd name="connsiteX10" fmla="*/ 152305 w 216979"/>
                <a:gd name="connsiteY10" fmla="*/ 129350 h 290512"/>
                <a:gd name="connsiteX11" fmla="*/ 111157 w 216979"/>
                <a:gd name="connsiteY11" fmla="*/ 142018 h 290512"/>
                <a:gd name="connsiteX12" fmla="*/ 50482 w 216979"/>
                <a:gd name="connsiteY12" fmla="*/ 142018 h 290512"/>
                <a:gd name="connsiteX13" fmla="*/ 50482 w 216979"/>
                <a:gd name="connsiteY13" fmla="*/ 40672 h 290512"/>
                <a:gd name="connsiteX14" fmla="*/ 112490 w 216979"/>
                <a:gd name="connsiteY14" fmla="*/ 40672 h 290512"/>
                <a:gd name="connsiteX15" fmla="*/ 152019 w 216979"/>
                <a:gd name="connsiteY15" fmla="*/ 55150 h 290512"/>
                <a:gd name="connsiteX16" fmla="*/ 166401 w 216979"/>
                <a:gd name="connsiteY16" fmla="*/ 92774 h 290512"/>
                <a:gd name="connsiteX17" fmla="*/ 152209 w 216979"/>
                <a:gd name="connsiteY17" fmla="*/ 129350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6979" h="290512">
                  <a:moveTo>
                    <a:pt x="188500" y="25337"/>
                  </a:moveTo>
                  <a:cubicBezTo>
                    <a:pt x="169450" y="8382"/>
                    <a:pt x="143637" y="0"/>
                    <a:pt x="111157" y="0"/>
                  </a:cubicBezTo>
                  <a:lnTo>
                    <a:pt x="0" y="0"/>
                  </a:lnTo>
                  <a:lnTo>
                    <a:pt x="0" y="290513"/>
                  </a:lnTo>
                  <a:lnTo>
                    <a:pt x="50482" y="290513"/>
                  </a:lnTo>
                  <a:lnTo>
                    <a:pt x="50482" y="182785"/>
                  </a:lnTo>
                  <a:lnTo>
                    <a:pt x="110490" y="182785"/>
                  </a:lnTo>
                  <a:cubicBezTo>
                    <a:pt x="144113" y="182785"/>
                    <a:pt x="170307" y="174879"/>
                    <a:pt x="188976" y="158972"/>
                  </a:cubicBezTo>
                  <a:cubicBezTo>
                    <a:pt x="207645" y="143161"/>
                    <a:pt x="216979" y="120968"/>
                    <a:pt x="216979" y="92488"/>
                  </a:cubicBezTo>
                  <a:cubicBezTo>
                    <a:pt x="216979" y="64008"/>
                    <a:pt x="207454" y="42291"/>
                    <a:pt x="188309" y="25337"/>
                  </a:cubicBezTo>
                  <a:close/>
                  <a:moveTo>
                    <a:pt x="152305" y="129350"/>
                  </a:moveTo>
                  <a:cubicBezTo>
                    <a:pt x="142875" y="137827"/>
                    <a:pt x="129159" y="142018"/>
                    <a:pt x="111157" y="142018"/>
                  </a:cubicBezTo>
                  <a:lnTo>
                    <a:pt x="50482" y="142018"/>
                  </a:lnTo>
                  <a:lnTo>
                    <a:pt x="50482" y="40672"/>
                  </a:lnTo>
                  <a:lnTo>
                    <a:pt x="112490" y="40672"/>
                  </a:lnTo>
                  <a:cubicBezTo>
                    <a:pt x="129254" y="40958"/>
                    <a:pt x="142399" y="45720"/>
                    <a:pt x="152019" y="55150"/>
                  </a:cubicBezTo>
                  <a:cubicBezTo>
                    <a:pt x="161639" y="64484"/>
                    <a:pt x="166401" y="77057"/>
                    <a:pt x="166401" y="92774"/>
                  </a:cubicBezTo>
                  <a:cubicBezTo>
                    <a:pt x="166401" y="108490"/>
                    <a:pt x="161639" y="120968"/>
                    <a:pt x="152209" y="12935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A50DECC-4E09-5AC6-C9FA-345E241FDF99}"/>
                </a:ext>
              </a:extLst>
            </p:cNvPr>
            <p:cNvSpPr/>
            <p:nvPr/>
          </p:nvSpPr>
          <p:spPr>
            <a:xfrm>
              <a:off x="8218360" y="4382170"/>
              <a:ext cx="219170" cy="290512"/>
            </a:xfrm>
            <a:custGeom>
              <a:avLst/>
              <a:gdLst>
                <a:gd name="connsiteX0" fmla="*/ 192977 w 219170"/>
                <a:gd name="connsiteY0" fmla="*/ 136779 h 290512"/>
                <a:gd name="connsiteX1" fmla="*/ 207073 w 219170"/>
                <a:gd name="connsiteY1" fmla="*/ 87916 h 290512"/>
                <a:gd name="connsiteX2" fmla="*/ 179737 w 219170"/>
                <a:gd name="connsiteY2" fmla="*/ 22574 h 290512"/>
                <a:gd name="connsiteX3" fmla="*/ 102108 w 219170"/>
                <a:gd name="connsiteY3" fmla="*/ 0 h 290512"/>
                <a:gd name="connsiteX4" fmla="*/ 0 w 219170"/>
                <a:gd name="connsiteY4" fmla="*/ 0 h 290512"/>
                <a:gd name="connsiteX5" fmla="*/ 0 w 219170"/>
                <a:gd name="connsiteY5" fmla="*/ 290513 h 290512"/>
                <a:gd name="connsiteX6" fmla="*/ 50482 w 219170"/>
                <a:gd name="connsiteY6" fmla="*/ 290513 h 290512"/>
                <a:gd name="connsiteX7" fmla="*/ 50482 w 219170"/>
                <a:gd name="connsiteY7" fmla="*/ 178784 h 290512"/>
                <a:gd name="connsiteX8" fmla="*/ 106775 w 219170"/>
                <a:gd name="connsiteY8" fmla="*/ 178784 h 290512"/>
                <a:gd name="connsiteX9" fmla="*/ 165068 w 219170"/>
                <a:gd name="connsiteY9" fmla="*/ 290513 h 290512"/>
                <a:gd name="connsiteX10" fmla="*/ 219170 w 219170"/>
                <a:gd name="connsiteY10" fmla="*/ 290513 h 290512"/>
                <a:gd name="connsiteX11" fmla="*/ 219170 w 219170"/>
                <a:gd name="connsiteY11" fmla="*/ 287941 h 290512"/>
                <a:gd name="connsiteX12" fmla="*/ 153924 w 219170"/>
                <a:gd name="connsiteY12" fmla="*/ 166973 h 290512"/>
                <a:gd name="connsiteX13" fmla="*/ 193167 w 219170"/>
                <a:gd name="connsiteY13" fmla="*/ 136684 h 290512"/>
                <a:gd name="connsiteX14" fmla="*/ 142208 w 219170"/>
                <a:gd name="connsiteY14" fmla="*/ 125254 h 290512"/>
                <a:gd name="connsiteX15" fmla="*/ 102298 w 219170"/>
                <a:gd name="connsiteY15" fmla="*/ 138113 h 290512"/>
                <a:gd name="connsiteX16" fmla="*/ 50387 w 219170"/>
                <a:gd name="connsiteY16" fmla="*/ 138113 h 290512"/>
                <a:gd name="connsiteX17" fmla="*/ 50387 w 219170"/>
                <a:gd name="connsiteY17" fmla="*/ 40767 h 290512"/>
                <a:gd name="connsiteX18" fmla="*/ 103632 w 219170"/>
                <a:gd name="connsiteY18" fmla="*/ 40767 h 290512"/>
                <a:gd name="connsiteX19" fmla="*/ 143256 w 219170"/>
                <a:gd name="connsiteY19" fmla="*/ 53912 h 290512"/>
                <a:gd name="connsiteX20" fmla="*/ 156496 w 219170"/>
                <a:gd name="connsiteY20" fmla="*/ 90011 h 290512"/>
                <a:gd name="connsiteX21" fmla="*/ 142113 w 219170"/>
                <a:gd name="connsiteY21" fmla="*/ 125254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9170" h="290512">
                  <a:moveTo>
                    <a:pt x="192977" y="136779"/>
                  </a:moveTo>
                  <a:cubicBezTo>
                    <a:pt x="202311" y="123634"/>
                    <a:pt x="207073" y="107347"/>
                    <a:pt x="207073" y="87916"/>
                  </a:cubicBezTo>
                  <a:cubicBezTo>
                    <a:pt x="207073" y="59436"/>
                    <a:pt x="197929" y="37624"/>
                    <a:pt x="179737" y="22574"/>
                  </a:cubicBezTo>
                  <a:cubicBezTo>
                    <a:pt x="161544" y="7525"/>
                    <a:pt x="135636" y="0"/>
                    <a:pt x="102108" y="0"/>
                  </a:cubicBezTo>
                  <a:lnTo>
                    <a:pt x="0" y="0"/>
                  </a:lnTo>
                  <a:lnTo>
                    <a:pt x="0" y="290513"/>
                  </a:lnTo>
                  <a:lnTo>
                    <a:pt x="50482" y="290513"/>
                  </a:lnTo>
                  <a:lnTo>
                    <a:pt x="50482" y="178784"/>
                  </a:lnTo>
                  <a:lnTo>
                    <a:pt x="106775" y="178784"/>
                  </a:lnTo>
                  <a:lnTo>
                    <a:pt x="165068" y="290513"/>
                  </a:lnTo>
                  <a:lnTo>
                    <a:pt x="219170" y="290513"/>
                  </a:lnTo>
                  <a:lnTo>
                    <a:pt x="219170" y="287941"/>
                  </a:lnTo>
                  <a:lnTo>
                    <a:pt x="153924" y="166973"/>
                  </a:lnTo>
                  <a:cubicBezTo>
                    <a:pt x="170688" y="159925"/>
                    <a:pt x="183737" y="149828"/>
                    <a:pt x="193167" y="136684"/>
                  </a:cubicBezTo>
                  <a:close/>
                  <a:moveTo>
                    <a:pt x="142208" y="125254"/>
                  </a:moveTo>
                  <a:cubicBezTo>
                    <a:pt x="132588" y="133826"/>
                    <a:pt x="119348" y="138113"/>
                    <a:pt x="102298" y="138113"/>
                  </a:cubicBezTo>
                  <a:lnTo>
                    <a:pt x="50387" y="138113"/>
                  </a:lnTo>
                  <a:lnTo>
                    <a:pt x="50387" y="40767"/>
                  </a:lnTo>
                  <a:lnTo>
                    <a:pt x="103632" y="40767"/>
                  </a:lnTo>
                  <a:cubicBezTo>
                    <a:pt x="121158" y="41053"/>
                    <a:pt x="134398" y="45434"/>
                    <a:pt x="143256" y="53912"/>
                  </a:cubicBezTo>
                  <a:cubicBezTo>
                    <a:pt x="152114" y="62389"/>
                    <a:pt x="156496" y="74485"/>
                    <a:pt x="156496" y="90011"/>
                  </a:cubicBezTo>
                  <a:cubicBezTo>
                    <a:pt x="156496" y="105537"/>
                    <a:pt x="151733" y="116681"/>
                    <a:pt x="142113" y="125254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910A7C1-C2F9-2480-C137-ACAAD7EEAC99}"/>
                </a:ext>
              </a:extLst>
            </p:cNvPr>
            <p:cNvSpPr/>
            <p:nvPr/>
          </p:nvSpPr>
          <p:spPr>
            <a:xfrm>
              <a:off x="8573833" y="4378169"/>
              <a:ext cx="217074" cy="298513"/>
            </a:xfrm>
            <a:custGeom>
              <a:avLst/>
              <a:gdLst>
                <a:gd name="connsiteX0" fmla="*/ 177451 w 217074"/>
                <a:gd name="connsiteY0" fmla="*/ 150781 h 298513"/>
                <a:gd name="connsiteX1" fmla="*/ 122967 w 217074"/>
                <a:gd name="connsiteY1" fmla="*/ 127826 h 298513"/>
                <a:gd name="connsiteX2" fmla="*/ 74295 w 217074"/>
                <a:gd name="connsiteY2" fmla="*/ 107061 h 298513"/>
                <a:gd name="connsiteX3" fmla="*/ 59531 w 217074"/>
                <a:gd name="connsiteY3" fmla="*/ 80391 h 298513"/>
                <a:gd name="connsiteX4" fmla="*/ 73247 w 217074"/>
                <a:gd name="connsiteY4" fmla="*/ 50863 h 298513"/>
                <a:gd name="connsiteX5" fmla="*/ 111633 w 217074"/>
                <a:gd name="connsiteY5" fmla="*/ 40291 h 298513"/>
                <a:gd name="connsiteX6" fmla="*/ 152400 w 217074"/>
                <a:gd name="connsiteY6" fmla="*/ 53150 h 298513"/>
                <a:gd name="connsiteX7" fmla="*/ 166688 w 217074"/>
                <a:gd name="connsiteY7" fmla="*/ 88773 h 298513"/>
                <a:gd name="connsiteX8" fmla="*/ 216979 w 217074"/>
                <a:gd name="connsiteY8" fmla="*/ 88773 h 298513"/>
                <a:gd name="connsiteX9" fmla="*/ 203454 w 217074"/>
                <a:gd name="connsiteY9" fmla="*/ 42958 h 298513"/>
                <a:gd name="connsiteX10" fmla="*/ 166116 w 217074"/>
                <a:gd name="connsiteY10" fmla="*/ 11144 h 298513"/>
                <a:gd name="connsiteX11" fmla="*/ 112014 w 217074"/>
                <a:gd name="connsiteY11" fmla="*/ 0 h 298513"/>
                <a:gd name="connsiteX12" fmla="*/ 37719 w 217074"/>
                <a:gd name="connsiteY12" fmla="*/ 22765 h 298513"/>
                <a:gd name="connsiteX13" fmla="*/ 9049 w 217074"/>
                <a:gd name="connsiteY13" fmla="*/ 80581 h 298513"/>
                <a:gd name="connsiteX14" fmla="*/ 48768 w 217074"/>
                <a:gd name="connsiteY14" fmla="*/ 145637 h 298513"/>
                <a:gd name="connsiteX15" fmla="*/ 104584 w 217074"/>
                <a:gd name="connsiteY15" fmla="*/ 169164 h 298513"/>
                <a:gd name="connsiteX16" fmla="*/ 153162 w 217074"/>
                <a:gd name="connsiteY16" fmla="*/ 190119 h 298513"/>
                <a:gd name="connsiteX17" fmla="*/ 166592 w 217074"/>
                <a:gd name="connsiteY17" fmla="*/ 219646 h 298513"/>
                <a:gd name="connsiteX18" fmla="*/ 153352 w 217074"/>
                <a:gd name="connsiteY18" fmla="*/ 247840 h 298513"/>
                <a:gd name="connsiteX19" fmla="*/ 113729 w 217074"/>
                <a:gd name="connsiteY19" fmla="*/ 258509 h 298513"/>
                <a:gd name="connsiteX20" fmla="*/ 66865 w 217074"/>
                <a:gd name="connsiteY20" fmla="*/ 244983 h 298513"/>
                <a:gd name="connsiteX21" fmla="*/ 50482 w 217074"/>
                <a:gd name="connsiteY21" fmla="*/ 206693 h 298513"/>
                <a:gd name="connsiteX22" fmla="*/ 0 w 217074"/>
                <a:gd name="connsiteY22" fmla="*/ 206693 h 298513"/>
                <a:gd name="connsiteX23" fmla="*/ 14668 w 217074"/>
                <a:gd name="connsiteY23" fmla="*/ 254603 h 298513"/>
                <a:gd name="connsiteX24" fmla="*/ 55721 w 217074"/>
                <a:gd name="connsiteY24" fmla="*/ 286798 h 298513"/>
                <a:gd name="connsiteX25" fmla="*/ 113729 w 217074"/>
                <a:gd name="connsiteY25" fmla="*/ 298513 h 298513"/>
                <a:gd name="connsiteX26" fmla="*/ 189262 w 217074"/>
                <a:gd name="connsiteY26" fmla="*/ 277082 h 298513"/>
                <a:gd name="connsiteX27" fmla="*/ 217075 w 217074"/>
                <a:gd name="connsiteY27" fmla="*/ 219361 h 298513"/>
                <a:gd name="connsiteX28" fmla="*/ 207454 w 217074"/>
                <a:gd name="connsiteY28" fmla="*/ 180308 h 298513"/>
                <a:gd name="connsiteX29" fmla="*/ 177355 w 217074"/>
                <a:gd name="connsiteY29" fmla="*/ 150781 h 298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17074" h="298513">
                  <a:moveTo>
                    <a:pt x="177451" y="150781"/>
                  </a:moveTo>
                  <a:cubicBezTo>
                    <a:pt x="163735" y="142208"/>
                    <a:pt x="145637" y="134588"/>
                    <a:pt x="122967" y="127826"/>
                  </a:cubicBezTo>
                  <a:cubicBezTo>
                    <a:pt x="100393" y="121158"/>
                    <a:pt x="84105" y="114205"/>
                    <a:pt x="74295" y="107061"/>
                  </a:cubicBezTo>
                  <a:cubicBezTo>
                    <a:pt x="64484" y="99917"/>
                    <a:pt x="59531" y="91059"/>
                    <a:pt x="59531" y="80391"/>
                  </a:cubicBezTo>
                  <a:cubicBezTo>
                    <a:pt x="59531" y="67723"/>
                    <a:pt x="64103" y="57912"/>
                    <a:pt x="73247" y="50863"/>
                  </a:cubicBezTo>
                  <a:cubicBezTo>
                    <a:pt x="82391" y="43815"/>
                    <a:pt x="95155" y="40291"/>
                    <a:pt x="111633" y="40291"/>
                  </a:cubicBezTo>
                  <a:cubicBezTo>
                    <a:pt x="129349" y="40291"/>
                    <a:pt x="142970" y="44577"/>
                    <a:pt x="152400" y="53150"/>
                  </a:cubicBezTo>
                  <a:cubicBezTo>
                    <a:pt x="161830" y="61722"/>
                    <a:pt x="166688" y="73628"/>
                    <a:pt x="166688" y="88773"/>
                  </a:cubicBezTo>
                  <a:lnTo>
                    <a:pt x="216979" y="88773"/>
                  </a:lnTo>
                  <a:cubicBezTo>
                    <a:pt x="216979" y="72009"/>
                    <a:pt x="212503" y="56769"/>
                    <a:pt x="203454" y="42958"/>
                  </a:cubicBezTo>
                  <a:cubicBezTo>
                    <a:pt x="194405" y="29146"/>
                    <a:pt x="181927" y="18574"/>
                    <a:pt x="166116" y="11144"/>
                  </a:cubicBezTo>
                  <a:cubicBezTo>
                    <a:pt x="150304" y="3715"/>
                    <a:pt x="132302" y="0"/>
                    <a:pt x="112014" y="0"/>
                  </a:cubicBezTo>
                  <a:cubicBezTo>
                    <a:pt x="81534" y="0"/>
                    <a:pt x="56769" y="7620"/>
                    <a:pt x="37719" y="22765"/>
                  </a:cubicBezTo>
                  <a:cubicBezTo>
                    <a:pt x="18669" y="37910"/>
                    <a:pt x="9049" y="57245"/>
                    <a:pt x="9049" y="80581"/>
                  </a:cubicBezTo>
                  <a:cubicBezTo>
                    <a:pt x="9049" y="107347"/>
                    <a:pt x="22288" y="128969"/>
                    <a:pt x="48768" y="145637"/>
                  </a:cubicBezTo>
                  <a:cubicBezTo>
                    <a:pt x="62579" y="154305"/>
                    <a:pt x="81248" y="162115"/>
                    <a:pt x="104584" y="169164"/>
                  </a:cubicBezTo>
                  <a:cubicBezTo>
                    <a:pt x="128016" y="176213"/>
                    <a:pt x="144209" y="183166"/>
                    <a:pt x="153162" y="190119"/>
                  </a:cubicBezTo>
                  <a:cubicBezTo>
                    <a:pt x="162115" y="197072"/>
                    <a:pt x="166592" y="206883"/>
                    <a:pt x="166592" y="219646"/>
                  </a:cubicBezTo>
                  <a:cubicBezTo>
                    <a:pt x="166592" y="231362"/>
                    <a:pt x="162210" y="240792"/>
                    <a:pt x="153352" y="247840"/>
                  </a:cubicBezTo>
                  <a:cubicBezTo>
                    <a:pt x="144494" y="254984"/>
                    <a:pt x="131350" y="258509"/>
                    <a:pt x="113729" y="258509"/>
                  </a:cubicBezTo>
                  <a:cubicBezTo>
                    <a:pt x="93345" y="258509"/>
                    <a:pt x="77724" y="254032"/>
                    <a:pt x="66865" y="244983"/>
                  </a:cubicBezTo>
                  <a:cubicBezTo>
                    <a:pt x="55912" y="235934"/>
                    <a:pt x="50482" y="223171"/>
                    <a:pt x="50482" y="206693"/>
                  </a:cubicBezTo>
                  <a:lnTo>
                    <a:pt x="0" y="206693"/>
                  </a:lnTo>
                  <a:cubicBezTo>
                    <a:pt x="0" y="224885"/>
                    <a:pt x="4858" y="240887"/>
                    <a:pt x="14668" y="254603"/>
                  </a:cubicBezTo>
                  <a:cubicBezTo>
                    <a:pt x="24479" y="268319"/>
                    <a:pt x="38100" y="279082"/>
                    <a:pt x="55721" y="286798"/>
                  </a:cubicBezTo>
                  <a:cubicBezTo>
                    <a:pt x="73343" y="294608"/>
                    <a:pt x="92678" y="298513"/>
                    <a:pt x="113729" y="298513"/>
                  </a:cubicBezTo>
                  <a:cubicBezTo>
                    <a:pt x="145542" y="298513"/>
                    <a:pt x="170688" y="291370"/>
                    <a:pt x="189262" y="277082"/>
                  </a:cubicBezTo>
                  <a:cubicBezTo>
                    <a:pt x="207836" y="262795"/>
                    <a:pt x="217075" y="243554"/>
                    <a:pt x="217075" y="219361"/>
                  </a:cubicBezTo>
                  <a:cubicBezTo>
                    <a:pt x="217075" y="204502"/>
                    <a:pt x="213836" y="191453"/>
                    <a:pt x="207454" y="180308"/>
                  </a:cubicBezTo>
                  <a:cubicBezTo>
                    <a:pt x="201073" y="169164"/>
                    <a:pt x="191071" y="159353"/>
                    <a:pt x="177355" y="15078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69336BD-9CA6-FB97-0F16-0ADD2E9900EB}"/>
                </a:ext>
              </a:extLst>
            </p:cNvPr>
            <p:cNvSpPr/>
            <p:nvPr/>
          </p:nvSpPr>
          <p:spPr>
            <a:xfrm>
              <a:off x="8476297" y="4382265"/>
              <a:ext cx="50291" cy="290512"/>
            </a:xfrm>
            <a:custGeom>
              <a:avLst/>
              <a:gdLst>
                <a:gd name="connsiteX0" fmla="*/ 0 w 50291"/>
                <a:gd name="connsiteY0" fmla="*/ 0 h 290512"/>
                <a:gd name="connsiteX1" fmla="*/ 50293 w 50291"/>
                <a:gd name="connsiteY1" fmla="*/ 0 h 290512"/>
                <a:gd name="connsiteX2" fmla="*/ 50293 w 50291"/>
                <a:gd name="connsiteY2" fmla="*/ 290512 h 290512"/>
                <a:gd name="connsiteX3" fmla="*/ 0 w 50291"/>
                <a:gd name="connsiteY3" fmla="*/ 290512 h 290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291" h="290512">
                  <a:moveTo>
                    <a:pt x="0" y="0"/>
                  </a:moveTo>
                  <a:lnTo>
                    <a:pt x="50293" y="0"/>
                  </a:lnTo>
                  <a:lnTo>
                    <a:pt x="50293" y="290512"/>
                  </a:lnTo>
                  <a:lnTo>
                    <a:pt x="0" y="29051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8669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75" r:id="rId3"/>
    <p:sldLayoutId id="2147483676" r:id="rId4"/>
    <p:sldLayoutId id="2147483677" r:id="rId5"/>
    <p:sldLayoutId id="2147483678" r:id="rId6"/>
    <p:sldLayoutId id="2147483683" r:id="rId7"/>
    <p:sldLayoutId id="2147483679" r:id="rId8"/>
    <p:sldLayoutId id="2147483682" r:id="rId9"/>
    <p:sldLayoutId id="214748368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13A57"/>
          </a:solidFill>
          <a:latin typeface="Verdana Pro Cond Semibold" panose="020B0706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13A57"/>
          </a:solidFill>
          <a:latin typeface="Verdana Pro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1EBEBC-3FE7-5547-F0D2-A685AD40A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erdana Pro Cond Semibold"/>
                <a:cs typeface="Angsana New"/>
              </a:rPr>
              <a:t>[Country / </a:t>
            </a:r>
            <a:r>
              <a:rPr lang="en-US" i="0" dirty="0">
                <a:latin typeface="Verdana Pro Cond Semibold"/>
                <a:cs typeface="Angsana New"/>
              </a:rPr>
              <a:t>O</a:t>
            </a:r>
            <a:r>
              <a:rPr lang="en-US" i="0" dirty="0"/>
              <a:t>rganization</a:t>
            </a:r>
            <a:r>
              <a:rPr lang="en-US" dirty="0">
                <a:latin typeface="Verdana Pro Cond Semibold"/>
                <a:cs typeface="Angsana New"/>
              </a:rPr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713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24A0EB-2318-193A-3E5D-8695001A9EB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05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F9974-A1AA-1661-AFBC-CB535C726F3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8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61B0A-B92A-CABE-A511-E21A06D567C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84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27F09-B94D-4801-1B16-DC68C7CB80D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73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720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8557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C7A9153864D34495C3934D5B4D5C7D" ma:contentTypeVersion="8" ma:contentTypeDescription="Create a new document." ma:contentTypeScope="" ma:versionID="0ff7a684bc343b0d6fbdf2849c877b32">
  <xsd:schema xmlns:xsd="http://www.w3.org/2001/XMLSchema" xmlns:xs="http://www.w3.org/2001/XMLSchema" xmlns:p="http://schemas.microsoft.com/office/2006/metadata/properties" xmlns:ns2="2e2125b8-8f1d-419a-9b97-46e0c5374d24" targetNamespace="http://schemas.microsoft.com/office/2006/metadata/properties" ma:root="true" ma:fieldsID="7e463f87a1b32eaf92029b3538aa9e89" ns2:_="">
    <xsd:import namespace="2e2125b8-8f1d-419a-9b97-46e0c5374d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125b8-8f1d-419a-9b97-46e0c5374d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150AFB-A8B5-4736-AC68-2C49C2B076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2125b8-8f1d-419a-9b97-46e0c5374d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00C162-B66B-40C9-A498-9DCA9BFBE4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F3BE4C-E68B-4A3B-8AD2-5BCEB40D465F}">
  <ds:schemaRefs>
    <ds:schemaRef ds:uri="http://www.w3.org/XML/1998/namespace"/>
    <ds:schemaRef ds:uri="http://schemas.microsoft.com/office/2006/documentManagement/types"/>
    <ds:schemaRef ds:uri="2e2125b8-8f1d-419a-9b97-46e0c5374d24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</Words>
  <Application>Microsoft Office PowerPoint</Application>
  <PresentationFormat>Widescreen</PresentationFormat>
  <Paragraphs>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Verdana Pro</vt:lpstr>
      <vt:lpstr>Verdana Pro Cond Semibold</vt:lpstr>
      <vt:lpstr>Office Theme</vt:lpstr>
      <vt:lpstr>[Country / Organization]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 Hanni, SDD/SDPS</dc:creator>
  <cp:lastModifiedBy>YUN Hanni, SDD/SDPS</cp:lastModifiedBy>
  <cp:revision>9</cp:revision>
  <dcterms:created xsi:type="dcterms:W3CDTF">2025-11-27T15:17:56Z</dcterms:created>
  <dcterms:modified xsi:type="dcterms:W3CDTF">2026-02-05T13:36:26Z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5510b0-e729-4ef0-a3dd-4ba0dfe56c99_Enabled">
    <vt:lpwstr>true</vt:lpwstr>
  </property>
  <property fmtid="{D5CDD505-2E9C-101B-9397-08002B2CF9AE}" pid="3" name="MSIP_Label_0e5510b0-e729-4ef0-a3dd-4ba0dfe56c99_SetDate">
    <vt:lpwstr>2025-11-27T15:18:15Z</vt:lpwstr>
  </property>
  <property fmtid="{D5CDD505-2E9C-101B-9397-08002B2CF9AE}" pid="4" name="MSIP_Label_0e5510b0-e729-4ef0-a3dd-4ba0dfe56c99_Method">
    <vt:lpwstr>Standard</vt:lpwstr>
  </property>
  <property fmtid="{D5CDD505-2E9C-101B-9397-08002B2CF9AE}" pid="5" name="MSIP_Label_0e5510b0-e729-4ef0-a3dd-4ba0dfe56c99_Name">
    <vt:lpwstr>Restricted Use</vt:lpwstr>
  </property>
  <property fmtid="{D5CDD505-2E9C-101B-9397-08002B2CF9AE}" pid="6" name="MSIP_Label_0e5510b0-e729-4ef0-a3dd-4ba0dfe56c99_SiteId">
    <vt:lpwstr>ac41c7d4-1f61-460d-b0f4-fc925a2b471c</vt:lpwstr>
  </property>
  <property fmtid="{D5CDD505-2E9C-101B-9397-08002B2CF9AE}" pid="7" name="MSIP_Label_0e5510b0-e729-4ef0-a3dd-4ba0dfe56c99_ActionId">
    <vt:lpwstr>ab94cf82-e7f5-4564-8bb6-4304cbcb4fa3</vt:lpwstr>
  </property>
  <property fmtid="{D5CDD505-2E9C-101B-9397-08002B2CF9AE}" pid="8" name="MSIP_Label_0e5510b0-e729-4ef0-a3dd-4ba0dfe56c99_ContentBits">
    <vt:lpwstr>2</vt:lpwstr>
  </property>
  <property fmtid="{D5CDD505-2E9C-101B-9397-08002B2CF9AE}" pid="9" name="MSIP_Label_0e5510b0-e729-4ef0-a3dd-4ba0dfe56c99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Restricted Use - À usage restreint</vt:lpwstr>
  </property>
  <property fmtid="{D5CDD505-2E9C-101B-9397-08002B2CF9AE}" pid="12" name="ContentTypeId">
    <vt:lpwstr>0x0101006CC7A9153864D34495C3934D5B4D5C7D</vt:lpwstr>
  </property>
</Properties>
</file>